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4" r:id="rId7"/>
    <p:sldId id="262" r:id="rId8"/>
    <p:sldId id="261" r:id="rId9"/>
    <p:sldId id="265" r:id="rId10"/>
    <p:sldId id="263"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bccfac557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bccfac557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bccfac55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bccfac55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bccfac557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bccfac55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bccfac557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bccfac55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bccfac557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bccfac55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ebccfac557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ebccfac557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bccfac557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ebccfac55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ebccfac55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ebccfac55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ebccfac557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ebccfac557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ishh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iishhe/STEGANOGRAPHY_FINA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432775" y="1543195"/>
            <a:ext cx="7285800" cy="2609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dirty="0"/>
              <a:t>Name:G.Riishhe sree</a:t>
            </a:r>
            <a:endParaRPr sz="2000" dirty="0"/>
          </a:p>
          <a:p>
            <a:pPr marL="0" lvl="0" indent="0" algn="ctr" rtl="0">
              <a:spcBef>
                <a:spcPts val="0"/>
              </a:spcBef>
              <a:spcAft>
                <a:spcPts val="0"/>
              </a:spcAft>
              <a:buNone/>
            </a:pPr>
            <a:r>
              <a:rPr lang="en" sz="2000" dirty="0"/>
              <a:t>Email ID:</a:t>
            </a:r>
            <a:r>
              <a:rPr lang="en" sz="2000" u="sng" dirty="0">
                <a:solidFill>
                  <a:schemeClr val="hlink"/>
                </a:solidFill>
                <a:hlinkClick r:id="rId3"/>
              </a:rPr>
              <a:t>riishhe@gmail.com</a:t>
            </a:r>
            <a:endParaRPr sz="2000" dirty="0"/>
          </a:p>
          <a:p>
            <a:pPr marL="0" lvl="0" indent="0" algn="ctr" rtl="0">
              <a:spcBef>
                <a:spcPts val="0"/>
              </a:spcBef>
              <a:spcAft>
                <a:spcPts val="0"/>
              </a:spcAft>
              <a:buNone/>
            </a:pPr>
            <a:r>
              <a:rPr lang="en" sz="2000" dirty="0"/>
              <a:t>College name:Gayatri vidya parishad college of engineering</a:t>
            </a:r>
            <a:endParaRPr sz="2000" dirty="0"/>
          </a:p>
          <a:p>
            <a:pPr marL="0" lvl="0" indent="0" algn="ctr" rtl="0">
              <a:spcBef>
                <a:spcPts val="0"/>
              </a:spcBef>
              <a:spcAft>
                <a:spcPts val="0"/>
              </a:spcAft>
              <a:buNone/>
            </a:pPr>
            <a:r>
              <a:rPr lang="en" sz="2000" dirty="0"/>
              <a:t>College state:Andhra pradesh</a:t>
            </a:r>
            <a:endParaRPr sz="2000" dirty="0"/>
          </a:p>
          <a:p>
            <a:pPr marL="0" lvl="0" indent="0" algn="ctr" rtl="0">
              <a:spcBef>
                <a:spcPts val="0"/>
              </a:spcBef>
              <a:spcAft>
                <a:spcPts val="0"/>
              </a:spcAft>
              <a:buNone/>
            </a:pPr>
            <a:r>
              <a:rPr lang="en" sz="2000" dirty="0"/>
              <a:t>Internship domain:Cyber security with kali linux</a:t>
            </a:r>
            <a:endParaRPr sz="2000" dirty="0"/>
          </a:p>
          <a:p>
            <a:pPr marL="0" lvl="0" indent="0" algn="ctr" rtl="0">
              <a:spcBef>
                <a:spcPts val="0"/>
              </a:spcBef>
              <a:spcAft>
                <a:spcPts val="0"/>
              </a:spcAft>
              <a:buNone/>
            </a:pPr>
            <a:r>
              <a:rPr lang="en" sz="2000" dirty="0"/>
              <a:t>Course period:07-06-24 to 12-07-24</a:t>
            </a:r>
            <a:endParaRPr sz="2000" dirty="0"/>
          </a:p>
          <a:p>
            <a:pPr marL="0" lvl="0" indent="0" algn="ctr" rtl="0">
              <a:spcBef>
                <a:spcPts val="0"/>
              </a:spcBef>
              <a:spcAft>
                <a:spcPts val="0"/>
              </a:spcAft>
              <a:buNone/>
            </a:pPr>
            <a:endParaRPr sz="2200" dirty="0"/>
          </a:p>
        </p:txBody>
      </p:sp>
      <p:sp>
        <p:nvSpPr>
          <p:cNvPr id="135" name="Google Shape;135;p13"/>
          <p:cNvSpPr txBox="1">
            <a:spLocks noGrp="1"/>
          </p:cNvSpPr>
          <p:nvPr>
            <p:ph type="subTitle" idx="1"/>
          </p:nvPr>
        </p:nvSpPr>
        <p:spPr>
          <a:xfrm>
            <a:off x="6541075" y="44251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PROJECT</a:t>
            </a:r>
            <a:endParaRPr/>
          </a:p>
        </p:txBody>
      </p:sp>
      <p:pic>
        <p:nvPicPr>
          <p:cNvPr id="5" name="Picture 4">
            <a:extLst>
              <a:ext uri="{FF2B5EF4-FFF2-40B4-BE49-F238E27FC236}">
                <a16:creationId xmlns:a16="http://schemas.microsoft.com/office/drawing/2014/main" id="{F329DC80-94F0-E76B-628A-E28099786AE5}"/>
              </a:ext>
            </a:extLst>
          </p:cNvPr>
          <p:cNvPicPr>
            <a:picLocks noChangeAspect="1"/>
          </p:cNvPicPr>
          <p:nvPr/>
        </p:nvPicPr>
        <p:blipFill>
          <a:blip r:embed="rId4"/>
          <a:stretch>
            <a:fillRect/>
          </a:stretch>
        </p:blipFill>
        <p:spPr>
          <a:xfrm>
            <a:off x="408878" y="1693472"/>
            <a:ext cx="1927303" cy="20161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PROJECTS LINKS:</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hlinkClick r:id="rId3"/>
              </a:rPr>
              <a:t>https://github.com/riishhe/STEGANOGRAPHY_FINAL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199625" y="6534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PROBLEM STATEMENT:</a:t>
            </a:r>
            <a:endParaRPr u="sng"/>
          </a:p>
        </p:txBody>
      </p:sp>
      <p:sp>
        <p:nvSpPr>
          <p:cNvPr id="141" name="Google Shape;141;p14"/>
          <p:cNvSpPr txBox="1">
            <a:spLocks noGrp="1"/>
          </p:cNvSpPr>
          <p:nvPr>
            <p:ph type="body" idx="1"/>
          </p:nvPr>
        </p:nvSpPr>
        <p:spPr>
          <a:xfrm>
            <a:off x="861250" y="1505000"/>
            <a:ext cx="7953600" cy="3430500"/>
          </a:xfrm>
          <a:prstGeom prst="rect">
            <a:avLst/>
          </a:prstGeom>
        </p:spPr>
        <p:txBody>
          <a:bodyPr spcFirstLastPara="1" wrap="square" lIns="91425" tIns="91425" rIns="91425" bIns="91425" anchor="t" anchorCtr="0">
            <a:normAutofit fontScale="77500" lnSpcReduction="20000"/>
          </a:bodyPr>
          <a:lstStyle/>
          <a:p>
            <a:pPr marL="457200" lvl="0" indent="-315912" algn="l" rtl="0">
              <a:spcBef>
                <a:spcPts val="1200"/>
              </a:spcBef>
              <a:spcAft>
                <a:spcPts val="0"/>
              </a:spcAft>
              <a:buSzPct val="100000"/>
              <a:buChar char="●"/>
            </a:pPr>
            <a:r>
              <a:rPr lang="en" sz="2200" dirty="0"/>
              <a:t>In an era where information security is of utmost importance, techniques like steganography are essential for protecting sensitive data. Steganography involves the art and science of concealing information within other seemingly innocuous data, such as images, audio files, or text, without raising suspicion. Unlike cryptography, which encrypts data to render it unreadable, steganography hides the very existence of the message.</a:t>
            </a:r>
            <a:endParaRPr sz="2200" dirty="0"/>
          </a:p>
          <a:p>
            <a:pPr marL="457200" lvl="0" indent="-315912" algn="l" rtl="0">
              <a:spcBef>
                <a:spcPts val="1200"/>
              </a:spcBef>
              <a:spcAft>
                <a:spcPts val="0"/>
              </a:spcAft>
              <a:buSzPct val="100000"/>
              <a:buChar char="●"/>
            </a:pPr>
            <a:r>
              <a:rPr lang="en" sz="2200" dirty="0"/>
              <a:t>This project delves into the application of steganography in digital images. The primary objective is to embed textual information covertly within an image file, making it imperceptible to the human eye and challenging to detect without specialized tools. This involves encoding the text into the image's pixels in a way that leaves the image looking unchanged to casual inspection, yet allowing for the hidden message to be decoded and retrieved.</a:t>
            </a:r>
            <a:endParaRPr sz="2200"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147" name="Google Shape;147;p15"/>
          <p:cNvSpPr txBox="1">
            <a:spLocks noGrp="1"/>
          </p:cNvSpPr>
          <p:nvPr>
            <p:ph type="body" idx="1"/>
          </p:nvPr>
        </p:nvSpPr>
        <p:spPr>
          <a:xfrm>
            <a:off x="1134375" y="1578425"/>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PROJECT OVERVIEW</a:t>
            </a:r>
            <a:endParaRPr sz="1500" dirty="0"/>
          </a:p>
          <a:p>
            <a:pPr marL="457200" lvl="0" indent="-323850" algn="l" rtl="0">
              <a:spcBef>
                <a:spcPts val="0"/>
              </a:spcBef>
              <a:spcAft>
                <a:spcPts val="0"/>
              </a:spcAft>
              <a:buSzPts val="1500"/>
              <a:buChar char="●"/>
            </a:pPr>
            <a:r>
              <a:rPr lang="en" sz="1500" dirty="0"/>
              <a:t>WHO ARE THE END USERS ?</a:t>
            </a:r>
            <a:endParaRPr sz="1500" dirty="0"/>
          </a:p>
          <a:p>
            <a:pPr marL="457200" lvl="0" indent="-323850" algn="l" rtl="0">
              <a:spcBef>
                <a:spcPts val="0"/>
              </a:spcBef>
              <a:spcAft>
                <a:spcPts val="0"/>
              </a:spcAft>
              <a:buSzPts val="1500"/>
              <a:buChar char="●"/>
            </a:pPr>
            <a:r>
              <a:rPr lang="en" sz="1500" dirty="0"/>
              <a:t>YOUR SOLUTION AND ITS VALUE PROPOSITION</a:t>
            </a:r>
            <a:endParaRPr sz="1500" dirty="0"/>
          </a:p>
          <a:p>
            <a:pPr marL="457200" lvl="0" indent="-323850" algn="l" rtl="0">
              <a:spcBef>
                <a:spcPts val="0"/>
              </a:spcBef>
              <a:spcAft>
                <a:spcPts val="0"/>
              </a:spcAft>
              <a:buSzPts val="1500"/>
              <a:buChar char="●"/>
            </a:pPr>
            <a:r>
              <a:rPr lang="en" sz="1500" dirty="0"/>
              <a:t>HOW DID YOU CUSTOMIZE THE PROJECT AND MAKE IT YOUR OWN</a:t>
            </a:r>
            <a:endParaRPr sz="1500" dirty="0"/>
          </a:p>
          <a:p>
            <a:pPr marL="457200" lvl="0" indent="-323850" algn="l" rtl="0">
              <a:spcBef>
                <a:spcPts val="0"/>
              </a:spcBef>
              <a:spcAft>
                <a:spcPts val="0"/>
              </a:spcAft>
              <a:buSzPts val="1500"/>
              <a:buChar char="●"/>
            </a:pPr>
            <a:r>
              <a:rPr lang="en" sz="1500" dirty="0"/>
              <a:t>MODELLING</a:t>
            </a:r>
            <a:endParaRPr sz="1500" dirty="0"/>
          </a:p>
          <a:p>
            <a:pPr marL="457200" lvl="0" indent="-323850" algn="l" rtl="0">
              <a:spcBef>
                <a:spcPts val="0"/>
              </a:spcBef>
              <a:spcAft>
                <a:spcPts val="0"/>
              </a:spcAft>
              <a:buSzPts val="1500"/>
              <a:buChar char="●"/>
            </a:pPr>
            <a:r>
              <a:rPr lang="en" sz="1500" dirty="0"/>
              <a:t>RESULTS</a:t>
            </a:r>
            <a:endParaRPr sz="1500" dirty="0"/>
          </a:p>
          <a:p>
            <a:pPr marL="457200" lvl="0" indent="-323850" algn="l" rtl="0">
              <a:spcBef>
                <a:spcPts val="0"/>
              </a:spcBef>
              <a:spcAft>
                <a:spcPts val="0"/>
              </a:spcAft>
              <a:buSzPts val="1500"/>
              <a:buChar char="●"/>
            </a:pPr>
            <a:r>
              <a:rPr lang="en" sz="1500" dirty="0"/>
              <a:t>LINKS</a:t>
            </a:r>
            <a:endParaRPr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OVERVIEW:</a:t>
            </a:r>
            <a:endParaRPr/>
          </a:p>
        </p:txBody>
      </p:sp>
      <p:sp>
        <p:nvSpPr>
          <p:cNvPr id="153" name="Google Shape;153;p16"/>
          <p:cNvSpPr txBox="1">
            <a:spLocks noGrp="1"/>
          </p:cNvSpPr>
          <p:nvPr>
            <p:ph type="body" idx="1"/>
          </p:nvPr>
        </p:nvSpPr>
        <p:spPr>
          <a:xfrm>
            <a:off x="927775"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a:p>
          <a:p>
            <a:pPr marL="457200" lvl="0" indent="-311150" algn="l" rtl="0">
              <a:spcBef>
                <a:spcPts val="0"/>
              </a:spcBef>
              <a:spcAft>
                <a:spcPts val="0"/>
              </a:spcAft>
              <a:buSzPts val="1300"/>
              <a:buChar char="●"/>
            </a:pPr>
            <a:r>
              <a:rPr lang="en"/>
              <a:t>Steganography is a means of concealing secret information within (or even on top of) an otherwise mundane, non-secret document or other media to avoid detection. It comes from the Greek words steganos, which means “covered” or “hidden, ” and graph, which means “to write.” Hence, “hidden writing".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357050" y="59910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a:latin typeface="Lato"/>
                <a:ea typeface="Lato"/>
                <a:cs typeface="Lato"/>
                <a:sym typeface="Lato"/>
              </a:rPr>
              <a:t>WHO ARE THE END USERS ?</a:t>
            </a:r>
            <a:endParaRPr sz="2800"/>
          </a:p>
        </p:txBody>
      </p:sp>
      <p:sp>
        <p:nvSpPr>
          <p:cNvPr id="159" name="Google Shape;159;p17"/>
          <p:cNvSpPr txBox="1">
            <a:spLocks noGrp="1"/>
          </p:cNvSpPr>
          <p:nvPr>
            <p:ph type="body" idx="1"/>
          </p:nvPr>
        </p:nvSpPr>
        <p:spPr>
          <a:xfrm>
            <a:off x="993025" y="146970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General Users: Everyday individuals who use steganography tools to hide sensitive information within digital media (like images, audio files, or videos) for privacy or security reasons. </a:t>
            </a:r>
            <a:endParaRPr sz="1500"/>
          </a:p>
          <a:p>
            <a:pPr marL="457200" lvl="0" indent="-323850" algn="l" rtl="0">
              <a:spcBef>
                <a:spcPts val="0"/>
              </a:spcBef>
              <a:spcAft>
                <a:spcPts val="0"/>
              </a:spcAft>
              <a:buSzPts val="1500"/>
              <a:buChar char="●"/>
            </a:pPr>
            <a:r>
              <a:rPr lang="en" sz="1500"/>
              <a:t>Law Enforcement and Intelligence Agencies: These entities may use steganography detection tools to uncover hidden messages or data during investigations. </a:t>
            </a:r>
            <a:endParaRPr sz="1500"/>
          </a:p>
          <a:p>
            <a:pPr marL="457200" lvl="0" indent="-323850" algn="l" rtl="0">
              <a:spcBef>
                <a:spcPts val="0"/>
              </a:spcBef>
              <a:spcAft>
                <a:spcPts val="0"/>
              </a:spcAft>
              <a:buSzPts val="1500"/>
              <a:buChar char="●"/>
            </a:pPr>
            <a:r>
              <a:rPr lang="en" sz="1500"/>
              <a:t>Military Personnel: Military applications may involve embedding secret messages in images or other media for secure communication.</a:t>
            </a:r>
            <a:endParaRPr sz="1500"/>
          </a:p>
          <a:p>
            <a:pPr marL="457200" lvl="0" indent="-323850" algn="l" rtl="0">
              <a:spcBef>
                <a:spcPts val="0"/>
              </a:spcBef>
              <a:spcAft>
                <a:spcPts val="0"/>
              </a:spcAft>
              <a:buSzPts val="1500"/>
              <a:buChar char="●"/>
            </a:pPr>
            <a:r>
              <a:rPr lang="en" sz="1500"/>
              <a:t> Security Experts: Cybersecurity professionals might utilize steganography tools to test network defenses or to secure data transmission.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YOUR SOLUTION AND ITS VALUE PROPOSITION:</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Steganography Techniques: Implementation of various steganographic techniques such as LSB (Least Significant Bit) embedding in images, hiding text in audio files through frequency manipulation, or embedding data in the whitespace of text files. </a:t>
            </a:r>
            <a:endParaRPr/>
          </a:p>
          <a:p>
            <a:pPr marL="457200" lvl="0" indent="-304958" algn="l" rtl="0">
              <a:spcBef>
                <a:spcPts val="0"/>
              </a:spcBef>
              <a:spcAft>
                <a:spcPts val="0"/>
              </a:spcAft>
              <a:buSzPct val="100000"/>
              <a:buChar char="●"/>
            </a:pPr>
            <a:r>
              <a:rPr lang="en"/>
              <a:t>Encryption: Often, steganography is combined with encryption to ensure that the hidden information remains secure even if discovered. </a:t>
            </a:r>
            <a:endParaRPr/>
          </a:p>
          <a:p>
            <a:pPr marL="457200" lvl="0" indent="-304958" algn="l" rtl="0">
              <a:spcBef>
                <a:spcPts val="0"/>
              </a:spcBef>
              <a:spcAft>
                <a:spcPts val="0"/>
              </a:spcAft>
              <a:buSzPct val="100000"/>
              <a:buChar char="●"/>
            </a:pPr>
            <a:r>
              <a:rPr lang="en"/>
              <a:t>Detection and Analysis Tools: Development of tools to detect steganographic content within media files, which can involve statistical analysis, anomaly detection, or visual inspection techniques.</a:t>
            </a:r>
            <a:endParaRPr/>
          </a:p>
          <a:p>
            <a:pPr marL="457200" lvl="0" indent="-304958" algn="l" rtl="0">
              <a:spcBef>
                <a:spcPts val="0"/>
              </a:spcBef>
              <a:spcAft>
                <a:spcPts val="0"/>
              </a:spcAft>
              <a:buSzPct val="100000"/>
              <a:buChar char="●"/>
            </a:pPr>
            <a:r>
              <a:rPr lang="en"/>
              <a:t>Flexibility and Versatility: Can be applied across various digital media types (images, audio, video, text), offering flexibility in how information is concealed and transmitted. </a:t>
            </a:r>
            <a:endParaRPr/>
          </a:p>
          <a:p>
            <a:pPr marL="457200" lvl="0" indent="-304958" algn="l" rtl="0">
              <a:spcBef>
                <a:spcPts val="0"/>
              </a:spcBef>
              <a:spcAft>
                <a:spcPts val="0"/>
              </a:spcAft>
              <a:buSzPct val="100000"/>
              <a:buChar char="●"/>
            </a:pPr>
            <a:r>
              <a:rPr lang="en"/>
              <a:t>Forensic Applications: Tools for detecting steganographic content can aid forensic investigations, providing insights into hidden communication or digital manipulation.</a:t>
            </a:r>
            <a:endParaRPr/>
          </a:p>
          <a:p>
            <a:pPr marL="457200" lvl="0" indent="-304958" algn="l" rtl="0">
              <a:spcBef>
                <a:spcPts val="0"/>
              </a:spcBef>
              <a:spcAft>
                <a:spcPts val="0"/>
              </a:spcAft>
              <a:buSzPct val="100000"/>
              <a:buChar char="●"/>
            </a:pPr>
            <a:r>
              <a:rPr lang="en"/>
              <a:t> Research and Development: Supports ongoing research into new techniques and advancements in steganography, contributing to the field of information security and cryptography.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993050" y="458975"/>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did you customize the project and make it your own ?</a:t>
            </a:r>
            <a:endParaRPr/>
          </a:p>
        </p:txBody>
      </p:sp>
      <p:sp>
        <p:nvSpPr>
          <p:cNvPr id="171" name="Google Shape;171;p19"/>
          <p:cNvSpPr txBox="1">
            <a:spLocks noGrp="1"/>
          </p:cNvSpPr>
          <p:nvPr>
            <p:ph type="body" idx="1"/>
          </p:nvPr>
        </p:nvSpPr>
        <p:spPr>
          <a:xfrm>
            <a:off x="281400" y="1043925"/>
            <a:ext cx="8862600" cy="4602600"/>
          </a:xfrm>
          <a:prstGeom prst="rect">
            <a:avLst/>
          </a:prstGeom>
        </p:spPr>
        <p:txBody>
          <a:bodyPr spcFirstLastPara="1" wrap="square" lIns="91425" tIns="91425" rIns="91425" bIns="91425" anchor="ctr" anchorCtr="0">
            <a:noAutofit/>
          </a:bodyPr>
          <a:lstStyle/>
          <a:p>
            <a:pPr marL="457200" lvl="0" indent="-306387" algn="l" rtl="0">
              <a:lnSpc>
                <a:spcPct val="95000"/>
              </a:lnSpc>
              <a:spcBef>
                <a:spcPts val="0"/>
              </a:spcBef>
              <a:spcAft>
                <a:spcPts val="0"/>
              </a:spcAft>
              <a:buSzPts val="1225"/>
              <a:buChar char="●"/>
            </a:pPr>
            <a:r>
              <a:rPr lang="en" sz="1225"/>
              <a:t>Algorithm Selection and Enhancement: Carefully selecting and possibly enhancing steganographic algorithms to ensure they meet modern security standards while optimizing for efficiency and robustness. This might involve implementing newer algorithms or improving existing ones to handle larger data payloads or increase resistance to statistical analysis.</a:t>
            </a:r>
            <a:endParaRPr sz="1225"/>
          </a:p>
          <a:p>
            <a:pPr marL="457200" lvl="0" indent="-306387" algn="l" rtl="0">
              <a:lnSpc>
                <a:spcPct val="95000"/>
              </a:lnSpc>
              <a:spcBef>
                <a:spcPts val="0"/>
              </a:spcBef>
              <a:spcAft>
                <a:spcPts val="0"/>
              </a:spcAft>
              <a:buSzPts val="1225"/>
              <a:buChar char="●"/>
            </a:pPr>
            <a:r>
              <a:rPr lang="en" sz="1225"/>
              <a:t>User Interface and Experience:Designing an intuitive and user-friendly interface is crucial. Customizing the user interface to make the embedding and extraction processes straightforward, possibly integrating drag-and-drop functionality, progress indicators, and clear instructions to enhance usability.</a:t>
            </a:r>
            <a:endParaRPr sz="1225"/>
          </a:p>
          <a:p>
            <a:pPr marL="457200" lvl="0" indent="-306387" algn="l" rtl="0">
              <a:lnSpc>
                <a:spcPct val="95000"/>
              </a:lnSpc>
              <a:spcBef>
                <a:spcPts val="0"/>
              </a:spcBef>
              <a:spcAft>
                <a:spcPts val="0"/>
              </a:spcAft>
              <a:buSzPts val="1225"/>
              <a:buChar char="●"/>
            </a:pPr>
            <a:r>
              <a:rPr lang="en" sz="1225"/>
              <a:t>Integration of Security Measures:Ensuring the security of the embedded information is paramount. Integrating strong encryption techniques, such as AES, to encrypt the data before embedding it, ensures that even if the carrier file is compromised, the embedded information remains secure.</a:t>
            </a:r>
            <a:endParaRPr sz="1225"/>
          </a:p>
          <a:p>
            <a:pPr marL="457200" lvl="0" indent="-306387" algn="l" rtl="0">
              <a:lnSpc>
                <a:spcPct val="95000"/>
              </a:lnSpc>
              <a:spcBef>
                <a:spcPts val="0"/>
              </a:spcBef>
              <a:spcAft>
                <a:spcPts val="0"/>
              </a:spcAft>
              <a:buSzPts val="1225"/>
              <a:buChar char="●"/>
            </a:pPr>
            <a:r>
              <a:rPr lang="en" sz="1225"/>
              <a:t>Performance Optimization: Optimizing the performance of steganography operations is essential for real-world usability. This could involve minimizing computational overhead during embedding and extraction, optimizing memory usage, and ensuring efficient performance across various hardware configurations.</a:t>
            </a:r>
            <a:endParaRPr sz="1225"/>
          </a:p>
          <a:p>
            <a:pPr marL="457200" lvl="0" indent="-306387" algn="l" rtl="0">
              <a:lnSpc>
                <a:spcPct val="95000"/>
              </a:lnSpc>
              <a:spcBef>
                <a:spcPts val="0"/>
              </a:spcBef>
              <a:spcAft>
                <a:spcPts val="0"/>
              </a:spcAft>
              <a:buSzPts val="1225"/>
              <a:buChar char="●"/>
            </a:pPr>
            <a:r>
              <a:rPr lang="en" sz="1225"/>
              <a:t>Customization and Extensibility: Providing options for customization allows users to tailor the steganography process to their specific needs. This might include adjustable parameters for embedding density, support for different file formats, and the ability to choose different embedding algorithms based on the desired level of security versus invisibility.</a:t>
            </a:r>
            <a:endParaRPr sz="1225"/>
          </a:p>
          <a:p>
            <a:pPr marL="457200" lvl="0" indent="-306387" algn="l" rtl="0">
              <a:lnSpc>
                <a:spcPct val="95000"/>
              </a:lnSpc>
              <a:spcBef>
                <a:spcPts val="0"/>
              </a:spcBef>
              <a:spcAft>
                <a:spcPts val="0"/>
              </a:spcAft>
              <a:buSzPts val="1225"/>
              <a:buChar char="●"/>
            </a:pPr>
            <a:r>
              <a:rPr lang="en" sz="1225"/>
              <a:t>Documentation and Support: Clear documentation and responsive support channels are crucial for users to understand and effectively use the steganography tool. Customizing the documentation to include detailed examples, FAQs, and troubleshooting tips enhances user confidence and satisfaction.</a:t>
            </a:r>
            <a:endParaRPr sz="1225"/>
          </a:p>
          <a:p>
            <a:pPr marL="0" lvl="0" indent="0" algn="l" rtl="0">
              <a:lnSpc>
                <a:spcPct val="95000"/>
              </a:lnSpc>
              <a:spcBef>
                <a:spcPts val="1200"/>
              </a:spcBef>
              <a:spcAft>
                <a:spcPts val="0"/>
              </a:spcAft>
              <a:buSzPts val="275"/>
              <a:buNone/>
            </a:pPr>
            <a:endParaRPr sz="425"/>
          </a:p>
          <a:p>
            <a:pPr marL="0" lvl="0" indent="0" algn="l" rtl="0">
              <a:lnSpc>
                <a:spcPct val="95000"/>
              </a:lnSpc>
              <a:spcBef>
                <a:spcPts val="1200"/>
              </a:spcBef>
              <a:spcAft>
                <a:spcPts val="0"/>
              </a:spcAft>
              <a:buSzPts val="275"/>
              <a:buNone/>
            </a:pPr>
            <a:endParaRPr sz="425"/>
          </a:p>
          <a:p>
            <a:pPr marL="0" lvl="0" indent="0" algn="l" rtl="0">
              <a:lnSpc>
                <a:spcPct val="95000"/>
              </a:lnSpc>
              <a:spcBef>
                <a:spcPts val="1200"/>
              </a:spcBef>
              <a:spcAft>
                <a:spcPts val="1200"/>
              </a:spcAft>
              <a:buSzPts val="275"/>
              <a:buNone/>
            </a:pPr>
            <a:endParaRPr sz="425"/>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6208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MODELLING:</a:t>
            </a:r>
            <a:endParaRPr/>
          </a:p>
        </p:txBody>
      </p:sp>
      <p:sp>
        <p:nvSpPr>
          <p:cNvPr id="165" name="Google Shape;165;p18"/>
          <p:cNvSpPr txBox="1">
            <a:spLocks noGrp="1"/>
          </p:cNvSpPr>
          <p:nvPr>
            <p:ph type="body" idx="1"/>
          </p:nvPr>
        </p:nvSpPr>
        <p:spPr>
          <a:xfrm>
            <a:off x="924600" y="1534925"/>
            <a:ext cx="7784700" cy="31671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SzPts val="1500"/>
              <a:buChar char="●"/>
            </a:pPr>
            <a:r>
              <a:rPr lang="en" sz="1500"/>
              <a:t>Data Model: This involves defining how data will be represented and manipulated within the steganography system. It includes decisions on data formats (text, binary, etc.), encoding schemes, and how data will be structured for embedding and extraction.</a:t>
            </a:r>
            <a:endParaRPr sz="1500"/>
          </a:p>
          <a:p>
            <a:pPr marL="457200" lvl="0" indent="-323850" algn="l" rtl="0">
              <a:spcBef>
                <a:spcPts val="0"/>
              </a:spcBef>
              <a:spcAft>
                <a:spcPts val="0"/>
              </a:spcAft>
              <a:buSzPts val="1500"/>
              <a:buChar char="●"/>
            </a:pPr>
            <a:r>
              <a:rPr lang="en" sz="1500"/>
              <a:t> 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sz="1500"/>
          </a:p>
          <a:p>
            <a:pPr marL="457200" lvl="0" indent="-323850" algn="l" rtl="0">
              <a:spcBef>
                <a:spcPts val="0"/>
              </a:spcBef>
              <a:spcAft>
                <a:spcPts val="0"/>
              </a:spcAft>
              <a:buSzPts val="1500"/>
              <a:buChar char="●"/>
            </a:pPr>
            <a:r>
              <a:rPr lang="en" sz="1500"/>
              <a:t> Extraction Model: This defines the method for extracting hidden data from the carrier media. Modeling the extraction process ensures that the embedded information can be accurately retrieved, even after potential alterations to the carrier file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189" name="Google Shape;189;p22"/>
          <p:cNvSpPr txBox="1">
            <a:spLocks noGrp="1"/>
          </p:cNvSpPr>
          <p:nvPr>
            <p:ph type="body" idx="1"/>
          </p:nvPr>
        </p:nvSpPr>
        <p:spPr>
          <a:xfrm>
            <a:off x="873400" y="1469700"/>
            <a:ext cx="7038900" cy="2911200"/>
          </a:xfrm>
          <a:prstGeom prst="rect">
            <a:avLst/>
          </a:prstGeom>
        </p:spPr>
        <p:txBody>
          <a:bodyPr spcFirstLastPara="1" wrap="square" lIns="91425" tIns="91425" rIns="91425" bIns="91425" anchor="t" anchorCtr="0">
            <a:normAutofit fontScale="92500" lnSpcReduction="10000"/>
          </a:bodyPr>
          <a:lstStyle/>
          <a:p>
            <a:pPr marL="457200" lvl="0" indent="-304958" algn="l" rtl="0">
              <a:spcBef>
                <a:spcPts val="0"/>
              </a:spcBef>
              <a:spcAft>
                <a:spcPts val="0"/>
              </a:spcAft>
              <a:buSzPct val="100000"/>
              <a:buChar char="●"/>
            </a:pPr>
            <a:r>
              <a:rPr lang="en"/>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a:p>
          <a:p>
            <a:pPr marL="457200" lvl="0" indent="-304958" algn="l" rtl="0">
              <a:spcBef>
                <a:spcPts val="0"/>
              </a:spcBef>
              <a:spcAft>
                <a:spcPts val="0"/>
              </a:spcAft>
              <a:buSzPct val="100000"/>
              <a:buChar char="●"/>
            </a:pPr>
            <a:r>
              <a:rPr lang="en"/>
              <a:t> Accurate Data Extraction: Through a well-defined extraction model, the project enables the precise retrieval of hidden data from the carrier media. This accuracy ensures that authorized users can access the concealed information without errors or loss of data integrity.</a:t>
            </a:r>
            <a:endParaRPr/>
          </a:p>
          <a:p>
            <a:pPr marL="457200" lvl="0" indent="-304958" algn="l" rtl="0">
              <a:spcBef>
                <a:spcPts val="0"/>
              </a:spcBef>
              <a:spcAft>
                <a:spcPts val="0"/>
              </a:spcAft>
              <a:buSzPct val="100000"/>
              <a:buChar char="●"/>
            </a:pPr>
            <a:r>
              <a:rPr lang="en"/>
              <a:t> 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a:p>
          <a:p>
            <a:pPr marL="457200" lvl="0" indent="-304958" algn="l" rtl="0">
              <a:spcBef>
                <a:spcPts val="0"/>
              </a:spcBef>
              <a:spcAft>
                <a:spcPts val="0"/>
              </a:spcAft>
              <a:buSzPct val="100000"/>
              <a:buChar char="●"/>
            </a:pPr>
            <a:r>
              <a:rPr lang="en"/>
              <a:t> Optimized Performance: The performance model focuses on optimizing computational resources and operational efficiency. This optimization minimizes processing.</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1231</Words>
  <Application>Microsoft Office PowerPoint</Application>
  <PresentationFormat>On-screen Show (16:9)</PresentationFormat>
  <Paragraphs>52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Lato</vt:lpstr>
      <vt:lpstr>Montserrat</vt:lpstr>
      <vt:lpstr>Focus</vt:lpstr>
      <vt:lpstr>Name:G.Riishhe sree Email ID:riishhe@gmail.com College name:Gayatri vidya parishad college of engineering College state:Andhra pradesh Internship domain:Cyber security with kali linux Course period:07-06-24 to 12-07-24 </vt:lpstr>
      <vt:lpstr>PROBLEM STATEMENT:</vt:lpstr>
      <vt:lpstr>AGENDA:</vt:lpstr>
      <vt:lpstr>PROJECT OVERVIEW:</vt:lpstr>
      <vt:lpstr>WHO ARE THE END USERS ?</vt:lpstr>
      <vt:lpstr>YOUR SOLUTION AND ITS VALUE PROPOSITION:</vt:lpstr>
      <vt:lpstr>How did you customize the project and make it your own ?</vt:lpstr>
      <vt:lpstr>MODELLING:</vt:lpstr>
      <vt:lpstr>RESULTS:</vt:lpstr>
      <vt:lpstr>PROJECTS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RIISHHE SREE GHATTAMANENI</cp:lastModifiedBy>
  <cp:revision>1</cp:revision>
  <dcterms:modified xsi:type="dcterms:W3CDTF">2024-07-12T16:16:08Z</dcterms:modified>
</cp:coreProperties>
</file>