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280"/>
  </p:normalViewPr>
  <p:slideViewPr>
    <p:cSldViewPr snapToGrid="0" snapToObjects="1">
      <p:cViewPr>
        <p:scale>
          <a:sx n="32" d="100"/>
          <a:sy n="32" d="100"/>
        </p:scale>
        <p:origin x="1712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A92E-0CA4-EF49-86ED-36ECBDF7AD3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6F28-D913-9740-BD3B-6820ADAD3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8647" y="0"/>
            <a:ext cx="20497919" cy="325344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ISIS 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088" y="5500172"/>
            <a:ext cx="18520426" cy="9489457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Abstract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dirty="0">
                <a:solidFill>
                  <a:schemeClr val="bg1"/>
                </a:solidFill>
              </a:rPr>
              <a:t>application of cryptographic algorithms in hardware is utilized for security and performance reasons in various public-key cryptosystems. The goal of this project is to present one such algorithm, a systolic modular exponentiation system, in VHDL on our FPGA board. FPGAs (field-programmable gate arrays) are composed of programmable logic blocks and reconfigurable connections that enables the blocks to be set up in a logic gate system. VHDL (Very High Speed Integrated Circuit </a:t>
            </a:r>
            <a:r>
              <a:rPr lang="en-US" sz="3200" dirty="0" smtClean="0">
                <a:solidFill>
                  <a:schemeClr val="bg1"/>
                </a:solidFill>
              </a:rPr>
              <a:t>Hardware </a:t>
            </a:r>
            <a:r>
              <a:rPr lang="en-US" sz="3200" dirty="0">
                <a:solidFill>
                  <a:schemeClr val="bg1"/>
                </a:solidFill>
              </a:rPr>
              <a:t>Description Language) is a hardware programming language that is used to write text models of logic circuits. The group has been able to represent a systolic system for modular exponentiation in VHDL that implements arithmetic and logic functions.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813" y="18693611"/>
            <a:ext cx="12700000" cy="79248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33088" y="13166554"/>
            <a:ext cx="18520426" cy="948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Abstract</a:t>
            </a:r>
          </a:p>
          <a:p>
            <a:pPr algn="just"/>
            <a:r>
              <a:rPr lang="en-US" sz="3200" dirty="0" smtClean="0">
                <a:solidFill>
                  <a:schemeClr val="bg1"/>
                </a:solidFill>
              </a:rPr>
              <a:t>The application of cryptographic algorithms in hardware is utilized for security and performance reasons in various public-key cryptosystems. The goal of this project is to present one such algorithm, a systolic modular exponentiation system, in VHDL on our FPGA board. FPGAs (field-programmable gate arrays) are composed of programmable logic blocks and reconfigurable connections that enables the blocks to be set up in a logic gate system. VHDL (Very High Speed Integrated Circuit Hardware Description Language) is a hardware programming language that is used to write text models of logic circuits. The group has been able to represent a systolic system for modular exponentiation in VHDL that implements arithmetic and logic functions.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248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ISIS Hardware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bitches</dc:title>
  <dc:creator>Simon Karing</dc:creator>
  <cp:lastModifiedBy>Simon Karing</cp:lastModifiedBy>
  <cp:revision>5</cp:revision>
  <dcterms:created xsi:type="dcterms:W3CDTF">2017-05-15T11:08:25Z</dcterms:created>
  <dcterms:modified xsi:type="dcterms:W3CDTF">2017-05-15T11:28:06Z</dcterms:modified>
</cp:coreProperties>
</file>