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58" r:id="rId5"/>
    <p:sldId id="271" r:id="rId6"/>
    <p:sldId id="273" r:id="rId7"/>
    <p:sldId id="259" r:id="rId8"/>
    <p:sldId id="262" r:id="rId9"/>
    <p:sldId id="263" r:id="rId10"/>
    <p:sldId id="265" r:id="rId11"/>
    <p:sldId id="274" r:id="rId12"/>
    <p:sldId id="275" r:id="rId13"/>
    <p:sldId id="266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4751"/>
  </p:normalViewPr>
  <p:slideViewPr>
    <p:cSldViewPr snapToGrid="0" snapToObjects="1">
      <p:cViewPr varScale="1">
        <p:scale>
          <a:sx n="118" d="100"/>
          <a:sy n="118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F294A-1F0A-124D-B00C-6493B54CAB62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61D0-13CB-0B4A-9748-8F138EF46A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136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027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64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8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1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4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24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9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39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53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CCE1D-553E-C54B-BF66-74F0F7857054}" type="datetimeFigureOut">
              <a:rPr kumimoji="1" lang="zh-TW" altLang="en-US" smtClean="0"/>
              <a:t>2017/12/7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CFE7-C394-BB49-9E3B-918B6B4BAB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5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碩博士報名系統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系統規格書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李瑋程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9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.5 </a:t>
            </a:r>
            <a:r>
              <a:rPr kumimoji="1" lang="zh-TW" altLang="en-US" dirty="0" smtClean="0"/>
              <a:t>簡易規劃時程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12/3~12/13 </a:t>
            </a:r>
            <a:r>
              <a:rPr kumimoji="1" lang="zh-TW" altLang="en-US" dirty="0" smtClean="0"/>
              <a:t>規格書</a:t>
            </a:r>
            <a:endParaRPr kumimoji="1" lang="en-US" altLang="zh-TW" dirty="0" smtClean="0"/>
          </a:p>
          <a:p>
            <a:r>
              <a:rPr kumimoji="1" lang="en-US" altLang="zh-TW" dirty="0" smtClean="0"/>
              <a:t>12/7~12/14 </a:t>
            </a:r>
            <a:r>
              <a:rPr kumimoji="1" lang="zh-TW" altLang="en-US" dirty="0" smtClean="0"/>
              <a:t>設計測試並匯入教育部提供學校名稱科系</a:t>
            </a:r>
            <a:endParaRPr kumimoji="1" lang="en-US" altLang="zh-TW" dirty="0" smtClean="0"/>
          </a:p>
          <a:p>
            <a:r>
              <a:rPr kumimoji="1" lang="en-US" altLang="zh-TW" dirty="0" smtClean="0"/>
              <a:t>12/12~12/17 </a:t>
            </a:r>
            <a:r>
              <a:rPr kumimoji="1" lang="zh-TW" altLang="en-US" dirty="0" smtClean="0"/>
              <a:t>撰寫簡易版前台程式</a:t>
            </a:r>
            <a:endParaRPr kumimoji="1" lang="en-US" altLang="zh-TW" dirty="0" smtClean="0"/>
          </a:p>
          <a:p>
            <a:r>
              <a:rPr kumimoji="1" lang="en-US" altLang="zh-TW" dirty="0" smtClean="0"/>
              <a:t>12/12~17 </a:t>
            </a:r>
            <a:r>
              <a:rPr kumimoji="1" lang="zh-TW" altLang="en-US" dirty="0" smtClean="0"/>
              <a:t>撰寫後台程式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最晚</a:t>
            </a:r>
            <a:r>
              <a:rPr kumimoji="1" lang="en-US" altLang="zh-TW" dirty="0" smtClean="0"/>
              <a:t>12/17</a:t>
            </a:r>
            <a:r>
              <a:rPr kumimoji="1" lang="zh-TW" altLang="en-US" dirty="0" smtClean="0"/>
              <a:t>完成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r>
              <a:rPr kumimoji="1" lang="en-US" altLang="zh-TW" dirty="0" smtClean="0"/>
              <a:t> E-R mode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93166" y="3244334"/>
            <a:ext cx="220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Institute_Registration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084"/>
            <a:ext cx="10515600" cy="4108420"/>
          </a:xfrm>
        </p:spPr>
      </p:pic>
    </p:spTree>
    <p:extLst>
      <p:ext uri="{BB962C8B-B14F-4D97-AF65-F5344CB8AC3E}">
        <p14:creationId xmlns:p14="http://schemas.microsoft.com/office/powerpoint/2010/main" val="132996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.1 </a:t>
            </a:r>
            <a:r>
              <a:rPr kumimoji="1" lang="zh-TW" altLang="en-US" dirty="0"/>
              <a:t>進階版 </a:t>
            </a:r>
            <a:r>
              <a:rPr kumimoji="1" lang="zh-TW" altLang="en-US" dirty="0" smtClean="0"/>
              <a:t>資料處理處理功能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前台輸入資料如下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3161"/>
              </p:ext>
            </p:extLst>
          </p:nvPr>
        </p:nvGraphicFramePr>
        <p:xfrm>
          <a:off x="1123439" y="2417300"/>
          <a:ext cx="1066609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4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資料處理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姓名的資料是否為空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上傳“大頭照”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上傳照片路徑的資料是否為空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性別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按扭二選一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出生日期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出生日期是下拉式選單；處理該月份是否</a:t>
                      </a:r>
                      <a:r>
                        <a:rPr lang="en-US" altLang="zh-TW" dirty="0" smtClean="0"/>
                        <a:t>30</a:t>
                      </a:r>
                      <a:r>
                        <a:rPr lang="zh-TW" altLang="en-US" dirty="0" smtClean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身分證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身分證字號的資料是否為空；判斷身分證號碼是否輸入錯誤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地址的資料是否為空；縣市採用下拉式選單，之後會顯示下載拉式選單地區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json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；其他採用輸入字串；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畢業學校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從</a:t>
                      </a:r>
                      <a:r>
                        <a:rPr lang="en-US" altLang="zh-TW" dirty="0" smtClean="0"/>
                        <a:t>DB</a:t>
                      </a:r>
                      <a:r>
                        <a:rPr lang="zh-TW" altLang="en-US" dirty="0" smtClean="0"/>
                        <a:t>讀取學校資料顯示在下拉式選單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畢業科系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透過</a:t>
                      </a:r>
                      <a:r>
                        <a:rPr lang="en-US" altLang="zh-TW" dirty="0" smtClean="0"/>
                        <a:t>AJAX</a:t>
                      </a:r>
                      <a:r>
                        <a:rPr lang="zh-TW" altLang="en-US" dirty="0" smtClean="0"/>
                        <a:t>每間學校有哪些科系顯示在下拉式選單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報考科系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從</a:t>
                      </a:r>
                      <a:r>
                        <a:rPr lang="en-US" altLang="zh-TW" dirty="0" smtClean="0"/>
                        <a:t>DB</a:t>
                      </a:r>
                      <a:r>
                        <a:rPr lang="zh-TW" altLang="en-US" dirty="0" smtClean="0"/>
                        <a:t>讀取有哪些報考科系顯示下拉式選單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.2 </a:t>
            </a:r>
            <a:r>
              <a:rPr kumimoji="1" lang="zh-TW" altLang="en-US" dirty="0" smtClean="0"/>
              <a:t>進階版 前台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02" y="0"/>
            <a:ext cx="4700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.3 </a:t>
            </a:r>
            <a:r>
              <a:rPr kumimoji="1" lang="zh-TW" altLang="en-US" dirty="0" smtClean="0"/>
              <a:t>進階版 後台規格書說明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新增、修改、刪除報考科系</a:t>
            </a:r>
            <a:endParaRPr kumimoji="1" lang="en-US" altLang="zh-TW" dirty="0" smtClean="0"/>
          </a:p>
          <a:p>
            <a:r>
              <a:rPr kumimoji="1" lang="zh-TW" altLang="en-US" dirty="0" smtClean="0"/>
              <a:t>統計考試資訊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>
                <a:solidFill>
                  <a:schemeClr val="accent1"/>
                </a:solidFill>
              </a:rPr>
              <a:t>使用</a:t>
            </a:r>
            <a:r>
              <a:rPr kumimoji="1" lang="en-US" altLang="zh-TW" dirty="0" err="1" smtClean="0">
                <a:solidFill>
                  <a:schemeClr val="accent1"/>
                </a:solidFill>
              </a:rPr>
              <a:t>chart.js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/>
              <a:t>統計報考男、女人口數或百分比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統計報人年齡分佈或百分比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統計報人地區分佈或百分比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報考科系分佈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每一學校科系畢業學校男、女人口數</a:t>
            </a:r>
            <a:endParaRPr kumimoji="1" lang="en-US" altLang="zh-TW" dirty="0"/>
          </a:p>
          <a:p>
            <a:r>
              <a:rPr kumimoji="1" lang="zh-TW" altLang="en-US" dirty="0"/>
              <a:t>以上統計目的是看報考本校考生素質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779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.4 </a:t>
            </a:r>
            <a:r>
              <a:rPr kumimoji="1" lang="zh-TW" altLang="en-US" dirty="0" smtClean="0"/>
              <a:t>進階版 後台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02" y="0"/>
            <a:ext cx="4700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</a:t>
            </a:r>
            <a:r>
              <a:rPr kumimoji="1" lang="en-US" altLang="zh-TW" dirty="0" smtClean="0"/>
              <a:t>.5 </a:t>
            </a:r>
            <a:r>
              <a:rPr kumimoji="1" lang="zh-TW" altLang="en-US" dirty="0" smtClean="0"/>
              <a:t>進階版規劃時程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12/15~12/18 </a:t>
            </a:r>
            <a:r>
              <a:rPr kumimoji="1" lang="zh-TW" altLang="en-US" dirty="0" smtClean="0"/>
              <a:t>撰寫測試程式</a:t>
            </a:r>
            <a:endParaRPr kumimoji="1" lang="en-US" altLang="zh-TW" dirty="0" smtClean="0"/>
          </a:p>
          <a:p>
            <a:r>
              <a:rPr kumimoji="1" lang="en-US" altLang="zh-TW" dirty="0" smtClean="0"/>
              <a:t>12/18~12/24 </a:t>
            </a:r>
            <a:r>
              <a:rPr kumimoji="1" lang="zh-TW" altLang="en-US" dirty="0" smtClean="0"/>
              <a:t>撰寫簡易版前台程式</a:t>
            </a:r>
            <a:endParaRPr kumimoji="1" lang="en-US" altLang="zh-TW" dirty="0"/>
          </a:p>
          <a:p>
            <a:r>
              <a:rPr kumimoji="1" lang="en-US" altLang="zh-TW" dirty="0" smtClean="0"/>
              <a:t>12/25~12/31 </a:t>
            </a:r>
            <a:r>
              <a:rPr kumimoji="1" lang="zh-TW" altLang="en-US" dirty="0" smtClean="0"/>
              <a:t>撰寫後台程式</a:t>
            </a:r>
            <a:endParaRPr kumimoji="1" lang="en-US" altLang="zh-TW" dirty="0" smtClean="0"/>
          </a:p>
          <a:p>
            <a:r>
              <a:rPr kumimoji="1" lang="en-US" altLang="zh-TW" dirty="0" smtClean="0"/>
              <a:t>1/1~1/15 </a:t>
            </a:r>
            <a:r>
              <a:rPr kumimoji="1" lang="en-US" altLang="zh-TW" dirty="0" err="1" smtClean="0"/>
              <a:t>php</a:t>
            </a:r>
            <a:r>
              <a:rPr kumimoji="1" lang="en-US" altLang="zh-TW" dirty="0" smtClean="0"/>
              <a:t> unit 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最晚</a:t>
            </a:r>
            <a:r>
              <a:rPr kumimoji="1" lang="en-US" altLang="zh-TW" dirty="0" smtClean="0"/>
              <a:t>1/15</a:t>
            </a:r>
            <a:r>
              <a:rPr kumimoji="1" lang="zh-TW" altLang="en-US" dirty="0" smtClean="0"/>
              <a:t>完成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6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大綱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3076"/>
            <a:ext cx="10515600" cy="5032375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系統目</a:t>
            </a:r>
            <a:r>
              <a:rPr kumimoji="1" lang="zh-TW" altLang="en-US" dirty="0"/>
              <a:t>的</a:t>
            </a:r>
            <a:endParaRPr kumimoji="1" lang="en-US" altLang="zh-CN" dirty="0" smtClean="0"/>
          </a:p>
          <a:p>
            <a:r>
              <a:rPr kumimoji="1" lang="zh-TW" altLang="en-US" dirty="0" smtClean="0"/>
              <a:t>簡易版 前後台規格書說明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收集資料目的，以及收集目的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資料處理方式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簡易版 前後台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en-US" altLang="zh-TW" dirty="0" smtClean="0"/>
          </a:p>
          <a:p>
            <a:r>
              <a:rPr kumimoji="1" lang="zh-TW" altLang="en-US" dirty="0" smtClean="0"/>
              <a:t>簡易版 工作時程規劃</a:t>
            </a:r>
            <a:endParaRPr kumimoji="1" lang="en-US" altLang="zh-TW" dirty="0" smtClean="0"/>
          </a:p>
          <a:p>
            <a:r>
              <a:rPr kumimoji="1" lang="en-US" altLang="zh-TW" dirty="0" smtClean="0"/>
              <a:t>E-R mode</a:t>
            </a:r>
          </a:p>
          <a:p>
            <a:r>
              <a:rPr kumimoji="1" lang="zh-TW" altLang="en-US" dirty="0" smtClean="0"/>
              <a:t>進階版 新增資料處理功能</a:t>
            </a:r>
            <a:endParaRPr kumimoji="1" lang="en-US" altLang="zh-TW" dirty="0" smtClean="0"/>
          </a:p>
          <a:p>
            <a:r>
              <a:rPr kumimoji="1" lang="zh-TW" altLang="en-US" dirty="0" smtClean="0"/>
              <a:t>進階版 前後台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en-US" altLang="zh-TW" dirty="0" smtClean="0"/>
          </a:p>
          <a:p>
            <a:r>
              <a:rPr kumimoji="1" lang="zh-TW" altLang="en-US" dirty="0" smtClean="0"/>
              <a:t>進易版 工作時程規劃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3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系統目的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9646"/>
            <a:ext cx="10515600" cy="4351338"/>
          </a:xfrm>
        </p:spPr>
        <p:txBody>
          <a:bodyPr/>
          <a:lstStyle/>
          <a:p>
            <a:r>
              <a:rPr lang="zh-TW" altLang="en-US" dirty="0"/>
              <a:t>統計報考碩博班人數、性別、年齡、居住地、報考考生畢業學校科系相關資料。</a:t>
            </a:r>
            <a:endParaRPr lang="en-US" altLang="zh-TW" dirty="0"/>
          </a:p>
          <a:p>
            <a:r>
              <a:rPr lang="zh-TW" altLang="en-US" dirty="0"/>
              <a:t>簡易版與進階版</a:t>
            </a:r>
            <a:r>
              <a:rPr lang="zh-TW" altLang="en-US" dirty="0" smtClean="0"/>
              <a:t>差異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8224"/>
              </p:ext>
            </p:extLst>
          </p:nvPr>
        </p:nvGraphicFramePr>
        <p:xfrm>
          <a:off x="597568" y="3415395"/>
          <a:ext cx="11281611" cy="327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053">
                  <a:extLst>
                    <a:ext uri="{9D8B030D-6E8A-4147-A177-3AD203B41FA5}">
                      <a16:colId xmlns:a16="http://schemas.microsoft.com/office/drawing/2014/main" xmlns="" val="2099670380"/>
                    </a:ext>
                  </a:extLst>
                </a:gridCol>
                <a:gridCol w="4959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37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版本</a:t>
                      </a:r>
                      <a:endParaRPr lang="en-US" altLang="zh-TW" dirty="0" smtClean="0"/>
                    </a:p>
                    <a:p>
                      <a:pPr algn="just"/>
                      <a:r>
                        <a:rPr lang="zh-TW" altLang="en-US" dirty="0" smtClean="0"/>
                        <a:t>項目           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簡易版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進階版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8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資料輸入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前台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自己輸入地址、畢業學校、畢業科系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透過選單方式選擇地址、畢業學校、畢業科系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53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資料處理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全部資料透過</a:t>
                      </a:r>
                      <a:r>
                        <a:rPr lang="en-US" altLang="zh-TW" dirty="0" smtClean="0"/>
                        <a:t>JS</a:t>
                      </a:r>
                      <a:r>
                        <a:rPr lang="zh-TW" altLang="en-US" dirty="0" smtClean="0"/>
                        <a:t>判斷所有資料欄位是否有輸入資料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dirty="0" smtClean="0"/>
                        <a:t>選擇地址透過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選出該縣市的區</a:t>
                      </a:r>
                      <a:endParaRPr lang="en-US" altLang="zh-TW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dirty="0" smtClean="0"/>
                        <a:t>選擇畢業學校透過</a:t>
                      </a:r>
                      <a:r>
                        <a:rPr lang="en-US" altLang="zh-TW" dirty="0" smtClean="0"/>
                        <a:t>AJAX</a:t>
                      </a:r>
                      <a:r>
                        <a:rPr lang="zh-TW" altLang="en-US" dirty="0" smtClean="0"/>
                        <a:t>選出該學校畢業科系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55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資料輸出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後台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資料以表格呈現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資料以圖表呈現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855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資料測試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黑箱測試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白箱測試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php</a:t>
                      </a:r>
                      <a:r>
                        <a:rPr lang="en-US" altLang="zh-TW" baseline="0" dirty="0" smtClean="0"/>
                        <a:t> unit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6313109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621631" y="3415395"/>
            <a:ext cx="1840832" cy="599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2.1 </a:t>
            </a:r>
            <a:r>
              <a:rPr kumimoji="1" lang="zh-TW" altLang="en-US" dirty="0" smtClean="0"/>
              <a:t>簡易版 前台規格書說明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前台輸入資料如下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1863"/>
              </p:ext>
            </p:extLst>
          </p:nvPr>
        </p:nvGraphicFramePr>
        <p:xfrm>
          <a:off x="1354267" y="2417300"/>
          <a:ext cx="757458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1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輸入資料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輸入資料類型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上傳“大頭照”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路徑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性別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選擇按鈕 二擇一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出生日期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下拉式選單（數字）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身分證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縣市採用下拉式選單，其他採用字串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畢業學校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畢業科系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報考科系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下拉式選單（字串）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.1.1 </a:t>
            </a:r>
            <a:r>
              <a:rPr kumimoji="1" lang="zh-TW" altLang="en-US" dirty="0"/>
              <a:t>簡易版 </a:t>
            </a:r>
            <a:r>
              <a:rPr kumimoji="1" lang="zh-TW" altLang="en-US" dirty="0" smtClean="0"/>
              <a:t>收集資料目的，以及收集目的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82944"/>
              </p:ext>
            </p:extLst>
          </p:nvPr>
        </p:nvGraphicFramePr>
        <p:xfrm>
          <a:off x="984069" y="1515291"/>
          <a:ext cx="10128068" cy="53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32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67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收集資料目的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收集資料目的，以及輸出資料目的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得知考生姓名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核對考生姓名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得知考生大頭照（上傳照片）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核對本人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得知考生性別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核對考生性別；統計全部考生性別，得知那些性別報考本校科系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得知考生出生日期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統計考生年齡分佈，得知那些年齡本校科系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得知考生身分證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核對考生基本資料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得知考生地址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統計考生地區分佈，得知那些地區報考本校科系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得知考生畢業學校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統計考生畢業學校分佈，得知那些畢業學校報考本校科系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得知考生畢業科系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統計考生畢業科系分佈，得知那些畢業學校報考本校科系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得知考生報考科系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統計考生報考科系分佈，得知那些畢業學校報考本校科系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.1.2 </a:t>
            </a:r>
            <a:r>
              <a:rPr kumimoji="1" lang="zh-TW" altLang="en-US" dirty="0"/>
              <a:t>簡易版 </a:t>
            </a:r>
            <a:r>
              <a:rPr kumimoji="1" lang="zh-TW" altLang="en-US" dirty="0" smtClean="0"/>
              <a:t>處理資料方式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2513"/>
              </p:ext>
            </p:extLst>
          </p:nvPr>
        </p:nvGraphicFramePr>
        <p:xfrm>
          <a:off x="984069" y="1515291"/>
          <a:ext cx="10128068" cy="53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7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67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資料處理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姓名的資料是否為空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大頭照（上傳照片）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上傳照片路徑的資料是否為空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性別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按扭二選一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出生日期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出生日期是下拉式選單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身分證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身分證字號的資料是否為空；判斷身分證號碼是否輸入錯誤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地址的資料是否為空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畢業學校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畢業學校的資料是否為空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畢業科系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畢業科系的資料是否為空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報考科系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從</a:t>
                      </a:r>
                      <a:r>
                        <a:rPr lang="en-US" altLang="zh-TW" dirty="0" smtClean="0"/>
                        <a:t>DB</a:t>
                      </a:r>
                      <a:r>
                        <a:rPr lang="zh-TW" altLang="en-US" dirty="0" smtClean="0"/>
                        <a:t>讀取有哪些報考科系顯示下拉式選單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.2 </a:t>
            </a:r>
            <a:r>
              <a:rPr kumimoji="1" lang="zh-TW" altLang="en-US" dirty="0" smtClean="0"/>
              <a:t>簡易版 前台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74" y="0"/>
            <a:ext cx="4700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.3 </a:t>
            </a:r>
            <a:r>
              <a:rPr kumimoji="1" lang="zh-TW" altLang="en-US" dirty="0" smtClean="0"/>
              <a:t>簡易版 後台規格書說明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新增修改刪除報考科系</a:t>
            </a:r>
            <a:endParaRPr kumimoji="1" lang="en-US" altLang="zh-TW" dirty="0" smtClean="0"/>
          </a:p>
          <a:p>
            <a:r>
              <a:rPr kumimoji="1" lang="zh-TW" altLang="en-US" dirty="0" smtClean="0"/>
              <a:t>統計考試資訊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>
                <a:solidFill>
                  <a:schemeClr val="accent1"/>
                </a:solidFill>
              </a:rPr>
              <a:t>以表格呈現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統計報考男、女人口數或百分比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統計</a:t>
            </a:r>
            <a:r>
              <a:rPr kumimoji="1" lang="zh-TW" altLang="en-US" dirty="0" smtClean="0"/>
              <a:t>報人年齡分佈或</a:t>
            </a:r>
            <a:r>
              <a:rPr kumimoji="1" lang="zh-TW" altLang="en-US" dirty="0"/>
              <a:t>百分比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統計</a:t>
            </a:r>
            <a:r>
              <a:rPr kumimoji="1" lang="zh-TW" altLang="en-US" dirty="0" smtClean="0"/>
              <a:t>報人地區分佈或</a:t>
            </a:r>
            <a:r>
              <a:rPr kumimoji="1" lang="zh-TW" altLang="en-US" dirty="0"/>
              <a:t>百分比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報考科系分佈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每一學校科系畢業學校男、女人口數</a:t>
            </a:r>
            <a:endParaRPr kumimoji="1" lang="en-US" altLang="zh-TW" dirty="0"/>
          </a:p>
          <a:p>
            <a:r>
              <a:rPr kumimoji="1" lang="zh-TW" altLang="en-US" dirty="0" smtClean="0"/>
              <a:t>以上統計目的是看報考本校考生素質</a:t>
            </a:r>
            <a:endParaRPr kumimoji="1" lang="en-US" altLang="zh-TW" dirty="0" smtClean="0"/>
          </a:p>
          <a:p>
            <a:pPr lvl="2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75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.4 </a:t>
            </a:r>
            <a:r>
              <a:rPr kumimoji="1" lang="zh-TW" altLang="en-US" dirty="0" smtClean="0"/>
              <a:t>簡易版 後台</a:t>
            </a:r>
            <a:r>
              <a:rPr kumimoji="1" lang="en-US" altLang="zh-TW" dirty="0" smtClean="0"/>
              <a:t>UI</a:t>
            </a:r>
            <a:r>
              <a:rPr kumimoji="1" lang="zh-TW" altLang="en-US" dirty="0" smtClean="0"/>
              <a:t>示意圖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0"/>
            <a:ext cx="470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847</Words>
  <Application>Microsoft Macintosh PowerPoint</Application>
  <PresentationFormat>寬螢幕</PresentationFormat>
  <Paragraphs>165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DengXian</vt:lpstr>
      <vt:lpstr>新細明體</vt:lpstr>
      <vt:lpstr>Office 佈景主題</vt:lpstr>
      <vt:lpstr>碩博士報名系統 系統規格書</vt:lpstr>
      <vt:lpstr>大綱</vt:lpstr>
      <vt:lpstr>1 系統目的</vt:lpstr>
      <vt:lpstr>2.1 簡易版 前台規格書說明</vt:lpstr>
      <vt:lpstr>2.1.1 簡易版 收集資料目的，以及收集目的</vt:lpstr>
      <vt:lpstr>2.1.2 簡易版 處理資料方式</vt:lpstr>
      <vt:lpstr>2.2 簡易版 前台UI示意圖</vt:lpstr>
      <vt:lpstr>2.3 簡易版 後台規格書說明</vt:lpstr>
      <vt:lpstr>2.4 簡易版 後台UI示意圖</vt:lpstr>
      <vt:lpstr>2.5 簡易規劃時程</vt:lpstr>
      <vt:lpstr>3 E-R mode</vt:lpstr>
      <vt:lpstr>4.1 進階版 資料處理處理功能</vt:lpstr>
      <vt:lpstr>4.2 進階版 前台UI示意圖</vt:lpstr>
      <vt:lpstr>4.3 進階版 後台規格書說明</vt:lpstr>
      <vt:lpstr>4.4 進階版 後台UI示意圖</vt:lpstr>
      <vt:lpstr>4.5 進階版規劃時程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碩博士報考系統 系統規格書</dc:title>
  <dc:creator>李瑋程</dc:creator>
  <cp:lastModifiedBy>李瑋程</cp:lastModifiedBy>
  <cp:revision>38</cp:revision>
  <dcterms:created xsi:type="dcterms:W3CDTF">2017-12-02T07:47:05Z</dcterms:created>
  <dcterms:modified xsi:type="dcterms:W3CDTF">2017-12-07T13:22:30Z</dcterms:modified>
</cp:coreProperties>
</file>