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6" r:id="rId1"/>
  </p:sldMasterIdLst>
  <p:notesMasterIdLst>
    <p:notesMasterId r:id="rId22"/>
  </p:notesMasterIdLst>
  <p:sldIdLst>
    <p:sldId id="256" r:id="rId2"/>
    <p:sldId id="257" r:id="rId3"/>
    <p:sldId id="258" r:id="rId4"/>
    <p:sldId id="264" r:id="rId5"/>
    <p:sldId id="261" r:id="rId6"/>
    <p:sldId id="262" r:id="rId7"/>
    <p:sldId id="385" r:id="rId8"/>
    <p:sldId id="386" r:id="rId9"/>
    <p:sldId id="388" r:id="rId10"/>
    <p:sldId id="389" r:id="rId11"/>
    <p:sldId id="390" r:id="rId12"/>
    <p:sldId id="391" r:id="rId13"/>
    <p:sldId id="392" r:id="rId14"/>
    <p:sldId id="393" r:id="rId15"/>
    <p:sldId id="394" r:id="rId16"/>
    <p:sldId id="395" r:id="rId17"/>
    <p:sldId id="396" r:id="rId18"/>
    <p:sldId id="397" r:id="rId19"/>
    <p:sldId id="398" r:id="rId20"/>
    <p:sldId id="399" r:id="rId21"/>
  </p:sldIdLst>
  <p:sldSz cx="9144000" cy="5143500" type="screen16x9"/>
  <p:notesSz cx="6858000" cy="9144000"/>
  <p:embeddedFontLst>
    <p:embeddedFont>
      <p:font typeface="Hammersmith One" panose="02010703030501060504" pitchFamily="2" charset="77"/>
      <p:regular r:id="rId23"/>
    </p:embeddedFont>
    <p:embeddedFont>
      <p:font typeface="Manjari" panose="02000503000000000000" pitchFamily="2" charset="0"/>
      <p:regular r:id="rId24"/>
      <p:bold r:id="rId25"/>
    </p:embeddedFont>
    <p:embeddedFont>
      <p:font typeface="Roboto Condensed Light" panose="020F0302020204030204" pitchFamily="34" charset="0"/>
      <p:regular r:id="rId26"/>
      <p:italic r:id="rId27"/>
    </p:embeddedFont>
    <p:embeddedFont>
      <p:font typeface="Ubuntu" panose="020B050403060203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8D43C4C-7FC3-4342-BD8D-87F70628546A}">
  <a:tblStyle styleId="{68D43C4C-7FC3-4342-BD8D-87F70628546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5132A45-F75E-420B-B384-F46A1D335FBA}" styleName="Table_1">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4E7E7"/>
          </a:solidFill>
        </a:fill>
      </a:tcStyle>
    </a:wholeTbl>
    <a:band1H>
      <a:tcTxStyle/>
      <a:tcStyle>
        <a:tcBdr/>
        <a:fill>
          <a:solidFill>
            <a:srgbClr val="E8CCCB"/>
          </a:solidFill>
        </a:fill>
      </a:tcStyle>
    </a:band1H>
    <a:band2H>
      <a:tcTxStyle/>
      <a:tcStyle>
        <a:tcBdr/>
      </a:tcStyle>
    </a:band2H>
    <a:band1V>
      <a:tcTxStyle/>
      <a:tcStyle>
        <a:tcBdr/>
        <a:fill>
          <a:solidFill>
            <a:srgbClr val="E8CCCB"/>
          </a:solidFill>
        </a:fill>
      </a:tcStyle>
    </a:band1V>
    <a:band2V>
      <a:tcTxStyle/>
      <a:tcStyle>
        <a:tcBdr/>
      </a:tcStyle>
    </a:band2V>
    <a:lastCol>
      <a:tcTxStyle b="on" i="off">
        <a:font>
          <a:latin typeface="Calibri"/>
          <a:ea typeface="Calibri"/>
          <a:cs typeface="Calibri"/>
        </a:font>
        <a:srgbClr val="FFFFFF"/>
      </a:tcTxStyle>
      <a:tcStyle>
        <a:tcBdr/>
        <a:fill>
          <a:solidFill>
            <a:srgbClr val="FCBD24"/>
          </a:solidFill>
        </a:fill>
      </a:tcStyle>
    </a:lastCol>
    <a:firstCol>
      <a:tcTxStyle b="on" i="off">
        <a:font>
          <a:latin typeface="Calibri"/>
          <a:ea typeface="Calibri"/>
          <a:cs typeface="Calibri"/>
        </a:font>
        <a:srgbClr val="FFFFFF"/>
      </a:tcTxStyle>
      <a:tcStyle>
        <a:tcBdr/>
        <a:fill>
          <a:solidFill>
            <a:srgbClr val="FCBD24"/>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FCBD24"/>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FCBD24"/>
          </a:solidFill>
        </a:fill>
      </a:tcStyle>
    </a:firstRow>
    <a:neCell>
      <a:tcTxStyle/>
      <a:tcStyle>
        <a:tcBdr/>
      </a:tcStyle>
    </a:neCell>
    <a:nwCell>
      <a:tcTxStyle/>
      <a:tcStyle>
        <a:tcBdr/>
      </a:tcStyle>
    </a:nwCell>
  </a:tblStyle>
  <a:tblStyle styleId="{5D023325-A22D-4FD3-8A4E-ECE580982520}" styleName="Table_2">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7ECF3"/>
          </a:solidFill>
        </a:fill>
      </a:tcStyle>
    </a:wholeTbl>
    <a:band1H>
      <a:tcTxStyle/>
      <a:tcStyle>
        <a:tcBdr/>
        <a:fill>
          <a:solidFill>
            <a:srgbClr val="CBD7E6"/>
          </a:solidFill>
        </a:fill>
      </a:tcStyle>
    </a:band1H>
    <a:band2H>
      <a:tcTxStyle/>
      <a:tcStyle>
        <a:tcBdr/>
      </a:tcStyle>
    </a:band2H>
    <a:band1V>
      <a:tcTxStyle/>
      <a:tcStyle>
        <a:tcBdr/>
        <a:fill>
          <a:solidFill>
            <a:srgbClr val="CBD7E6"/>
          </a:solidFill>
        </a:fill>
      </a:tcStyle>
    </a:band1V>
    <a:band2V>
      <a:tcTxStyle/>
      <a:tcStyle>
        <a:tcBdr/>
      </a:tcStyle>
    </a:band2V>
    <a:lastCol>
      <a:tcTxStyle b="on" i="off">
        <a:font>
          <a:latin typeface="Calibri"/>
          <a:ea typeface="Calibri"/>
          <a:cs typeface="Calibri"/>
        </a:font>
        <a:srgbClr val="FFFFFF"/>
      </a:tcTxStyle>
      <a:tcStyle>
        <a:tcBdr/>
        <a:fill>
          <a:solidFill>
            <a:srgbClr val="5EB2FC"/>
          </a:solidFill>
        </a:fill>
      </a:tcStyle>
    </a:lastCol>
    <a:firstCol>
      <a:tcTxStyle b="on" i="off">
        <a:font>
          <a:latin typeface="Calibri"/>
          <a:ea typeface="Calibri"/>
          <a:cs typeface="Calibri"/>
        </a:font>
        <a:srgbClr val="FFFFFF"/>
      </a:tcTxStyle>
      <a:tcStyle>
        <a:tcBdr/>
        <a:fill>
          <a:solidFill>
            <a:srgbClr val="5EB2FC"/>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5EB2FC"/>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5EB2FC"/>
          </a:solidFill>
        </a:fill>
      </a:tcStyle>
    </a:firstRow>
    <a:neCell>
      <a:tcTxStyle/>
      <a:tcStyle>
        <a:tcBdr/>
      </a:tcStyle>
    </a:neCell>
    <a:nwCell>
      <a:tcTxStyle/>
      <a:tcStyle>
        <a:tcBdr/>
      </a:tcStyle>
    </a:nwCell>
  </a:tblStyle>
  <a:tblStyle styleId="{9295000F-D24C-4228-9A37-C45BB8F2E75E}" styleName="Table_3">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8E7E8"/>
          </a:solidFill>
        </a:fill>
      </a:tcStyle>
    </a:wholeTbl>
    <a:band1H>
      <a:tcTxStyle/>
      <a:tcStyle>
        <a:tcBdr/>
        <a:fill>
          <a:solidFill>
            <a:srgbClr val="CECBCF"/>
          </a:solidFill>
        </a:fill>
      </a:tcStyle>
    </a:band1H>
    <a:band2H>
      <a:tcTxStyle/>
      <a:tcStyle>
        <a:tcBdr/>
      </a:tcStyle>
    </a:band2H>
    <a:band1V>
      <a:tcTxStyle/>
      <a:tcStyle>
        <a:tcBdr/>
        <a:fill>
          <a:solidFill>
            <a:srgbClr val="CECBCF"/>
          </a:solidFill>
        </a:fill>
      </a:tcStyle>
    </a:band1V>
    <a:band2V>
      <a:tcTxStyle/>
      <a:tcStyle>
        <a:tcBdr/>
      </a:tcStyle>
    </a:band2V>
    <a:lastCol>
      <a:tcTxStyle b="on" i="off">
        <a:font>
          <a:latin typeface="Calibri"/>
          <a:ea typeface="Calibri"/>
          <a:cs typeface="Calibri"/>
        </a:font>
        <a:srgbClr val="FFFFFF"/>
      </a:tcTxStyle>
      <a:tcStyle>
        <a:tcBdr/>
        <a:fill>
          <a:solidFill>
            <a:srgbClr val="EC3A3B"/>
          </a:solidFill>
        </a:fill>
      </a:tcStyle>
    </a:lastCol>
    <a:firstCol>
      <a:tcTxStyle b="on" i="off">
        <a:font>
          <a:latin typeface="Calibri"/>
          <a:ea typeface="Calibri"/>
          <a:cs typeface="Calibri"/>
        </a:font>
        <a:srgbClr val="FFFFFF"/>
      </a:tcTxStyle>
      <a:tcStyle>
        <a:tcBdr/>
        <a:fill>
          <a:solidFill>
            <a:srgbClr val="EC3A3B"/>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EC3A3B"/>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EC3A3B"/>
          </a:solidFill>
        </a:fill>
      </a:tcStyle>
    </a:firstRow>
    <a:neCell>
      <a:tcTxStyle/>
      <a:tcStyle>
        <a:tcBdr/>
      </a:tcStyle>
    </a:neCell>
    <a:nwCell>
      <a:tcTxStyle/>
      <a:tcStyle>
        <a:tcBdr/>
      </a:tcStyle>
    </a:nwCell>
  </a:tblStyle>
  <a:tblStyle styleId="{8A4E8B55-94FF-406B-A7B8-DF6AA6DF8808}" styleName="Table_4">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7F0ED"/>
          </a:solidFill>
        </a:fill>
      </a:tcStyle>
    </a:wholeTbl>
    <a:band1H>
      <a:tcTxStyle/>
      <a:tcStyle>
        <a:tcBdr/>
        <a:fill>
          <a:solidFill>
            <a:srgbClr val="CADFD8"/>
          </a:solidFill>
        </a:fill>
      </a:tcStyle>
    </a:band1H>
    <a:band2H>
      <a:tcTxStyle/>
      <a:tcStyle>
        <a:tcBdr/>
      </a:tcStyle>
    </a:band2H>
    <a:band1V>
      <a:tcTxStyle/>
      <a:tcStyle>
        <a:tcBdr/>
        <a:fill>
          <a:solidFill>
            <a:srgbClr val="CADFD8"/>
          </a:solidFill>
        </a:fill>
      </a:tcStyle>
    </a:band1V>
    <a:band2V>
      <a:tcTxStyle/>
      <a:tcStyle>
        <a:tcBdr/>
      </a:tcStyle>
    </a:band2V>
    <a:lastCol>
      <a:tcTxStyle b="on" i="off">
        <a:font>
          <a:latin typeface="Calibri"/>
          <a:ea typeface="Calibri"/>
          <a:cs typeface="Calibri"/>
        </a:font>
        <a:srgbClr val="FFFFFF"/>
      </a:tcTxStyle>
      <a:tcStyle>
        <a:tcBdr/>
        <a:fill>
          <a:solidFill>
            <a:srgbClr val="69E781"/>
          </a:solidFill>
        </a:fill>
      </a:tcStyle>
    </a:lastCol>
    <a:firstCol>
      <a:tcTxStyle b="on" i="off">
        <a:font>
          <a:latin typeface="Calibri"/>
          <a:ea typeface="Calibri"/>
          <a:cs typeface="Calibri"/>
        </a:font>
        <a:srgbClr val="FFFFFF"/>
      </a:tcTxStyle>
      <a:tcStyle>
        <a:tcBdr/>
        <a:fill>
          <a:solidFill>
            <a:srgbClr val="69E781"/>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69E781"/>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69E781"/>
          </a:solidFill>
        </a:fill>
      </a:tcStyle>
    </a:firstRow>
    <a:neCell>
      <a:tcTxStyle/>
      <a:tcStyle>
        <a:tcBdr/>
      </a:tcStyle>
    </a:neCell>
    <a:nwCell>
      <a:tcTxStyle/>
      <a:tcStyle>
        <a:tcBdr/>
      </a:tcStyle>
    </a:nwCell>
  </a:tblStyle>
  <a:tblStyle styleId="{90567D3B-63BF-4F58-A14F-E977651FBF80}" styleName="Table_5">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DEFE6"/>
          </a:solidFill>
        </a:fill>
      </a:tcStyle>
    </a:wholeTbl>
    <a:band1H>
      <a:tcTxStyle/>
      <a:tcStyle>
        <a:tcBdr/>
        <a:fill>
          <a:solidFill>
            <a:srgbClr val="FADECA"/>
          </a:solidFill>
        </a:fill>
      </a:tcStyle>
    </a:band1H>
    <a:band2H>
      <a:tcTxStyle/>
      <a:tcStyle>
        <a:tcBdr/>
      </a:tcStyle>
    </a:band2H>
    <a:band1V>
      <a:tcTxStyle/>
      <a:tcStyle>
        <a:tcBdr/>
        <a:fill>
          <a:solidFill>
            <a:srgbClr val="FADECA"/>
          </a:solidFill>
        </a:fill>
      </a:tcStyle>
    </a:band1V>
    <a:band2V>
      <a:tcTxStyle/>
      <a:tcStyle>
        <a:tcBdr/>
      </a:tcStyle>
    </a:band2V>
    <a:lastCol>
      <a:tcTxStyle b="on" i="off">
        <a:font>
          <a:latin typeface="Calibri"/>
          <a:ea typeface="Calibri"/>
          <a:cs typeface="Calibri"/>
        </a:font>
        <a:srgbClr val="FFFFFF"/>
      </a:tcTxStyle>
      <a:tcStyle>
        <a:tcBdr/>
        <a:fill>
          <a:solidFill>
            <a:srgbClr val="4949E7"/>
          </a:solidFill>
        </a:fill>
      </a:tcStyle>
    </a:lastCol>
    <a:firstCol>
      <a:tcTxStyle b="on" i="off">
        <a:font>
          <a:latin typeface="Calibri"/>
          <a:ea typeface="Calibri"/>
          <a:cs typeface="Calibri"/>
        </a:font>
        <a:srgbClr val="FFFFFF"/>
      </a:tcTxStyle>
      <a:tcStyle>
        <a:tcBdr/>
        <a:fill>
          <a:solidFill>
            <a:srgbClr val="4949E7"/>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4949E7"/>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4949E7"/>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571"/>
    <p:restoredTop sz="94654"/>
  </p:normalViewPr>
  <p:slideViewPr>
    <p:cSldViewPr snapToGrid="0">
      <p:cViewPr>
        <p:scale>
          <a:sx n="66" d="100"/>
          <a:sy n="66" d="100"/>
        </p:scale>
        <p:origin x="728" y="14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2"/>
        <p:cNvGrpSpPr/>
        <p:nvPr/>
      </p:nvGrpSpPr>
      <p:grpSpPr>
        <a:xfrm>
          <a:off x="0" y="0"/>
          <a:ext cx="0" cy="0"/>
          <a:chOff x="0" y="0"/>
          <a:chExt cx="0" cy="0"/>
        </a:xfrm>
      </p:grpSpPr>
      <p:sp>
        <p:nvSpPr>
          <p:cNvPr id="2003" name="Google Shape;200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4" name="Google Shape;200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8"/>
        <p:cNvGrpSpPr/>
        <p:nvPr/>
      </p:nvGrpSpPr>
      <p:grpSpPr>
        <a:xfrm>
          <a:off x="0" y="0"/>
          <a:ext cx="0" cy="0"/>
          <a:chOff x="0" y="0"/>
          <a:chExt cx="0" cy="0"/>
        </a:xfrm>
      </p:grpSpPr>
      <p:sp>
        <p:nvSpPr>
          <p:cNvPr id="2009" name="Google Shape;2009;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0" name="Google Shape;2010;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4"/>
        <p:cNvGrpSpPr/>
        <p:nvPr/>
      </p:nvGrpSpPr>
      <p:grpSpPr>
        <a:xfrm>
          <a:off x="0" y="0"/>
          <a:ext cx="0" cy="0"/>
          <a:chOff x="0" y="0"/>
          <a:chExt cx="0" cy="0"/>
        </a:xfrm>
      </p:grpSpPr>
      <p:sp>
        <p:nvSpPr>
          <p:cNvPr id="2015" name="Google Shape;2015;gc6a01074ef_0_179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6" name="Google Shape;2016;gc6a01074ef_0_179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0"/>
        <p:cNvGrpSpPr/>
        <p:nvPr/>
      </p:nvGrpSpPr>
      <p:grpSpPr>
        <a:xfrm>
          <a:off x="0" y="0"/>
          <a:ext cx="0" cy="0"/>
          <a:chOff x="0" y="0"/>
          <a:chExt cx="0" cy="0"/>
        </a:xfrm>
      </p:grpSpPr>
      <p:sp>
        <p:nvSpPr>
          <p:cNvPr id="2081" name="Google Shape;2081;gc6a01074ef_0_21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2" name="Google Shape;2082;gc6a01074ef_0_21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1"/>
        <p:cNvGrpSpPr/>
        <p:nvPr/>
      </p:nvGrpSpPr>
      <p:grpSpPr>
        <a:xfrm>
          <a:off x="0" y="0"/>
          <a:ext cx="0" cy="0"/>
          <a:chOff x="0" y="0"/>
          <a:chExt cx="0" cy="0"/>
        </a:xfrm>
      </p:grpSpPr>
      <p:sp>
        <p:nvSpPr>
          <p:cNvPr id="2062" name="Google Shape;2062;gc33250489b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3" name="Google Shape;2063;gc33250489b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8"/>
        <p:cNvGrpSpPr/>
        <p:nvPr/>
      </p:nvGrpSpPr>
      <p:grpSpPr>
        <a:xfrm>
          <a:off x="0" y="0"/>
          <a:ext cx="0" cy="0"/>
          <a:chOff x="0" y="0"/>
          <a:chExt cx="0" cy="0"/>
        </a:xfrm>
      </p:grpSpPr>
      <p:sp>
        <p:nvSpPr>
          <p:cNvPr id="2069" name="Google Shape;2069;gc6a01074ef_0_206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0" name="Google Shape;2070;gc6a01074ef_0_206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8"/>
        <p:cNvGrpSpPr/>
        <p:nvPr/>
      </p:nvGrpSpPr>
      <p:grpSpPr>
        <a:xfrm>
          <a:off x="0" y="0"/>
          <a:ext cx="0" cy="0"/>
          <a:chOff x="0" y="0"/>
          <a:chExt cx="0" cy="0"/>
        </a:xfrm>
      </p:grpSpPr>
      <p:sp>
        <p:nvSpPr>
          <p:cNvPr id="2069" name="Google Shape;2069;gc6a01074ef_0_206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0" name="Google Shape;2070;gc6a01074ef_0_206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7118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8"/>
        <p:cNvGrpSpPr/>
        <p:nvPr/>
      </p:nvGrpSpPr>
      <p:grpSpPr>
        <a:xfrm>
          <a:off x="0" y="0"/>
          <a:ext cx="0" cy="0"/>
          <a:chOff x="0" y="0"/>
          <a:chExt cx="0" cy="0"/>
        </a:xfrm>
      </p:grpSpPr>
      <p:sp>
        <p:nvSpPr>
          <p:cNvPr id="2069" name="Google Shape;2069;gc6a01074ef_0_206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0" name="Google Shape;2070;gc6a01074ef_0_206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341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8"/>
        <p:cNvGrpSpPr/>
        <p:nvPr/>
      </p:nvGrpSpPr>
      <p:grpSpPr>
        <a:xfrm>
          <a:off x="0" y="0"/>
          <a:ext cx="0" cy="0"/>
          <a:chOff x="0" y="0"/>
          <a:chExt cx="0" cy="0"/>
        </a:xfrm>
      </p:grpSpPr>
      <p:sp>
        <p:nvSpPr>
          <p:cNvPr id="2069" name="Google Shape;2069;gc6a01074ef_0_206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0" name="Google Shape;2070;gc6a01074ef_0_206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8606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slide" Target="../slides/slide10.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flipH="1">
            <a:off x="-1411582" y="-1157400"/>
            <a:ext cx="4436782" cy="3714342"/>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062825" y="3370500"/>
            <a:ext cx="775608" cy="1012954"/>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605425" y="342175"/>
            <a:ext cx="2052600" cy="2052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6412578" y="-640069"/>
            <a:ext cx="1962482" cy="1953284"/>
            <a:chOff x="386328" y="2672681"/>
            <a:chExt cx="1962482" cy="1953284"/>
          </a:xfrm>
        </p:grpSpPr>
        <p:sp>
          <p:nvSpPr>
            <p:cNvPr id="13" name="Google Shape;13;p2"/>
            <p:cNvSpPr/>
            <p:nvPr/>
          </p:nvSpPr>
          <p:spPr>
            <a:xfrm>
              <a:off x="602590" y="3031586"/>
              <a:ext cx="2321" cy="2364"/>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86328" y="2672681"/>
              <a:ext cx="1962482" cy="1953284"/>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5817" y="2846396"/>
              <a:ext cx="10401" cy="808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906269" y="2679600"/>
              <a:ext cx="308321" cy="260014"/>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314642" y="2672681"/>
              <a:ext cx="309481" cy="266933"/>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724131" y="2785411"/>
              <a:ext cx="117372" cy="69065"/>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874810" y="2808447"/>
              <a:ext cx="6962" cy="131167"/>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51868" y="3289279"/>
              <a:ext cx="2364" cy="4642"/>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16292" y="3153513"/>
              <a:ext cx="88620" cy="55269"/>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04963" y="2940732"/>
              <a:ext cx="308321" cy="353189"/>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13335" y="2940732"/>
              <a:ext cx="309481" cy="35202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522825" y="2940732"/>
              <a:ext cx="308321" cy="35202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931197" y="2975243"/>
              <a:ext cx="308321" cy="317518"/>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89766" y="3559565"/>
              <a:ext cx="8080" cy="10401"/>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97897" y="3303075"/>
              <a:ext cx="308321" cy="35202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906269" y="3303075"/>
              <a:ext cx="308321" cy="35202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314642" y="3303075"/>
              <a:ext cx="309481" cy="35202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724131" y="3301915"/>
              <a:ext cx="308321" cy="353189"/>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132503" y="3301915"/>
              <a:ext cx="207109" cy="353189"/>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5525" y="3644703"/>
              <a:ext cx="209386" cy="35202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04963" y="3644703"/>
              <a:ext cx="308321" cy="35202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113335" y="3644703"/>
              <a:ext cx="309481" cy="35202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522825" y="3644703"/>
              <a:ext cx="308321" cy="35202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931197" y="3644703"/>
              <a:ext cx="308321" cy="35202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339569" y="3728681"/>
              <a:ext cx="6919" cy="10401"/>
            </a:xfrm>
            <a:custGeom>
              <a:avLst/>
              <a:gdLst/>
              <a:ahLst/>
              <a:cxnLst/>
              <a:rect l="l" t="t" r="r" b="b"/>
              <a:pathLst>
                <a:path w="161" h="242" extrusionOk="0">
                  <a:moveTo>
                    <a:pt x="81" y="1"/>
                  </a:moveTo>
                  <a:lnTo>
                    <a:pt x="0" y="161"/>
                  </a:lnTo>
                  <a:lnTo>
                    <a:pt x="134" y="241"/>
                  </a:lnTo>
                  <a:cubicBezTo>
                    <a:pt x="134" y="161"/>
                    <a:pt x="134" y="108"/>
                    <a:pt x="161" y="27"/>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97897" y="4010528"/>
              <a:ext cx="308321" cy="314080"/>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906269" y="4010528"/>
              <a:ext cx="308321" cy="35202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314642" y="4010528"/>
              <a:ext cx="309481" cy="35202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724131" y="4010528"/>
              <a:ext cx="308321" cy="35202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132503" y="4095623"/>
              <a:ext cx="84021" cy="52948"/>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90153" y="4437294"/>
              <a:ext cx="123131" cy="73663"/>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55642" y="4352156"/>
              <a:ext cx="6962" cy="139247"/>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113335" y="4352156"/>
              <a:ext cx="309481" cy="273810"/>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522825" y="4352156"/>
              <a:ext cx="308321" cy="26577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931197" y="4437294"/>
              <a:ext cx="13839" cy="10401"/>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p:nvPr/>
        </p:nvSpPr>
        <p:spPr>
          <a:xfrm>
            <a:off x="-125" y="4599425"/>
            <a:ext cx="9144321" cy="595550"/>
          </a:xfrm>
          <a:custGeom>
            <a:avLst/>
            <a:gdLst/>
            <a:ahLst/>
            <a:cxnLst/>
            <a:rect l="l" t="t" r="r" b="b"/>
            <a:pathLst>
              <a:path w="287196" h="23822" extrusionOk="0">
                <a:moveTo>
                  <a:pt x="1" y="0"/>
                </a:moveTo>
                <a:lnTo>
                  <a:pt x="1" y="23822"/>
                </a:lnTo>
                <a:lnTo>
                  <a:pt x="287196" y="23822"/>
                </a:lnTo>
                <a:lnTo>
                  <a:pt x="287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1283094" y="1290750"/>
            <a:ext cx="65778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500" b="1">
                <a:solidFill>
                  <a:srgbClr val="806860"/>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50" name="Google Shape;50;p2"/>
          <p:cNvSpPr txBox="1">
            <a:spLocks noGrp="1"/>
          </p:cNvSpPr>
          <p:nvPr>
            <p:ph type="subTitle" idx="1"/>
          </p:nvPr>
        </p:nvSpPr>
        <p:spPr>
          <a:xfrm>
            <a:off x="1283100" y="3394625"/>
            <a:ext cx="6577800" cy="458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500">
                <a:latin typeface="Manjari"/>
                <a:ea typeface="Manjari"/>
                <a:cs typeface="Manjari"/>
                <a:sym typeface="Manjari"/>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1"/>
        <p:cNvGrpSpPr/>
        <p:nvPr/>
      </p:nvGrpSpPr>
      <p:grpSpPr>
        <a:xfrm>
          <a:off x="0" y="0"/>
          <a:ext cx="0" cy="0"/>
          <a:chOff x="0" y="0"/>
          <a:chExt cx="0" cy="0"/>
        </a:xfrm>
      </p:grpSpPr>
      <p:sp>
        <p:nvSpPr>
          <p:cNvPr id="92" name="Google Shape;92;p4"/>
          <p:cNvSpPr/>
          <p:nvPr/>
        </p:nvSpPr>
        <p:spPr>
          <a:xfrm rot="-1762095" flipH="1">
            <a:off x="-645480" y="2383695"/>
            <a:ext cx="2540453" cy="3781447"/>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8139625" y="1901675"/>
            <a:ext cx="1844545" cy="1627040"/>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txBox="1">
            <a:spLocks noGrp="1"/>
          </p:cNvSpPr>
          <p:nvPr>
            <p:ph type="body" idx="1"/>
          </p:nvPr>
        </p:nvSpPr>
        <p:spPr>
          <a:xfrm>
            <a:off x="713250" y="1152475"/>
            <a:ext cx="7717500" cy="3416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accent1"/>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
        <p:nvSpPr>
          <p:cNvPr id="95" name="Google Shape;95;p4"/>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0"/>
        <p:cNvGrpSpPr/>
        <p:nvPr/>
      </p:nvGrpSpPr>
      <p:grpSpPr>
        <a:xfrm>
          <a:off x="0" y="0"/>
          <a:ext cx="0" cy="0"/>
          <a:chOff x="0" y="0"/>
          <a:chExt cx="0" cy="0"/>
        </a:xfrm>
      </p:grpSpPr>
      <p:sp>
        <p:nvSpPr>
          <p:cNvPr id="111" name="Google Shape;111;p7"/>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None/>
              <a:defRPr>
                <a:solidFill>
                  <a:schemeClr val="accent2"/>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12" name="Google Shape;112;p7"/>
          <p:cNvSpPr txBox="1">
            <a:spLocks noGrp="1"/>
          </p:cNvSpPr>
          <p:nvPr>
            <p:ph type="body" idx="1"/>
          </p:nvPr>
        </p:nvSpPr>
        <p:spPr>
          <a:xfrm>
            <a:off x="713225" y="1122325"/>
            <a:ext cx="7717500" cy="3580500"/>
          </a:xfrm>
          <a:prstGeom prst="rect">
            <a:avLst/>
          </a:prstGeom>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1"/>
              </a:buClr>
              <a:buSzPts val="1800"/>
              <a:buFont typeface="Hammersmith One"/>
              <a:buAutoNum type="arabicPeriod"/>
              <a:defRPr sz="1600">
                <a:solidFill>
                  <a:srgbClr val="806860"/>
                </a:solidFill>
              </a:defRPr>
            </a:lvl1pPr>
            <a:lvl2pPr marL="914400" lvl="1" indent="-317500">
              <a:spcBef>
                <a:spcPts val="0"/>
              </a:spcBef>
              <a:spcAft>
                <a:spcPts val="0"/>
              </a:spcAft>
              <a:buClr>
                <a:schemeClr val="accent1"/>
              </a:buClr>
              <a:buSzPts val="1400"/>
              <a:buFont typeface="Hammersmith One"/>
              <a:buAutoNum type="alphaLcPeriod"/>
              <a:defRPr sz="1600"/>
            </a:lvl2pPr>
            <a:lvl3pPr marL="1371600" lvl="2" indent="-317500">
              <a:spcBef>
                <a:spcPts val="0"/>
              </a:spcBef>
              <a:spcAft>
                <a:spcPts val="0"/>
              </a:spcAft>
              <a:buClr>
                <a:srgbClr val="FEDD4F"/>
              </a:buClr>
              <a:buSzPts val="1400"/>
              <a:buFont typeface="Hammersmith One"/>
              <a:buAutoNum type="romanLcPeriod"/>
              <a:defRPr sz="1200"/>
            </a:lvl3pPr>
            <a:lvl4pPr marL="1828800" lvl="3" indent="-317500">
              <a:spcBef>
                <a:spcPts val="0"/>
              </a:spcBef>
              <a:spcAft>
                <a:spcPts val="0"/>
              </a:spcAft>
              <a:buClr>
                <a:srgbClr val="FEDD4F"/>
              </a:buClr>
              <a:buSzPts val="1400"/>
              <a:buFont typeface="Hammersmith One"/>
              <a:buAutoNum type="arabicPeriod"/>
              <a:defRPr sz="1200"/>
            </a:lvl4pPr>
            <a:lvl5pPr marL="2286000" lvl="4" indent="-317500">
              <a:spcBef>
                <a:spcPts val="0"/>
              </a:spcBef>
              <a:spcAft>
                <a:spcPts val="0"/>
              </a:spcAft>
              <a:buClr>
                <a:srgbClr val="FEDD4F"/>
              </a:buClr>
              <a:buSzPts val="1400"/>
              <a:buFont typeface="Hammersmith One"/>
              <a:buAutoNum type="alphaLcPeriod"/>
              <a:defRPr sz="1200"/>
            </a:lvl5pPr>
            <a:lvl6pPr marL="2743200" lvl="5" indent="-317500">
              <a:spcBef>
                <a:spcPts val="0"/>
              </a:spcBef>
              <a:spcAft>
                <a:spcPts val="0"/>
              </a:spcAft>
              <a:buClr>
                <a:srgbClr val="FEDD4F"/>
              </a:buClr>
              <a:buSzPts val="1400"/>
              <a:buFont typeface="Hammersmith One"/>
              <a:buAutoNum type="romanLcPeriod"/>
              <a:defRPr sz="1200"/>
            </a:lvl6pPr>
            <a:lvl7pPr marL="3200400" lvl="6" indent="-317500">
              <a:spcBef>
                <a:spcPts val="0"/>
              </a:spcBef>
              <a:spcAft>
                <a:spcPts val="0"/>
              </a:spcAft>
              <a:buClr>
                <a:srgbClr val="FEDD4F"/>
              </a:buClr>
              <a:buSzPts val="1400"/>
              <a:buFont typeface="Hammersmith One"/>
              <a:buAutoNum type="arabicPeriod"/>
              <a:defRPr sz="1200"/>
            </a:lvl7pPr>
            <a:lvl8pPr marL="3657600" lvl="7" indent="-317500">
              <a:spcBef>
                <a:spcPts val="0"/>
              </a:spcBef>
              <a:spcAft>
                <a:spcPts val="0"/>
              </a:spcAft>
              <a:buClr>
                <a:srgbClr val="FEDD4F"/>
              </a:buClr>
              <a:buSzPts val="1400"/>
              <a:buFont typeface="Hammersmith One"/>
              <a:buAutoNum type="alphaLcPeriod"/>
              <a:defRPr sz="1200"/>
            </a:lvl8pPr>
            <a:lvl9pPr marL="4114800" lvl="8" indent="-317500">
              <a:spcBef>
                <a:spcPts val="0"/>
              </a:spcBef>
              <a:spcAft>
                <a:spcPts val="0"/>
              </a:spcAft>
              <a:buClr>
                <a:srgbClr val="FEDD4F"/>
              </a:buClr>
              <a:buSzPts val="1400"/>
              <a:buFont typeface="Hammersmith One"/>
              <a:buAutoNum type="romanLcPeriod"/>
              <a:defRPr sz="1200"/>
            </a:lvl9pPr>
          </a:lstStyle>
          <a:p>
            <a:endParaRPr/>
          </a:p>
        </p:txBody>
      </p:sp>
      <p:grpSp>
        <p:nvGrpSpPr>
          <p:cNvPr id="113" name="Google Shape;113;p7"/>
          <p:cNvGrpSpPr/>
          <p:nvPr/>
        </p:nvGrpSpPr>
        <p:grpSpPr>
          <a:xfrm>
            <a:off x="8039875" y="1772525"/>
            <a:ext cx="2052600" cy="2052600"/>
            <a:chOff x="-1185375" y="1414000"/>
            <a:chExt cx="2052600" cy="2052600"/>
          </a:xfrm>
        </p:grpSpPr>
        <p:sp>
          <p:nvSpPr>
            <p:cNvPr id="114" name="Google Shape;114;p7"/>
            <p:cNvSpPr/>
            <p:nvPr/>
          </p:nvSpPr>
          <p:spPr>
            <a:xfrm>
              <a:off x="-1185375" y="1414000"/>
              <a:ext cx="2052600" cy="2052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1140322" y="1463656"/>
              <a:ext cx="1962482" cy="1953284"/>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730833" y="1637371"/>
              <a:ext cx="10401" cy="808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a:off x="-620381" y="1470575"/>
              <a:ext cx="308321" cy="260014"/>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212008" y="1463656"/>
              <a:ext cx="309481" cy="266933"/>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a:off x="197481" y="1576386"/>
              <a:ext cx="117372" cy="69065"/>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a:off x="348160" y="1599422"/>
              <a:ext cx="6962" cy="131167"/>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a:off x="-1074782" y="2080254"/>
              <a:ext cx="2364" cy="4642"/>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7"/>
            <p:cNvSpPr/>
            <p:nvPr/>
          </p:nvSpPr>
          <p:spPr>
            <a:xfrm>
              <a:off x="-924060" y="1822561"/>
              <a:ext cx="2321" cy="2364"/>
            </a:xfrm>
            <a:custGeom>
              <a:avLst/>
              <a:gdLst/>
              <a:ahLst/>
              <a:cxnLst/>
              <a:rect l="l" t="t" r="r" b="b"/>
              <a:pathLst>
                <a:path w="54" h="55" extrusionOk="0">
                  <a:moveTo>
                    <a:pt x="54" y="1"/>
                  </a:moveTo>
                  <a:cubicBezTo>
                    <a:pt x="27" y="27"/>
                    <a:pt x="27" y="27"/>
                    <a:pt x="0" y="54"/>
                  </a:cubicBezTo>
                  <a:lnTo>
                    <a:pt x="54" y="27"/>
                  </a:lnTo>
                  <a:lnTo>
                    <a:pt x="54"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p:nvPr/>
          </p:nvSpPr>
          <p:spPr>
            <a:xfrm>
              <a:off x="-1010358" y="1944488"/>
              <a:ext cx="88620" cy="55269"/>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7"/>
            <p:cNvSpPr/>
            <p:nvPr/>
          </p:nvSpPr>
          <p:spPr>
            <a:xfrm>
              <a:off x="-821687" y="1731707"/>
              <a:ext cx="308321" cy="353189"/>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7"/>
            <p:cNvSpPr/>
            <p:nvPr/>
          </p:nvSpPr>
          <p:spPr>
            <a:xfrm>
              <a:off x="-413315" y="1731707"/>
              <a:ext cx="309481" cy="35202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7"/>
            <p:cNvSpPr/>
            <p:nvPr/>
          </p:nvSpPr>
          <p:spPr>
            <a:xfrm>
              <a:off x="-3825" y="1731707"/>
              <a:ext cx="308321" cy="35202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7"/>
            <p:cNvSpPr/>
            <p:nvPr/>
          </p:nvSpPr>
          <p:spPr>
            <a:xfrm>
              <a:off x="404547" y="1766218"/>
              <a:ext cx="308321" cy="317518"/>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7"/>
            <p:cNvSpPr/>
            <p:nvPr/>
          </p:nvSpPr>
          <p:spPr>
            <a:xfrm>
              <a:off x="-1136884" y="2350540"/>
              <a:ext cx="8080" cy="10401"/>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7"/>
            <p:cNvSpPr/>
            <p:nvPr/>
          </p:nvSpPr>
          <p:spPr>
            <a:xfrm>
              <a:off x="-1028753" y="2094050"/>
              <a:ext cx="308321" cy="35202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7"/>
            <p:cNvSpPr/>
            <p:nvPr/>
          </p:nvSpPr>
          <p:spPr>
            <a:xfrm>
              <a:off x="-620381" y="2094050"/>
              <a:ext cx="308321" cy="35202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7"/>
            <p:cNvSpPr/>
            <p:nvPr/>
          </p:nvSpPr>
          <p:spPr>
            <a:xfrm>
              <a:off x="-212008" y="2094050"/>
              <a:ext cx="309481" cy="35202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7"/>
            <p:cNvSpPr/>
            <p:nvPr/>
          </p:nvSpPr>
          <p:spPr>
            <a:xfrm>
              <a:off x="197481" y="2092890"/>
              <a:ext cx="308321" cy="353189"/>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7"/>
            <p:cNvSpPr/>
            <p:nvPr/>
          </p:nvSpPr>
          <p:spPr>
            <a:xfrm>
              <a:off x="605853" y="2092890"/>
              <a:ext cx="207109" cy="353189"/>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7"/>
            <p:cNvSpPr/>
            <p:nvPr/>
          </p:nvSpPr>
          <p:spPr>
            <a:xfrm>
              <a:off x="-1131125" y="2435678"/>
              <a:ext cx="209386" cy="35202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7"/>
            <p:cNvSpPr/>
            <p:nvPr/>
          </p:nvSpPr>
          <p:spPr>
            <a:xfrm>
              <a:off x="-821687" y="2435678"/>
              <a:ext cx="308321" cy="35202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7"/>
            <p:cNvSpPr/>
            <p:nvPr/>
          </p:nvSpPr>
          <p:spPr>
            <a:xfrm>
              <a:off x="-413315" y="2435678"/>
              <a:ext cx="309481" cy="35202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7"/>
            <p:cNvSpPr/>
            <p:nvPr/>
          </p:nvSpPr>
          <p:spPr>
            <a:xfrm>
              <a:off x="-3825" y="2435678"/>
              <a:ext cx="308321" cy="35202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7"/>
            <p:cNvSpPr/>
            <p:nvPr/>
          </p:nvSpPr>
          <p:spPr>
            <a:xfrm>
              <a:off x="404547" y="2435678"/>
              <a:ext cx="308321" cy="35202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7"/>
            <p:cNvSpPr/>
            <p:nvPr/>
          </p:nvSpPr>
          <p:spPr>
            <a:xfrm>
              <a:off x="-1028753" y="2801503"/>
              <a:ext cx="308321" cy="314080"/>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7"/>
            <p:cNvSpPr/>
            <p:nvPr/>
          </p:nvSpPr>
          <p:spPr>
            <a:xfrm>
              <a:off x="-620381" y="2801503"/>
              <a:ext cx="308321" cy="35202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7"/>
            <p:cNvSpPr/>
            <p:nvPr/>
          </p:nvSpPr>
          <p:spPr>
            <a:xfrm>
              <a:off x="-212008" y="2801503"/>
              <a:ext cx="309481" cy="35202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7"/>
            <p:cNvSpPr/>
            <p:nvPr/>
          </p:nvSpPr>
          <p:spPr>
            <a:xfrm>
              <a:off x="197481" y="2801503"/>
              <a:ext cx="308321" cy="35202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7"/>
            <p:cNvSpPr/>
            <p:nvPr/>
          </p:nvSpPr>
          <p:spPr>
            <a:xfrm>
              <a:off x="605853" y="2886598"/>
              <a:ext cx="84021" cy="52948"/>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a:off x="-636497" y="3228269"/>
              <a:ext cx="123131" cy="73663"/>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p:nvPr/>
          </p:nvSpPr>
          <p:spPr>
            <a:xfrm>
              <a:off x="-671008" y="3143131"/>
              <a:ext cx="6962" cy="139247"/>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7"/>
            <p:cNvSpPr/>
            <p:nvPr/>
          </p:nvSpPr>
          <p:spPr>
            <a:xfrm>
              <a:off x="-413315" y="3143131"/>
              <a:ext cx="309481" cy="273810"/>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7"/>
            <p:cNvSpPr/>
            <p:nvPr/>
          </p:nvSpPr>
          <p:spPr>
            <a:xfrm>
              <a:off x="-3825" y="3143131"/>
              <a:ext cx="308321" cy="26577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7"/>
            <p:cNvSpPr/>
            <p:nvPr/>
          </p:nvSpPr>
          <p:spPr>
            <a:xfrm>
              <a:off x="404547" y="3228269"/>
              <a:ext cx="13839" cy="10401"/>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 name="Google Shape;149;p7"/>
          <p:cNvSpPr/>
          <p:nvPr/>
        </p:nvSpPr>
        <p:spPr>
          <a:xfrm flipH="1">
            <a:off x="-817503" y="2575150"/>
            <a:ext cx="2540578" cy="378149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_7">
    <p:spTree>
      <p:nvGrpSpPr>
        <p:cNvPr id="1" name="Shape 211"/>
        <p:cNvGrpSpPr/>
        <p:nvPr/>
      </p:nvGrpSpPr>
      <p:grpSpPr>
        <a:xfrm>
          <a:off x="0" y="0"/>
          <a:ext cx="0" cy="0"/>
          <a:chOff x="0" y="0"/>
          <a:chExt cx="0" cy="0"/>
        </a:xfrm>
      </p:grpSpPr>
      <p:sp>
        <p:nvSpPr>
          <p:cNvPr id="212" name="Google Shape;212;p13"/>
          <p:cNvSpPr/>
          <p:nvPr/>
        </p:nvSpPr>
        <p:spPr>
          <a:xfrm>
            <a:off x="7233675" y="-730075"/>
            <a:ext cx="3030078" cy="3486687"/>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3"/>
          <p:cNvSpPr/>
          <p:nvPr/>
        </p:nvSpPr>
        <p:spPr>
          <a:xfrm rot="2540379">
            <a:off x="-721411" y="3502530"/>
            <a:ext cx="2268525" cy="1945325"/>
          </a:xfrm>
          <a:custGeom>
            <a:avLst/>
            <a:gdLst/>
            <a:ahLst/>
            <a:cxnLst/>
            <a:rect l="l" t="t" r="r" b="b"/>
            <a:pathLst>
              <a:path w="40029" h="34326" extrusionOk="0">
                <a:moveTo>
                  <a:pt x="7939" y="1669"/>
                </a:moveTo>
                <a:cubicBezTo>
                  <a:pt x="12943" y="3370"/>
                  <a:pt x="11275" y="10875"/>
                  <a:pt x="18780" y="8040"/>
                </a:cubicBezTo>
                <a:cubicBezTo>
                  <a:pt x="26286" y="5238"/>
                  <a:pt x="30722" y="3770"/>
                  <a:pt x="35392" y="8040"/>
                </a:cubicBezTo>
                <a:cubicBezTo>
                  <a:pt x="40029" y="12343"/>
                  <a:pt x="29621" y="14411"/>
                  <a:pt x="33991" y="20682"/>
                </a:cubicBezTo>
                <a:cubicBezTo>
                  <a:pt x="38361" y="26920"/>
                  <a:pt x="27520" y="34325"/>
                  <a:pt x="19814" y="30523"/>
                </a:cubicBezTo>
                <a:cubicBezTo>
                  <a:pt x="12109" y="26720"/>
                  <a:pt x="4937" y="23851"/>
                  <a:pt x="2502" y="16613"/>
                </a:cubicBezTo>
                <a:cubicBezTo>
                  <a:pt x="0" y="9207"/>
                  <a:pt x="2936" y="1"/>
                  <a:pt x="7939" y="16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3"/>
          <p:cNvSpPr txBox="1">
            <a:spLocks noGrp="1"/>
          </p:cNvSpPr>
          <p:nvPr>
            <p:ph type="subTitle" idx="1"/>
          </p:nvPr>
        </p:nvSpPr>
        <p:spPr>
          <a:xfrm>
            <a:off x="3905700"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5" name="Google Shape;215;p13"/>
          <p:cNvSpPr txBox="1">
            <a:spLocks noGrp="1"/>
          </p:cNvSpPr>
          <p:nvPr>
            <p:ph type="subTitle" idx="2"/>
          </p:nvPr>
        </p:nvSpPr>
        <p:spPr>
          <a:xfrm>
            <a:off x="1391100"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6" name="Google Shape;216;p13"/>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17" name="Google Shape;217;p13">
            <a:hlinkClick r:id="rId2" action="ppaction://hlinksldjump"/>
          </p:cNvPr>
          <p:cNvSpPr txBox="1">
            <a:spLocks noGrp="1"/>
          </p:cNvSpPr>
          <p:nvPr>
            <p:ph type="subTitle" idx="3"/>
          </p:nvPr>
        </p:nvSpPr>
        <p:spPr>
          <a:xfrm>
            <a:off x="1391100"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8" name="Google Shape;218;p13">
            <a:hlinkClick r:id="" action="ppaction://noaction"/>
          </p:cNvPr>
          <p:cNvSpPr txBox="1">
            <a:spLocks noGrp="1"/>
          </p:cNvSpPr>
          <p:nvPr>
            <p:ph type="subTitle" idx="4"/>
          </p:nvPr>
        </p:nvSpPr>
        <p:spPr>
          <a:xfrm>
            <a:off x="3905700"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9" name="Google Shape;219;p13">
            <a:hlinkClick r:id="rId3" action="ppaction://hlinksldjump"/>
          </p:cNvPr>
          <p:cNvSpPr txBox="1">
            <a:spLocks noGrp="1"/>
          </p:cNvSpPr>
          <p:nvPr>
            <p:ph type="subTitle" idx="5"/>
          </p:nvPr>
        </p:nvSpPr>
        <p:spPr>
          <a:xfrm>
            <a:off x="1391100"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20" name="Google Shape;220;p13">
            <a:hlinkClick r:id="" action="ppaction://noaction"/>
          </p:cNvPr>
          <p:cNvSpPr txBox="1">
            <a:spLocks noGrp="1"/>
          </p:cNvSpPr>
          <p:nvPr>
            <p:ph type="subTitle" idx="6"/>
          </p:nvPr>
        </p:nvSpPr>
        <p:spPr>
          <a:xfrm>
            <a:off x="3905700"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21" name="Google Shape;221;p13"/>
          <p:cNvSpPr txBox="1">
            <a:spLocks noGrp="1"/>
          </p:cNvSpPr>
          <p:nvPr>
            <p:ph type="subTitle" idx="7"/>
          </p:nvPr>
        </p:nvSpPr>
        <p:spPr>
          <a:xfrm>
            <a:off x="1391100"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2" name="Google Shape;222;p13"/>
          <p:cNvSpPr txBox="1">
            <a:spLocks noGrp="1"/>
          </p:cNvSpPr>
          <p:nvPr>
            <p:ph type="subTitle" idx="8"/>
          </p:nvPr>
        </p:nvSpPr>
        <p:spPr>
          <a:xfrm>
            <a:off x="3905700"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3" name="Google Shape;223;p13">
            <a:hlinkClick r:id="rId2" action="ppaction://hlinksldjump"/>
          </p:cNvPr>
          <p:cNvSpPr txBox="1">
            <a:spLocks noGrp="1"/>
          </p:cNvSpPr>
          <p:nvPr>
            <p:ph type="title" idx="9" hasCustomPrompt="1"/>
          </p:nvPr>
        </p:nvSpPr>
        <p:spPr>
          <a:xfrm>
            <a:off x="792175"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4" name="Google Shape;224;p13">
            <a:hlinkClick r:id="" action="ppaction://noaction"/>
          </p:cNvPr>
          <p:cNvSpPr txBox="1">
            <a:spLocks noGrp="1"/>
          </p:cNvSpPr>
          <p:nvPr>
            <p:ph type="title" idx="13" hasCustomPrompt="1"/>
          </p:nvPr>
        </p:nvSpPr>
        <p:spPr>
          <a:xfrm>
            <a:off x="3314700"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5" name="Google Shape;225;p13">
            <a:hlinkClick r:id="rId3" action="ppaction://hlinksldjump"/>
          </p:cNvPr>
          <p:cNvSpPr txBox="1">
            <a:spLocks noGrp="1"/>
          </p:cNvSpPr>
          <p:nvPr>
            <p:ph type="title" idx="14" hasCustomPrompt="1"/>
          </p:nvPr>
        </p:nvSpPr>
        <p:spPr>
          <a:xfrm>
            <a:off x="792175"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6" name="Google Shape;226;p13">
            <a:hlinkClick r:id="" action="ppaction://noaction"/>
          </p:cNvPr>
          <p:cNvSpPr txBox="1">
            <a:spLocks noGrp="1"/>
          </p:cNvSpPr>
          <p:nvPr>
            <p:ph type="title" idx="15" hasCustomPrompt="1"/>
          </p:nvPr>
        </p:nvSpPr>
        <p:spPr>
          <a:xfrm>
            <a:off x="3314700"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7" name="Google Shape;227;p13"/>
          <p:cNvSpPr txBox="1">
            <a:spLocks noGrp="1"/>
          </p:cNvSpPr>
          <p:nvPr>
            <p:ph type="subTitle" idx="16"/>
          </p:nvPr>
        </p:nvSpPr>
        <p:spPr>
          <a:xfrm>
            <a:off x="6428225"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8" name="Google Shape;228;p13">
            <a:hlinkClick r:id="" action="ppaction://noaction"/>
          </p:cNvPr>
          <p:cNvSpPr txBox="1">
            <a:spLocks noGrp="1"/>
          </p:cNvSpPr>
          <p:nvPr>
            <p:ph type="subTitle" idx="17"/>
          </p:nvPr>
        </p:nvSpPr>
        <p:spPr>
          <a:xfrm>
            <a:off x="6428225"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29" name="Google Shape;229;p13">
            <a:hlinkClick r:id="" action="ppaction://noaction"/>
          </p:cNvPr>
          <p:cNvSpPr txBox="1">
            <a:spLocks noGrp="1"/>
          </p:cNvSpPr>
          <p:nvPr>
            <p:ph type="subTitle" idx="18"/>
          </p:nvPr>
        </p:nvSpPr>
        <p:spPr>
          <a:xfrm>
            <a:off x="6428225"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30" name="Google Shape;230;p13"/>
          <p:cNvSpPr txBox="1">
            <a:spLocks noGrp="1"/>
          </p:cNvSpPr>
          <p:nvPr>
            <p:ph type="subTitle" idx="19"/>
          </p:nvPr>
        </p:nvSpPr>
        <p:spPr>
          <a:xfrm>
            <a:off x="6428225"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1" name="Google Shape;231;p13">
            <a:hlinkClick r:id="" action="ppaction://noaction"/>
          </p:cNvPr>
          <p:cNvSpPr txBox="1">
            <a:spLocks noGrp="1"/>
          </p:cNvSpPr>
          <p:nvPr>
            <p:ph type="title" idx="20" hasCustomPrompt="1"/>
          </p:nvPr>
        </p:nvSpPr>
        <p:spPr>
          <a:xfrm>
            <a:off x="5837225"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32" name="Google Shape;232;p13">
            <a:hlinkClick r:id="" action="ppaction://noaction"/>
          </p:cNvPr>
          <p:cNvSpPr txBox="1">
            <a:spLocks noGrp="1"/>
          </p:cNvSpPr>
          <p:nvPr>
            <p:ph type="title" idx="21" hasCustomPrompt="1"/>
          </p:nvPr>
        </p:nvSpPr>
        <p:spPr>
          <a:xfrm>
            <a:off x="5837225"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2">
  <p:cSld name="CUSTOM_24_1">
    <p:spTree>
      <p:nvGrpSpPr>
        <p:cNvPr id="1" name="Shape 539"/>
        <p:cNvGrpSpPr/>
        <p:nvPr/>
      </p:nvGrpSpPr>
      <p:grpSpPr>
        <a:xfrm>
          <a:off x="0" y="0"/>
          <a:ext cx="0" cy="0"/>
          <a:chOff x="0" y="0"/>
          <a:chExt cx="0" cy="0"/>
        </a:xfrm>
      </p:grpSpPr>
      <p:sp>
        <p:nvSpPr>
          <p:cNvPr id="540" name="Google Shape;540;p23"/>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41" name="Google Shape;541;p23"/>
          <p:cNvSpPr txBox="1">
            <a:spLocks noGrp="1"/>
          </p:cNvSpPr>
          <p:nvPr>
            <p:ph type="subTitle" idx="1"/>
          </p:nvPr>
        </p:nvSpPr>
        <p:spPr>
          <a:xfrm>
            <a:off x="713250" y="1123450"/>
            <a:ext cx="7717500" cy="34428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1800"/>
              <a:buAutoNum type="arabicPeriod"/>
              <a:defRPr sz="1600"/>
            </a:lvl1pPr>
            <a:lvl2pPr lvl="1">
              <a:spcBef>
                <a:spcPts val="0"/>
              </a:spcBef>
              <a:spcAft>
                <a:spcPts val="0"/>
              </a:spcAft>
              <a:buClr>
                <a:schemeClr val="accent1"/>
              </a:buClr>
              <a:buSzPts val="1400"/>
              <a:buAutoNum type="alphaLcPeriod"/>
              <a:defRPr sz="1600"/>
            </a:lvl2pPr>
            <a:lvl3pPr lvl="2">
              <a:spcBef>
                <a:spcPts val="0"/>
              </a:spcBef>
              <a:spcAft>
                <a:spcPts val="0"/>
              </a:spcAft>
              <a:buSzPts val="1400"/>
              <a:buAutoNum type="romanLcPeriod"/>
              <a:defRPr/>
            </a:lvl3pPr>
            <a:lvl4pPr lvl="3">
              <a:spcBef>
                <a:spcPts val="0"/>
              </a:spcBef>
              <a:spcAft>
                <a:spcPts val="0"/>
              </a:spcAft>
              <a:buSzPts val="1400"/>
              <a:buAutoNum type="arabicPeriod"/>
              <a:defRPr/>
            </a:lvl4pPr>
            <a:lvl5pPr lvl="4">
              <a:spcBef>
                <a:spcPts val="0"/>
              </a:spcBef>
              <a:spcAft>
                <a:spcPts val="0"/>
              </a:spcAft>
              <a:buSzPts val="1400"/>
              <a:buAutoNum type="alphaLcPeriod"/>
              <a:defRPr/>
            </a:lvl5pPr>
            <a:lvl6pPr lvl="5">
              <a:spcBef>
                <a:spcPts val="0"/>
              </a:spcBef>
              <a:spcAft>
                <a:spcPts val="0"/>
              </a:spcAft>
              <a:buSzPts val="1400"/>
              <a:buAutoNum type="romanLcPeriod"/>
              <a:defRPr/>
            </a:lvl6pPr>
            <a:lvl7pPr lvl="6">
              <a:spcBef>
                <a:spcPts val="0"/>
              </a:spcBef>
              <a:spcAft>
                <a:spcPts val="0"/>
              </a:spcAft>
              <a:buSzPts val="1400"/>
              <a:buAutoNum type="arabicPeriod"/>
              <a:defRPr/>
            </a:lvl7pPr>
            <a:lvl8pPr lvl="7">
              <a:spcBef>
                <a:spcPts val="0"/>
              </a:spcBef>
              <a:spcAft>
                <a:spcPts val="0"/>
              </a:spcAft>
              <a:buSzPts val="1400"/>
              <a:buAutoNum type="alphaLcPeriod"/>
              <a:defRPr/>
            </a:lvl8pPr>
            <a:lvl9pPr lvl="8">
              <a:spcBef>
                <a:spcPts val="0"/>
              </a:spcBef>
              <a:spcAft>
                <a:spcPts val="0"/>
              </a:spcAft>
              <a:buSzPts val="1400"/>
              <a:buAutoNum type="romanLcPeriod"/>
              <a:defRPr/>
            </a:lvl9pPr>
          </a:lstStyle>
          <a:p>
            <a:endParaRPr/>
          </a:p>
        </p:txBody>
      </p:sp>
      <p:sp>
        <p:nvSpPr>
          <p:cNvPr id="542" name="Google Shape;542;p23"/>
          <p:cNvSpPr/>
          <p:nvPr/>
        </p:nvSpPr>
        <p:spPr>
          <a:xfrm>
            <a:off x="-598400" y="3985675"/>
            <a:ext cx="1844545" cy="1627040"/>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3"/>
          <p:cNvSpPr/>
          <p:nvPr/>
        </p:nvSpPr>
        <p:spPr>
          <a:xfrm rot="7619243">
            <a:off x="7150868" y="2766901"/>
            <a:ext cx="3210914" cy="3197601"/>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4" name="Google Shape;544;p23"/>
          <p:cNvGrpSpPr/>
          <p:nvPr/>
        </p:nvGrpSpPr>
        <p:grpSpPr>
          <a:xfrm>
            <a:off x="7295305" y="-672969"/>
            <a:ext cx="2270935" cy="2260334"/>
            <a:chOff x="6762468" y="1386456"/>
            <a:chExt cx="2270935" cy="2260334"/>
          </a:xfrm>
        </p:grpSpPr>
        <p:sp>
          <p:nvSpPr>
            <p:cNvPr id="545" name="Google Shape;545;p23"/>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3"/>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3"/>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3"/>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3"/>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3"/>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3"/>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3"/>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3"/>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3"/>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3"/>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3"/>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3"/>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3"/>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3"/>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3"/>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3"/>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3"/>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3"/>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3"/>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3"/>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3"/>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3"/>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3"/>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3"/>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3"/>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3"/>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3"/>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3"/>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3"/>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3"/>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3"/>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3"/>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6 ">
  <p:cSld name="CUSTOM_32_2_1">
    <p:spTree>
      <p:nvGrpSpPr>
        <p:cNvPr id="1" name="Shape 690"/>
        <p:cNvGrpSpPr/>
        <p:nvPr/>
      </p:nvGrpSpPr>
      <p:grpSpPr>
        <a:xfrm>
          <a:off x="0" y="0"/>
          <a:ext cx="0" cy="0"/>
          <a:chOff x="0" y="0"/>
          <a:chExt cx="0" cy="0"/>
        </a:xfrm>
      </p:grpSpPr>
      <p:sp>
        <p:nvSpPr>
          <p:cNvPr id="691" name="Google Shape;691;p27"/>
          <p:cNvSpPr/>
          <p:nvPr/>
        </p:nvSpPr>
        <p:spPr>
          <a:xfrm rot="672094">
            <a:off x="-3534661" y="414138"/>
            <a:ext cx="4680680" cy="4251900"/>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7"/>
          <p:cNvSpPr/>
          <p:nvPr/>
        </p:nvSpPr>
        <p:spPr>
          <a:xfrm>
            <a:off x="8264550" y="465501"/>
            <a:ext cx="1460036" cy="1906827"/>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7"/>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94" name="Google Shape;694;p27"/>
          <p:cNvSpPr txBox="1">
            <a:spLocks noGrp="1"/>
          </p:cNvSpPr>
          <p:nvPr>
            <p:ph type="subTitle" idx="1"/>
          </p:nvPr>
        </p:nvSpPr>
        <p:spPr>
          <a:xfrm>
            <a:off x="713250" y="1126100"/>
            <a:ext cx="7717500" cy="3442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050"/>
              <a:buFont typeface="Ubuntu"/>
              <a:buChar char="●"/>
              <a:defRPr sz="1600"/>
            </a:lvl1pPr>
            <a:lvl2pPr lvl="1" rtl="0">
              <a:spcBef>
                <a:spcPts val="0"/>
              </a:spcBef>
              <a:spcAft>
                <a:spcPts val="0"/>
              </a:spcAft>
              <a:buClr>
                <a:schemeClr val="dk1"/>
              </a:buClr>
              <a:buSzPts val="1400"/>
              <a:buFont typeface="Ubuntu"/>
              <a:buAutoNum type="alphaLcPeriod"/>
              <a:defRPr sz="1600"/>
            </a:lvl2pPr>
            <a:lvl3pPr lvl="2" rtl="0">
              <a:spcBef>
                <a:spcPts val="0"/>
              </a:spcBef>
              <a:spcAft>
                <a:spcPts val="0"/>
              </a:spcAft>
              <a:buClr>
                <a:schemeClr val="dk1"/>
              </a:buClr>
              <a:buSzPts val="1400"/>
              <a:buFont typeface="Ubuntu"/>
              <a:buAutoNum type="romanLcPeriod"/>
              <a:defRPr/>
            </a:lvl3pPr>
            <a:lvl4pPr lvl="3" rtl="0">
              <a:spcBef>
                <a:spcPts val="0"/>
              </a:spcBef>
              <a:spcAft>
                <a:spcPts val="0"/>
              </a:spcAft>
              <a:buClr>
                <a:schemeClr val="dk1"/>
              </a:buClr>
              <a:buSzPts val="1400"/>
              <a:buFont typeface="Ubuntu"/>
              <a:buAutoNum type="arabicPeriod"/>
              <a:defRPr/>
            </a:lvl4pPr>
            <a:lvl5pPr lvl="4" rtl="0">
              <a:spcBef>
                <a:spcPts val="0"/>
              </a:spcBef>
              <a:spcAft>
                <a:spcPts val="0"/>
              </a:spcAft>
              <a:buClr>
                <a:schemeClr val="dk1"/>
              </a:buClr>
              <a:buSzPts val="1400"/>
              <a:buFont typeface="Ubuntu"/>
              <a:buAutoNum type="alphaLcPeriod"/>
              <a:defRPr/>
            </a:lvl5pPr>
            <a:lvl6pPr lvl="5" rtl="0">
              <a:spcBef>
                <a:spcPts val="0"/>
              </a:spcBef>
              <a:spcAft>
                <a:spcPts val="0"/>
              </a:spcAft>
              <a:buClr>
                <a:schemeClr val="dk1"/>
              </a:buClr>
              <a:buSzPts val="1400"/>
              <a:buFont typeface="Ubuntu"/>
              <a:buAutoNum type="romanLcPeriod"/>
              <a:defRPr/>
            </a:lvl6pPr>
            <a:lvl7pPr lvl="6" rtl="0">
              <a:spcBef>
                <a:spcPts val="0"/>
              </a:spcBef>
              <a:spcAft>
                <a:spcPts val="0"/>
              </a:spcAft>
              <a:buClr>
                <a:schemeClr val="dk1"/>
              </a:buClr>
              <a:buSzPts val="1400"/>
              <a:buFont typeface="Ubuntu"/>
              <a:buAutoNum type="arabicPeriod"/>
              <a:defRPr/>
            </a:lvl7pPr>
            <a:lvl8pPr lvl="7" rtl="0">
              <a:spcBef>
                <a:spcPts val="0"/>
              </a:spcBef>
              <a:spcAft>
                <a:spcPts val="0"/>
              </a:spcAft>
              <a:buClr>
                <a:schemeClr val="dk1"/>
              </a:buClr>
              <a:buSzPts val="1400"/>
              <a:buFont typeface="Ubuntu"/>
              <a:buAutoNum type="alphaLcPeriod"/>
              <a:defRPr/>
            </a:lvl8pPr>
            <a:lvl9pPr lvl="8" rtl="0">
              <a:spcBef>
                <a:spcPts val="0"/>
              </a:spcBef>
              <a:spcAft>
                <a:spcPts val="0"/>
              </a:spcAft>
              <a:buClr>
                <a:schemeClr val="dk1"/>
              </a:buClr>
              <a:buSzPts val="1400"/>
              <a:buFont typeface="Ubuntu"/>
              <a:buAutoNum type="romanLcPeriod"/>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1">
  <p:cSld name="CUSTOM_47">
    <p:spTree>
      <p:nvGrpSpPr>
        <p:cNvPr id="1" name="Shape 950"/>
        <p:cNvGrpSpPr/>
        <p:nvPr/>
      </p:nvGrpSpPr>
      <p:grpSpPr>
        <a:xfrm>
          <a:off x="0" y="0"/>
          <a:ext cx="0" cy="0"/>
          <a:chOff x="0" y="0"/>
          <a:chExt cx="0" cy="0"/>
        </a:xfrm>
      </p:grpSpPr>
      <p:grpSp>
        <p:nvGrpSpPr>
          <p:cNvPr id="951" name="Google Shape;951;p38"/>
          <p:cNvGrpSpPr/>
          <p:nvPr/>
        </p:nvGrpSpPr>
        <p:grpSpPr>
          <a:xfrm flipH="1">
            <a:off x="6914055" y="-80449"/>
            <a:ext cx="2277317" cy="5304377"/>
            <a:chOff x="224725" y="566950"/>
            <a:chExt cx="1850875" cy="4311100"/>
          </a:xfrm>
        </p:grpSpPr>
        <p:sp>
          <p:nvSpPr>
            <p:cNvPr id="952" name="Google Shape;952;p38"/>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8"/>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8"/>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8"/>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8"/>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8"/>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8"/>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8"/>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8"/>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8"/>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8"/>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8"/>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8"/>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8"/>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8"/>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8"/>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8"/>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8"/>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8"/>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8"/>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8"/>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8"/>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8"/>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8"/>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6" name="Google Shape;976;p38"/>
          <p:cNvSpPr/>
          <p:nvPr/>
        </p:nvSpPr>
        <p:spPr>
          <a:xfrm rot="5400000" flipH="1">
            <a:off x="-2397294" y="-774472"/>
            <a:ext cx="5570538" cy="3629454"/>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8"/>
          <p:cNvSpPr/>
          <p:nvPr/>
        </p:nvSpPr>
        <p:spPr>
          <a:xfrm rot="-7977677">
            <a:off x="6626195" y="2407944"/>
            <a:ext cx="1601627" cy="1536805"/>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8"/>
          <p:cNvSpPr/>
          <p:nvPr/>
        </p:nvSpPr>
        <p:spPr>
          <a:xfrm rot="667591">
            <a:off x="5320685" y="2755692"/>
            <a:ext cx="1938907" cy="3305731"/>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8"/>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80" name="Google Shape;980;p38"/>
          <p:cNvSpPr txBox="1">
            <a:spLocks noGrp="1"/>
          </p:cNvSpPr>
          <p:nvPr>
            <p:ph type="subTitle" idx="1"/>
          </p:nvPr>
        </p:nvSpPr>
        <p:spPr>
          <a:xfrm>
            <a:off x="1613400" y="1323950"/>
            <a:ext cx="3573300" cy="4545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81" name="Google Shape;981;p38"/>
          <p:cNvSpPr txBox="1">
            <a:spLocks noGrp="1"/>
          </p:cNvSpPr>
          <p:nvPr>
            <p:ph type="subTitle" idx="2"/>
          </p:nvPr>
        </p:nvSpPr>
        <p:spPr>
          <a:xfrm>
            <a:off x="1613400" y="2377655"/>
            <a:ext cx="3573300" cy="4545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82" name="Google Shape;982;p38"/>
          <p:cNvSpPr txBox="1">
            <a:spLocks noGrp="1"/>
          </p:cNvSpPr>
          <p:nvPr>
            <p:ph type="subTitle" idx="3"/>
          </p:nvPr>
        </p:nvSpPr>
        <p:spPr>
          <a:xfrm>
            <a:off x="1613400" y="1791690"/>
            <a:ext cx="35733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83" name="Google Shape;983;p38"/>
          <p:cNvSpPr txBox="1">
            <a:spLocks noGrp="1"/>
          </p:cNvSpPr>
          <p:nvPr>
            <p:ph type="subTitle" idx="4"/>
          </p:nvPr>
        </p:nvSpPr>
        <p:spPr>
          <a:xfrm>
            <a:off x="1613400" y="2845395"/>
            <a:ext cx="35733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84" name="Google Shape;984;p38"/>
          <p:cNvSpPr txBox="1">
            <a:spLocks noGrp="1"/>
          </p:cNvSpPr>
          <p:nvPr>
            <p:ph type="subTitle" idx="5"/>
          </p:nvPr>
        </p:nvSpPr>
        <p:spPr>
          <a:xfrm>
            <a:off x="1613400" y="3431360"/>
            <a:ext cx="3573300" cy="4545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85" name="Google Shape;985;p38"/>
          <p:cNvSpPr txBox="1">
            <a:spLocks noGrp="1"/>
          </p:cNvSpPr>
          <p:nvPr>
            <p:ph type="subTitle" idx="6"/>
          </p:nvPr>
        </p:nvSpPr>
        <p:spPr>
          <a:xfrm>
            <a:off x="1613400" y="3899100"/>
            <a:ext cx="35733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44250" y="445025"/>
            <a:ext cx="8055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1pPr>
            <a:lvl2pPr lvl="1">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2pPr>
            <a:lvl3pPr lvl="2">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3pPr>
            <a:lvl4pPr lvl="3">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4pPr>
            <a:lvl5pPr lvl="4">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5pPr>
            <a:lvl6pPr lvl="5">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6pPr>
            <a:lvl7pPr lvl="6">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7pPr>
            <a:lvl8pPr lvl="7">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8pPr>
            <a:lvl9pPr lvl="8">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9pPr>
          </a:lstStyle>
          <a:p>
            <a:endParaRPr/>
          </a:p>
        </p:txBody>
      </p:sp>
      <p:sp>
        <p:nvSpPr>
          <p:cNvPr id="7" name="Google Shape;7;p1"/>
          <p:cNvSpPr txBox="1">
            <a:spLocks noGrp="1"/>
          </p:cNvSpPr>
          <p:nvPr>
            <p:ph type="body" idx="1"/>
          </p:nvPr>
        </p:nvSpPr>
        <p:spPr>
          <a:xfrm>
            <a:off x="544250" y="1152475"/>
            <a:ext cx="8055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2"/>
              </a:buClr>
              <a:buSzPts val="1800"/>
              <a:buFont typeface="Manjari"/>
              <a:buChar char="●"/>
              <a:defRPr sz="1800">
                <a:solidFill>
                  <a:schemeClr val="accent2"/>
                </a:solidFill>
                <a:latin typeface="Manjari"/>
                <a:ea typeface="Manjari"/>
                <a:cs typeface="Manjari"/>
                <a:sym typeface="Manjari"/>
              </a:defRPr>
            </a:lvl1pPr>
            <a:lvl2pPr marL="914400" lvl="1"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2pPr>
            <a:lvl3pPr marL="1371600" lvl="2"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3pPr>
            <a:lvl4pPr marL="1828800" lvl="3"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4pPr>
            <a:lvl5pPr marL="2286000" lvl="4"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5pPr>
            <a:lvl6pPr marL="2743200" lvl="5"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6pPr>
            <a:lvl7pPr marL="3200400" lvl="6"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7pPr>
            <a:lvl8pPr marL="3657600" lvl="7"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8pPr>
            <a:lvl9pPr marL="4114800" lvl="8"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8" r:id="rId4"/>
    <p:sldLayoutId id="2147483659" r:id="rId5"/>
    <p:sldLayoutId id="2147483669" r:id="rId6"/>
    <p:sldLayoutId id="2147483673" r:id="rId7"/>
    <p:sldLayoutId id="2147483684" r:id="rId8"/>
  </p:sldLayoutIdLst>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43">
          <p15:clr>
            <a:srgbClr val="E46962"/>
          </p15:clr>
        </p15:guide>
        <p15:guide id="2" pos="5417">
          <p15:clr>
            <a:srgbClr val="E46962"/>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05"/>
        <p:cNvGrpSpPr/>
        <p:nvPr/>
      </p:nvGrpSpPr>
      <p:grpSpPr>
        <a:xfrm>
          <a:off x="0" y="0"/>
          <a:ext cx="0" cy="0"/>
          <a:chOff x="0" y="0"/>
          <a:chExt cx="0" cy="0"/>
        </a:xfrm>
      </p:grpSpPr>
      <p:sp>
        <p:nvSpPr>
          <p:cNvPr id="2006" name="Google Shape;2006;p83"/>
          <p:cNvSpPr txBox="1">
            <a:spLocks noGrp="1"/>
          </p:cNvSpPr>
          <p:nvPr>
            <p:ph type="ctrTitle"/>
          </p:nvPr>
        </p:nvSpPr>
        <p:spPr>
          <a:xfrm>
            <a:off x="1283094" y="1290750"/>
            <a:ext cx="65778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solidFill>
                  <a:schemeClr val="accent2"/>
                </a:solidFill>
              </a:rPr>
              <a:t>Sakura Holidays </a:t>
            </a:r>
            <a:br>
              <a:rPr lang="en-US" dirty="0">
                <a:solidFill>
                  <a:schemeClr val="accent2"/>
                </a:solidFill>
              </a:rPr>
            </a:br>
            <a:r>
              <a:rPr lang="en-US" dirty="0">
                <a:solidFill>
                  <a:schemeClr val="accent2"/>
                </a:solidFill>
              </a:rPr>
              <a:t> Commercial-ad</a:t>
            </a:r>
            <a:endParaRPr dirty="0">
              <a:solidFill>
                <a:schemeClr val="accent2"/>
              </a:solidFill>
            </a:endParaRPr>
          </a:p>
        </p:txBody>
      </p:sp>
      <p:sp>
        <p:nvSpPr>
          <p:cNvPr id="2007" name="Google Shape;2007;p83"/>
          <p:cNvSpPr txBox="1">
            <a:spLocks noGrp="1"/>
          </p:cNvSpPr>
          <p:nvPr>
            <p:ph type="subTitle" idx="1"/>
          </p:nvPr>
        </p:nvSpPr>
        <p:spPr>
          <a:xfrm>
            <a:off x="1283100" y="3394625"/>
            <a:ext cx="6577800" cy="45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BY – </a:t>
            </a:r>
            <a:r>
              <a:rPr lang="en" dirty="0" err="1"/>
              <a:t>Ritesh</a:t>
            </a:r>
            <a:r>
              <a:rPr lang="en" dirty="0"/>
              <a:t> </a:t>
            </a:r>
            <a:r>
              <a:rPr lang="en" dirty="0" err="1"/>
              <a:t>Paudel</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229E2-6F13-7A1E-305A-841F30F0759A}"/>
              </a:ext>
            </a:extLst>
          </p:cNvPr>
          <p:cNvSpPr>
            <a:spLocks noGrp="1"/>
          </p:cNvSpPr>
          <p:nvPr>
            <p:ph type="title"/>
          </p:nvPr>
        </p:nvSpPr>
        <p:spPr/>
        <p:txBody>
          <a:bodyPr/>
          <a:lstStyle/>
          <a:p>
            <a:r>
              <a:rPr lang="en-US" dirty="0"/>
              <a:t>L</a:t>
            </a:r>
            <a:r>
              <a:rPr lang="en-NP" dirty="0"/>
              <a:t>ocation and planning</a:t>
            </a:r>
          </a:p>
        </p:txBody>
      </p:sp>
      <p:sp>
        <p:nvSpPr>
          <p:cNvPr id="3" name="Subtitle 2">
            <a:extLst>
              <a:ext uri="{FF2B5EF4-FFF2-40B4-BE49-F238E27FC236}">
                <a16:creationId xmlns:a16="http://schemas.microsoft.com/office/drawing/2014/main" id="{6E20B244-9E3E-BF8F-B4AD-FF0D795D38D1}"/>
              </a:ext>
            </a:extLst>
          </p:cNvPr>
          <p:cNvSpPr>
            <a:spLocks noGrp="1"/>
          </p:cNvSpPr>
          <p:nvPr>
            <p:ph type="subTitle" idx="1"/>
          </p:nvPr>
        </p:nvSpPr>
        <p:spPr/>
        <p:txBody>
          <a:bodyPr/>
          <a:lstStyle/>
          <a:p>
            <a:r>
              <a:rPr lang="en-US" dirty="0"/>
              <a:t>Selected a modern and clean apartment to mirror the simplicity of using Sakura Holidays’ app.</a:t>
            </a:r>
          </a:p>
          <a:p>
            <a:r>
              <a:rPr lang="en-US" dirty="0"/>
              <a:t>For the next scene bus stop location was planned and had the permission to shoot.</a:t>
            </a:r>
          </a:p>
          <a:p>
            <a:r>
              <a:rPr lang="en-US" dirty="0"/>
              <a:t>When it comes to lighting, these locations were chosen to maximize on natural light to give a premium look.</a:t>
            </a:r>
          </a:p>
          <a:p>
            <a:r>
              <a:rPr lang="en-US" dirty="0"/>
              <a:t>Sites was readily accessible and pre approved to circumvent any last minute hassles.</a:t>
            </a:r>
          </a:p>
          <a:p>
            <a:pPr marL="114300" indent="0">
              <a:buNone/>
            </a:pPr>
            <a:endParaRPr lang="en-US" dirty="0"/>
          </a:p>
          <a:p>
            <a:pPr marL="114300" indent="0">
              <a:buNone/>
            </a:pPr>
            <a:endParaRPr lang="en-NP" dirty="0"/>
          </a:p>
        </p:txBody>
      </p:sp>
    </p:spTree>
    <p:extLst>
      <p:ext uri="{BB962C8B-B14F-4D97-AF65-F5344CB8AC3E}">
        <p14:creationId xmlns:p14="http://schemas.microsoft.com/office/powerpoint/2010/main" val="1621868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0E1E9-ACE7-BEAB-42C6-96EE6C5F9E6E}"/>
              </a:ext>
            </a:extLst>
          </p:cNvPr>
          <p:cNvSpPr>
            <a:spLocks noGrp="1"/>
          </p:cNvSpPr>
          <p:nvPr>
            <p:ph type="title"/>
          </p:nvPr>
        </p:nvSpPr>
        <p:spPr/>
        <p:txBody>
          <a:bodyPr/>
          <a:lstStyle/>
          <a:p>
            <a:r>
              <a:rPr lang="en-US" dirty="0"/>
              <a:t>C</a:t>
            </a:r>
            <a:r>
              <a:rPr lang="en-NP" dirty="0"/>
              <a:t>asting and styling</a:t>
            </a:r>
          </a:p>
        </p:txBody>
      </p:sp>
      <p:sp>
        <p:nvSpPr>
          <p:cNvPr id="3" name="Subtitle 2">
            <a:extLst>
              <a:ext uri="{FF2B5EF4-FFF2-40B4-BE49-F238E27FC236}">
                <a16:creationId xmlns:a16="http://schemas.microsoft.com/office/drawing/2014/main" id="{6B42C5B3-E89A-F556-B659-6F03AD07D8B9}"/>
              </a:ext>
            </a:extLst>
          </p:cNvPr>
          <p:cNvSpPr>
            <a:spLocks noGrp="1"/>
          </p:cNvSpPr>
          <p:nvPr>
            <p:ph type="subTitle" idx="1"/>
          </p:nvPr>
        </p:nvSpPr>
        <p:spPr>
          <a:xfrm>
            <a:off x="713250" y="1302354"/>
            <a:ext cx="7717500" cy="2196220"/>
          </a:xfrm>
        </p:spPr>
        <p:txBody>
          <a:bodyPr/>
          <a:lstStyle/>
          <a:p>
            <a:r>
              <a:rPr lang="en-US" dirty="0"/>
              <a:t>Chose a model with elegant presence and corporate looks after shortlisting.</a:t>
            </a:r>
          </a:p>
          <a:p>
            <a:r>
              <a:rPr lang="en-US" dirty="0"/>
              <a:t>A calm presence and professional look model was finalized.</a:t>
            </a:r>
          </a:p>
          <a:p>
            <a:r>
              <a:rPr lang="en-US" dirty="0"/>
              <a:t>She was dressed in a formal and professional look signifying premium travel marker going for a business trip.</a:t>
            </a:r>
          </a:p>
          <a:p>
            <a:r>
              <a:rPr lang="en-US" dirty="0"/>
              <a:t>She fit the neat views and the current brand feel of the commercial.</a:t>
            </a:r>
          </a:p>
          <a:p>
            <a:pPr marL="114300" indent="0">
              <a:buNone/>
            </a:pPr>
            <a:endParaRPr lang="en-US" dirty="0"/>
          </a:p>
          <a:p>
            <a:endParaRPr lang="en-US" dirty="0"/>
          </a:p>
          <a:p>
            <a:endParaRPr lang="en-NP" dirty="0"/>
          </a:p>
        </p:txBody>
      </p:sp>
      <p:pic>
        <p:nvPicPr>
          <p:cNvPr id="6" name="Picture 5">
            <a:extLst>
              <a:ext uri="{FF2B5EF4-FFF2-40B4-BE49-F238E27FC236}">
                <a16:creationId xmlns:a16="http://schemas.microsoft.com/office/drawing/2014/main" id="{29154351-9B1C-10C0-0A51-7107CE41EBD1}"/>
              </a:ext>
            </a:extLst>
          </p:cNvPr>
          <p:cNvPicPr>
            <a:picLocks noChangeAspect="1"/>
          </p:cNvPicPr>
          <p:nvPr/>
        </p:nvPicPr>
        <p:blipFill rotWithShape="1">
          <a:blip r:embed="rId2"/>
          <a:srcRect b="13175"/>
          <a:stretch/>
        </p:blipFill>
        <p:spPr bwMode="auto">
          <a:xfrm>
            <a:off x="3347944" y="2758131"/>
            <a:ext cx="1869515" cy="215158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77121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62297-6BCB-2A94-99B6-3DD78CBDFBB9}"/>
              </a:ext>
            </a:extLst>
          </p:cNvPr>
          <p:cNvSpPr>
            <a:spLocks noGrp="1"/>
          </p:cNvSpPr>
          <p:nvPr>
            <p:ph type="title"/>
          </p:nvPr>
        </p:nvSpPr>
        <p:spPr/>
        <p:txBody>
          <a:bodyPr/>
          <a:lstStyle/>
          <a:p>
            <a:r>
              <a:rPr lang="en-US" dirty="0"/>
              <a:t>P</a:t>
            </a:r>
            <a:r>
              <a:rPr lang="en-NP" dirty="0"/>
              <a:t>roduction phase</a:t>
            </a:r>
          </a:p>
        </p:txBody>
      </p:sp>
      <p:sp>
        <p:nvSpPr>
          <p:cNvPr id="3" name="Subtitle 2">
            <a:extLst>
              <a:ext uri="{FF2B5EF4-FFF2-40B4-BE49-F238E27FC236}">
                <a16:creationId xmlns:a16="http://schemas.microsoft.com/office/drawing/2014/main" id="{1D7D4065-882E-71A6-BD9A-E2D85C925817}"/>
              </a:ext>
            </a:extLst>
          </p:cNvPr>
          <p:cNvSpPr>
            <a:spLocks noGrp="1"/>
          </p:cNvSpPr>
          <p:nvPr>
            <p:ph type="subTitle" idx="1"/>
          </p:nvPr>
        </p:nvSpPr>
        <p:spPr/>
        <p:txBody>
          <a:bodyPr/>
          <a:lstStyle/>
          <a:p>
            <a:endParaRPr lang="en-US" dirty="0"/>
          </a:p>
          <a:p>
            <a:r>
              <a:rPr lang="en-US" dirty="0"/>
              <a:t> Filmed inside the Sakura  bus into a clean ambience and later on at the  apartment to mirror the comfort and convenience</a:t>
            </a:r>
          </a:p>
          <a:p>
            <a:r>
              <a:rPr lang="en-US" dirty="0"/>
              <a:t>Filmed with Sony A7III for beautiful 4K cinematic perfectly complimented with smooth gimbal shots.</a:t>
            </a:r>
          </a:p>
          <a:p>
            <a:r>
              <a:rPr lang="en-US" dirty="0"/>
              <a:t> Soft and natural lighting for clear, premium visuals was used.</a:t>
            </a:r>
          </a:p>
          <a:p>
            <a:r>
              <a:rPr lang="en-US" dirty="0"/>
              <a:t>Collaborated well with team-mates for efficient co-ordination and assistance on technical tasks.</a:t>
            </a:r>
          </a:p>
          <a:p>
            <a:r>
              <a:rPr lang="en-US" dirty="0"/>
              <a:t>Followed pre planned storyboard to complete all shots efficiently without missing it.</a:t>
            </a:r>
          </a:p>
          <a:p>
            <a:endParaRPr lang="en-US" dirty="0"/>
          </a:p>
          <a:p>
            <a:endParaRPr lang="en-NP" dirty="0"/>
          </a:p>
        </p:txBody>
      </p:sp>
    </p:spTree>
    <p:extLst>
      <p:ext uri="{BB962C8B-B14F-4D97-AF65-F5344CB8AC3E}">
        <p14:creationId xmlns:p14="http://schemas.microsoft.com/office/powerpoint/2010/main" val="2806717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07A2B-C766-E550-727C-008DE58754C9}"/>
              </a:ext>
            </a:extLst>
          </p:cNvPr>
          <p:cNvSpPr>
            <a:spLocks noGrp="1"/>
          </p:cNvSpPr>
          <p:nvPr>
            <p:ph type="title"/>
          </p:nvPr>
        </p:nvSpPr>
        <p:spPr/>
        <p:txBody>
          <a:bodyPr/>
          <a:lstStyle/>
          <a:p>
            <a:r>
              <a:rPr lang="en-US" dirty="0"/>
              <a:t>F</a:t>
            </a:r>
            <a:r>
              <a:rPr lang="en-NP" dirty="0"/>
              <a:t>iliming techniques</a:t>
            </a:r>
          </a:p>
        </p:txBody>
      </p:sp>
      <p:sp>
        <p:nvSpPr>
          <p:cNvPr id="3" name="Subtitle 2">
            <a:extLst>
              <a:ext uri="{FF2B5EF4-FFF2-40B4-BE49-F238E27FC236}">
                <a16:creationId xmlns:a16="http://schemas.microsoft.com/office/drawing/2014/main" id="{0425684F-CE9D-499A-D839-D0061067092E}"/>
              </a:ext>
            </a:extLst>
          </p:cNvPr>
          <p:cNvSpPr>
            <a:spLocks noGrp="1"/>
          </p:cNvSpPr>
          <p:nvPr>
            <p:ph type="subTitle" idx="1"/>
          </p:nvPr>
        </p:nvSpPr>
        <p:spPr/>
        <p:txBody>
          <a:bodyPr/>
          <a:lstStyle/>
          <a:p>
            <a:r>
              <a:rPr lang="en-US" dirty="0"/>
              <a:t>W</a:t>
            </a:r>
            <a:r>
              <a:rPr lang="en-NP" dirty="0"/>
              <a:t>ide angle and close ip shot shots were taken to show the luxury seats and booking app.</a:t>
            </a:r>
          </a:p>
          <a:p>
            <a:r>
              <a:rPr lang="en-US" dirty="0"/>
              <a:t>G</a:t>
            </a:r>
            <a:r>
              <a:rPr lang="en-NP" dirty="0"/>
              <a:t>imbal was used for steady shots to avoid shaky videos.</a:t>
            </a:r>
          </a:p>
          <a:p>
            <a:r>
              <a:rPr lang="en-US" dirty="0"/>
              <a:t>S</a:t>
            </a:r>
            <a:r>
              <a:rPr lang="en-NP" dirty="0"/>
              <a:t>oft lighting was used to give mordern and bright feel.</a:t>
            </a:r>
          </a:p>
          <a:p>
            <a:r>
              <a:rPr lang="en-US" dirty="0"/>
              <a:t>E</a:t>
            </a:r>
            <a:r>
              <a:rPr lang="en-NP" dirty="0"/>
              <a:t>xtra scene were shot for editing option.</a:t>
            </a:r>
          </a:p>
          <a:p>
            <a:r>
              <a:rPr lang="en-US" dirty="0"/>
              <a:t>S</a:t>
            </a:r>
            <a:r>
              <a:rPr lang="en-NP" dirty="0"/>
              <a:t>imple background was setup which helped viewers to focus on the main features.</a:t>
            </a:r>
          </a:p>
        </p:txBody>
      </p:sp>
    </p:spTree>
    <p:extLst>
      <p:ext uri="{BB962C8B-B14F-4D97-AF65-F5344CB8AC3E}">
        <p14:creationId xmlns:p14="http://schemas.microsoft.com/office/powerpoint/2010/main" val="254255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ACFF4-F1A9-3229-0802-6E74F7EDB25F}"/>
              </a:ext>
            </a:extLst>
          </p:cNvPr>
          <p:cNvSpPr>
            <a:spLocks noGrp="1"/>
          </p:cNvSpPr>
          <p:nvPr>
            <p:ph type="title"/>
          </p:nvPr>
        </p:nvSpPr>
        <p:spPr/>
        <p:txBody>
          <a:bodyPr/>
          <a:lstStyle/>
          <a:p>
            <a:r>
              <a:rPr lang="en-US" dirty="0"/>
              <a:t>C</a:t>
            </a:r>
            <a:r>
              <a:rPr lang="en-NP" dirty="0"/>
              <a:t>amera movement and framing</a:t>
            </a:r>
          </a:p>
        </p:txBody>
      </p:sp>
      <p:sp>
        <p:nvSpPr>
          <p:cNvPr id="3" name="Subtitle 2">
            <a:extLst>
              <a:ext uri="{FF2B5EF4-FFF2-40B4-BE49-F238E27FC236}">
                <a16:creationId xmlns:a16="http://schemas.microsoft.com/office/drawing/2014/main" id="{F3E87584-6502-0AFD-5747-28034B726370}"/>
              </a:ext>
            </a:extLst>
          </p:cNvPr>
          <p:cNvSpPr>
            <a:spLocks noGrp="1"/>
          </p:cNvSpPr>
          <p:nvPr>
            <p:ph type="subTitle" idx="1"/>
          </p:nvPr>
        </p:nvSpPr>
        <p:spPr/>
        <p:txBody>
          <a:bodyPr/>
          <a:lstStyle/>
          <a:p>
            <a:r>
              <a:rPr lang="en-US" dirty="0"/>
              <a:t>U</a:t>
            </a:r>
            <a:r>
              <a:rPr lang="en-NP" dirty="0"/>
              <a:t>sed gimbal for steady tracking of the shot making video look professional</a:t>
            </a:r>
          </a:p>
          <a:p>
            <a:r>
              <a:rPr lang="en-US" dirty="0"/>
              <a:t>C</a:t>
            </a:r>
            <a:r>
              <a:rPr lang="en-NP" dirty="0"/>
              <a:t>loseup shot of the app interface and luxury seats to highlight key features.</a:t>
            </a:r>
          </a:p>
          <a:p>
            <a:r>
              <a:rPr lang="en-US" dirty="0"/>
              <a:t>S</a:t>
            </a:r>
            <a:r>
              <a:rPr lang="en-NP" dirty="0"/>
              <a:t>howed the full interior of the bus in wide angle position.</a:t>
            </a:r>
          </a:p>
          <a:p>
            <a:r>
              <a:rPr lang="en-US" dirty="0"/>
              <a:t>M</a:t>
            </a:r>
            <a:r>
              <a:rPr lang="en-NP" dirty="0"/>
              <a:t>ain subjects like the model, mobile sceen were kept in the center to grab attention.</a:t>
            </a:r>
          </a:p>
          <a:p>
            <a:r>
              <a:rPr lang="en-US" dirty="0"/>
              <a:t>C</a:t>
            </a:r>
            <a:r>
              <a:rPr lang="en-NP" dirty="0"/>
              <a:t>omposition done to make the video visually appealing.</a:t>
            </a:r>
          </a:p>
        </p:txBody>
      </p:sp>
    </p:spTree>
    <p:extLst>
      <p:ext uri="{BB962C8B-B14F-4D97-AF65-F5344CB8AC3E}">
        <p14:creationId xmlns:p14="http://schemas.microsoft.com/office/powerpoint/2010/main" val="3151848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ACFF4-F1A9-3229-0802-6E74F7EDB25F}"/>
              </a:ext>
            </a:extLst>
          </p:cNvPr>
          <p:cNvSpPr>
            <a:spLocks noGrp="1"/>
          </p:cNvSpPr>
          <p:nvPr>
            <p:ph type="title"/>
          </p:nvPr>
        </p:nvSpPr>
        <p:spPr/>
        <p:txBody>
          <a:bodyPr/>
          <a:lstStyle/>
          <a:p>
            <a:r>
              <a:rPr lang="en-US" dirty="0"/>
              <a:t>C</a:t>
            </a:r>
            <a:r>
              <a:rPr lang="en-NP" dirty="0"/>
              <a:t>hallenges faced</a:t>
            </a:r>
          </a:p>
        </p:txBody>
      </p:sp>
      <p:sp>
        <p:nvSpPr>
          <p:cNvPr id="3" name="Subtitle 2">
            <a:extLst>
              <a:ext uri="{FF2B5EF4-FFF2-40B4-BE49-F238E27FC236}">
                <a16:creationId xmlns:a16="http://schemas.microsoft.com/office/drawing/2014/main" id="{F3E87584-6502-0AFD-5747-28034B726370}"/>
              </a:ext>
            </a:extLst>
          </p:cNvPr>
          <p:cNvSpPr>
            <a:spLocks noGrp="1"/>
          </p:cNvSpPr>
          <p:nvPr>
            <p:ph type="subTitle" idx="1"/>
          </p:nvPr>
        </p:nvSpPr>
        <p:spPr>
          <a:xfrm>
            <a:off x="713250" y="1479050"/>
            <a:ext cx="7717500" cy="3442800"/>
          </a:xfrm>
        </p:spPr>
        <p:txBody>
          <a:bodyPr/>
          <a:lstStyle/>
          <a:p>
            <a:r>
              <a:rPr lang="en-US" dirty="0"/>
              <a:t>M</a:t>
            </a:r>
            <a:r>
              <a:rPr lang="en-NP" dirty="0"/>
              <a:t>odel availabily caused delay on the shoot and was shifted after few days.</a:t>
            </a:r>
          </a:p>
          <a:p>
            <a:r>
              <a:rPr lang="en-US" dirty="0"/>
              <a:t>B</a:t>
            </a:r>
            <a:r>
              <a:rPr lang="en-NP" dirty="0"/>
              <a:t>ackground noise inteference cause to take the shots again.</a:t>
            </a:r>
          </a:p>
          <a:p>
            <a:r>
              <a:rPr lang="en-US" dirty="0"/>
              <a:t>L</a:t>
            </a:r>
            <a:r>
              <a:rPr lang="en-NP" dirty="0"/>
              <a:t>imited shooting time with the model</a:t>
            </a:r>
          </a:p>
          <a:p>
            <a:r>
              <a:rPr lang="en-US" dirty="0"/>
              <a:t>W</a:t>
            </a:r>
            <a:r>
              <a:rPr lang="en-NP" dirty="0"/>
              <a:t>as difficult to handle camera in tight spaces.</a:t>
            </a:r>
          </a:p>
          <a:p>
            <a:r>
              <a:rPr lang="en-US" dirty="0"/>
              <a:t>N</a:t>
            </a:r>
            <a:r>
              <a:rPr lang="en-NP" dirty="0"/>
              <a:t>atural lighting was inconsistent.</a:t>
            </a:r>
          </a:p>
          <a:p>
            <a:r>
              <a:rPr lang="en-US" dirty="0"/>
              <a:t>C</a:t>
            </a:r>
            <a:r>
              <a:rPr lang="en-NP" dirty="0"/>
              <a:t>oordination with the team memebrs was hard.</a:t>
            </a:r>
          </a:p>
        </p:txBody>
      </p:sp>
    </p:spTree>
    <p:extLst>
      <p:ext uri="{BB962C8B-B14F-4D97-AF65-F5344CB8AC3E}">
        <p14:creationId xmlns:p14="http://schemas.microsoft.com/office/powerpoint/2010/main" val="1418032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ACFF4-F1A9-3229-0802-6E74F7EDB25F}"/>
              </a:ext>
            </a:extLst>
          </p:cNvPr>
          <p:cNvSpPr>
            <a:spLocks noGrp="1"/>
          </p:cNvSpPr>
          <p:nvPr>
            <p:ph type="title"/>
          </p:nvPr>
        </p:nvSpPr>
        <p:spPr/>
        <p:txBody>
          <a:bodyPr/>
          <a:lstStyle/>
          <a:p>
            <a:r>
              <a:rPr lang="en-US" dirty="0"/>
              <a:t>Post- production overview</a:t>
            </a:r>
            <a:endParaRPr lang="en-NP" dirty="0"/>
          </a:p>
        </p:txBody>
      </p:sp>
      <p:sp>
        <p:nvSpPr>
          <p:cNvPr id="3" name="Subtitle 2">
            <a:extLst>
              <a:ext uri="{FF2B5EF4-FFF2-40B4-BE49-F238E27FC236}">
                <a16:creationId xmlns:a16="http://schemas.microsoft.com/office/drawing/2014/main" id="{F3E87584-6502-0AFD-5747-28034B726370}"/>
              </a:ext>
            </a:extLst>
          </p:cNvPr>
          <p:cNvSpPr>
            <a:spLocks noGrp="1"/>
          </p:cNvSpPr>
          <p:nvPr>
            <p:ph type="subTitle" idx="1"/>
          </p:nvPr>
        </p:nvSpPr>
        <p:spPr>
          <a:xfrm>
            <a:off x="713250" y="1577033"/>
            <a:ext cx="7717500" cy="1448300"/>
          </a:xfrm>
        </p:spPr>
        <p:txBody>
          <a:bodyPr/>
          <a:lstStyle/>
          <a:p>
            <a:r>
              <a:rPr lang="en-US" dirty="0"/>
              <a:t>P</a:t>
            </a:r>
            <a:r>
              <a:rPr lang="en-NP" dirty="0"/>
              <a:t>ost prodcution involve of editing, color grading and selceting the best clips from the footages to make detailed video.</a:t>
            </a:r>
          </a:p>
          <a:p>
            <a:r>
              <a:rPr lang="en-US" dirty="0"/>
              <a:t>I</a:t>
            </a:r>
            <a:r>
              <a:rPr lang="en-NP" dirty="0"/>
              <a:t>t focued on refining the footages.</a:t>
            </a:r>
          </a:p>
          <a:p>
            <a:r>
              <a:rPr lang="en-US" dirty="0"/>
              <a:t>A</a:t>
            </a:r>
            <a:r>
              <a:rPr lang="en-NP" dirty="0"/>
              <a:t>dding audio made more depth and emotion and helped create a good final product.</a:t>
            </a:r>
          </a:p>
        </p:txBody>
      </p:sp>
    </p:spTree>
    <p:extLst>
      <p:ext uri="{BB962C8B-B14F-4D97-AF65-F5344CB8AC3E}">
        <p14:creationId xmlns:p14="http://schemas.microsoft.com/office/powerpoint/2010/main" val="648023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D1280-8C14-51E1-D115-47323AB4336F}"/>
              </a:ext>
            </a:extLst>
          </p:cNvPr>
          <p:cNvSpPr>
            <a:spLocks noGrp="1"/>
          </p:cNvSpPr>
          <p:nvPr>
            <p:ph type="title"/>
          </p:nvPr>
        </p:nvSpPr>
        <p:spPr/>
        <p:txBody>
          <a:bodyPr/>
          <a:lstStyle/>
          <a:p>
            <a:r>
              <a:rPr lang="en-US" dirty="0"/>
              <a:t>E</a:t>
            </a:r>
            <a:r>
              <a:rPr lang="en-NP" dirty="0"/>
              <a:t>diting </a:t>
            </a:r>
          </a:p>
        </p:txBody>
      </p:sp>
      <p:sp>
        <p:nvSpPr>
          <p:cNvPr id="3" name="Subtitle 2">
            <a:extLst>
              <a:ext uri="{FF2B5EF4-FFF2-40B4-BE49-F238E27FC236}">
                <a16:creationId xmlns:a16="http://schemas.microsoft.com/office/drawing/2014/main" id="{635F587D-4BEE-4171-BB97-757C1046AD14}"/>
              </a:ext>
            </a:extLst>
          </p:cNvPr>
          <p:cNvSpPr>
            <a:spLocks noGrp="1"/>
          </p:cNvSpPr>
          <p:nvPr>
            <p:ph type="subTitle" idx="1"/>
          </p:nvPr>
        </p:nvSpPr>
        <p:spPr/>
        <p:txBody>
          <a:bodyPr/>
          <a:lstStyle/>
          <a:p>
            <a:r>
              <a:rPr lang="en-US" dirty="0"/>
              <a:t>Edited on Adobe Premiere Pro.</a:t>
            </a:r>
          </a:p>
          <a:p>
            <a:r>
              <a:rPr lang="en-US" dirty="0"/>
              <a:t> Designed and laid out raw clips according to the storyboards.</a:t>
            </a:r>
          </a:p>
          <a:p>
            <a:r>
              <a:rPr lang="en-US" dirty="0"/>
              <a:t>Added fitting transitions and cuts.</a:t>
            </a:r>
          </a:p>
          <a:p>
            <a:r>
              <a:rPr lang="en-US" dirty="0"/>
              <a:t>Inserted text overlays and motion graphics to make the content easier to understand and more visually appealing.</a:t>
            </a:r>
          </a:p>
          <a:p>
            <a:r>
              <a:rPr lang="en-US" dirty="0"/>
              <a:t>Small edits to ensure a professional final product.</a:t>
            </a:r>
          </a:p>
          <a:p>
            <a:endParaRPr lang="en-US" dirty="0"/>
          </a:p>
          <a:p>
            <a:endParaRPr lang="en-NP" dirty="0"/>
          </a:p>
        </p:txBody>
      </p:sp>
      <p:pic>
        <p:nvPicPr>
          <p:cNvPr id="4" name="Picture 3">
            <a:extLst>
              <a:ext uri="{FF2B5EF4-FFF2-40B4-BE49-F238E27FC236}">
                <a16:creationId xmlns:a16="http://schemas.microsoft.com/office/drawing/2014/main" id="{CF66F840-03AB-D13F-2BE5-D9A78266840F}"/>
              </a:ext>
            </a:extLst>
          </p:cNvPr>
          <p:cNvPicPr>
            <a:picLocks noChangeAspect="1"/>
          </p:cNvPicPr>
          <p:nvPr/>
        </p:nvPicPr>
        <p:blipFill>
          <a:blip r:embed="rId2"/>
          <a:stretch>
            <a:fillRect/>
          </a:stretch>
        </p:blipFill>
        <p:spPr>
          <a:xfrm>
            <a:off x="2590799" y="2844850"/>
            <a:ext cx="3577167" cy="2067672"/>
          </a:xfrm>
          <a:prstGeom prst="rect">
            <a:avLst/>
          </a:prstGeom>
        </p:spPr>
      </p:pic>
    </p:spTree>
    <p:extLst>
      <p:ext uri="{BB962C8B-B14F-4D97-AF65-F5344CB8AC3E}">
        <p14:creationId xmlns:p14="http://schemas.microsoft.com/office/powerpoint/2010/main" val="16193395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8E137-DCFA-6A34-04AD-53429EF68A09}"/>
              </a:ext>
            </a:extLst>
          </p:cNvPr>
          <p:cNvSpPr>
            <a:spLocks noGrp="1"/>
          </p:cNvSpPr>
          <p:nvPr>
            <p:ph type="title"/>
          </p:nvPr>
        </p:nvSpPr>
        <p:spPr>
          <a:xfrm>
            <a:off x="901509" y="577250"/>
            <a:ext cx="7717500" cy="541500"/>
          </a:xfrm>
        </p:spPr>
        <p:txBody>
          <a:bodyPr/>
          <a:lstStyle/>
          <a:p>
            <a:r>
              <a:rPr lang="en-US" dirty="0"/>
              <a:t>F</a:t>
            </a:r>
            <a:r>
              <a:rPr lang="en-NP" dirty="0"/>
              <a:t>inal rendering</a:t>
            </a:r>
          </a:p>
        </p:txBody>
      </p:sp>
      <p:sp>
        <p:nvSpPr>
          <p:cNvPr id="3" name="Subtitle 2">
            <a:extLst>
              <a:ext uri="{FF2B5EF4-FFF2-40B4-BE49-F238E27FC236}">
                <a16:creationId xmlns:a16="http://schemas.microsoft.com/office/drawing/2014/main" id="{E3F1C100-F26E-E62D-C893-B339437D54AC}"/>
              </a:ext>
            </a:extLst>
          </p:cNvPr>
          <p:cNvSpPr>
            <a:spLocks noGrp="1"/>
          </p:cNvSpPr>
          <p:nvPr>
            <p:ph type="subTitle" idx="1"/>
          </p:nvPr>
        </p:nvSpPr>
        <p:spPr/>
        <p:txBody>
          <a:bodyPr/>
          <a:lstStyle/>
          <a:p>
            <a:r>
              <a:rPr lang="en-US" dirty="0"/>
              <a:t>This project was rendered at High definition resolutions after editing</a:t>
            </a:r>
          </a:p>
          <a:p>
            <a:r>
              <a:rPr lang="en-US" dirty="0"/>
              <a:t>Made sure the video was played in Full HD (1080p) to achieve the best possible definition on all devices.</a:t>
            </a:r>
          </a:p>
          <a:p>
            <a:r>
              <a:rPr lang="en-US" dirty="0"/>
              <a:t>Delivered the video in MP4 file type.</a:t>
            </a:r>
          </a:p>
          <a:p>
            <a:r>
              <a:rPr lang="en-US" dirty="0"/>
              <a:t>The rendered video was successfully prepared and distributed on online platforms such as the website, and social media sites.</a:t>
            </a:r>
          </a:p>
          <a:p>
            <a:endParaRPr lang="en-NP" dirty="0"/>
          </a:p>
        </p:txBody>
      </p:sp>
    </p:spTree>
    <p:extLst>
      <p:ext uri="{BB962C8B-B14F-4D97-AF65-F5344CB8AC3E}">
        <p14:creationId xmlns:p14="http://schemas.microsoft.com/office/powerpoint/2010/main" val="33486726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FFEE1-919E-E4FA-402D-AF1EDA91AF65}"/>
              </a:ext>
            </a:extLst>
          </p:cNvPr>
          <p:cNvSpPr>
            <a:spLocks noGrp="1"/>
          </p:cNvSpPr>
          <p:nvPr>
            <p:ph type="title"/>
          </p:nvPr>
        </p:nvSpPr>
        <p:spPr/>
        <p:txBody>
          <a:bodyPr/>
          <a:lstStyle/>
          <a:p>
            <a:r>
              <a:rPr lang="en-US" dirty="0"/>
              <a:t>T</a:t>
            </a:r>
            <a:r>
              <a:rPr lang="en-NP" dirty="0"/>
              <a:t>echniques and technology used</a:t>
            </a:r>
          </a:p>
        </p:txBody>
      </p:sp>
      <p:sp>
        <p:nvSpPr>
          <p:cNvPr id="3" name="Subtitle 2">
            <a:extLst>
              <a:ext uri="{FF2B5EF4-FFF2-40B4-BE49-F238E27FC236}">
                <a16:creationId xmlns:a16="http://schemas.microsoft.com/office/drawing/2014/main" id="{C9AE5949-A9A3-523C-BF35-64320020BF5C}"/>
              </a:ext>
            </a:extLst>
          </p:cNvPr>
          <p:cNvSpPr>
            <a:spLocks noGrp="1"/>
          </p:cNvSpPr>
          <p:nvPr>
            <p:ph type="subTitle" idx="1"/>
          </p:nvPr>
        </p:nvSpPr>
        <p:spPr/>
        <p:txBody>
          <a:bodyPr/>
          <a:lstStyle/>
          <a:p>
            <a:r>
              <a:rPr lang="en-US" dirty="0"/>
              <a:t>U</a:t>
            </a:r>
            <a:r>
              <a:rPr lang="en-NP" dirty="0"/>
              <a:t>tlized sony a7iii for high quality footages with gimbal stablizer for smooth tracking shots.</a:t>
            </a:r>
          </a:p>
          <a:p>
            <a:r>
              <a:rPr lang="en-US" dirty="0"/>
              <a:t>S</a:t>
            </a:r>
            <a:r>
              <a:rPr lang="en-NP" dirty="0"/>
              <a:t>oft and natural lighting was used.</a:t>
            </a:r>
          </a:p>
          <a:p>
            <a:r>
              <a:rPr lang="en-US" dirty="0"/>
              <a:t>A</a:t>
            </a:r>
            <a:r>
              <a:rPr lang="en-NP" dirty="0"/>
              <a:t>dobe premiere pro was used for editing as well as color correction.</a:t>
            </a:r>
          </a:p>
          <a:p>
            <a:r>
              <a:rPr lang="en-US" dirty="0"/>
              <a:t>I</a:t>
            </a:r>
            <a:r>
              <a:rPr lang="en-NP" dirty="0"/>
              <a:t>ntegrated audio with background music.</a:t>
            </a:r>
          </a:p>
          <a:p>
            <a:r>
              <a:rPr lang="en-US" dirty="0"/>
              <a:t>F</a:t>
            </a:r>
            <a:r>
              <a:rPr lang="en-NP" dirty="0"/>
              <a:t>inal rendered in mp4 for optimal quality.</a:t>
            </a:r>
          </a:p>
        </p:txBody>
      </p:sp>
    </p:spTree>
    <p:extLst>
      <p:ext uri="{BB962C8B-B14F-4D97-AF65-F5344CB8AC3E}">
        <p14:creationId xmlns:p14="http://schemas.microsoft.com/office/powerpoint/2010/main" val="3594031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11"/>
        <p:cNvGrpSpPr/>
        <p:nvPr/>
      </p:nvGrpSpPr>
      <p:grpSpPr>
        <a:xfrm>
          <a:off x="0" y="0"/>
          <a:ext cx="0" cy="0"/>
          <a:chOff x="0" y="0"/>
          <a:chExt cx="0" cy="0"/>
        </a:xfrm>
      </p:grpSpPr>
      <p:sp>
        <p:nvSpPr>
          <p:cNvPr id="2012" name="Google Shape;2012;p84"/>
          <p:cNvSpPr txBox="1">
            <a:spLocks noGrp="1"/>
          </p:cNvSpPr>
          <p:nvPr>
            <p:ph type="body" idx="1"/>
          </p:nvPr>
        </p:nvSpPr>
        <p:spPr>
          <a:xfrm>
            <a:off x="713250" y="1152475"/>
            <a:ext cx="7717500" cy="3416400"/>
          </a:xfrm>
          <a:prstGeom prst="rect">
            <a:avLst/>
          </a:prstGeom>
        </p:spPr>
        <p:txBody>
          <a:bodyPr spcFirstLastPara="1" wrap="square" lIns="91425" tIns="91425" rIns="91425" bIns="91425" anchor="t" anchorCtr="0">
            <a:noAutofit/>
          </a:bodyPr>
          <a:lstStyle/>
          <a:p>
            <a:pPr marL="457200" lvl="0" indent="-304800" algn="l" rtl="0">
              <a:spcBef>
                <a:spcPts val="1600"/>
              </a:spcBef>
              <a:spcAft>
                <a:spcPts val="0"/>
              </a:spcAft>
              <a:buSzPts val="1200"/>
              <a:buAutoNum type="arabicPeriod"/>
            </a:pPr>
            <a:r>
              <a:rPr lang="en-US" sz="2800" dirty="0"/>
              <a:t>Introduction about projects</a:t>
            </a:r>
          </a:p>
          <a:p>
            <a:pPr marL="457200" lvl="0" indent="-304800" algn="l" rtl="0">
              <a:spcBef>
                <a:spcPts val="1600"/>
              </a:spcBef>
              <a:spcAft>
                <a:spcPts val="0"/>
              </a:spcAft>
              <a:buSzPts val="1200"/>
              <a:buAutoNum type="arabicPeriod"/>
            </a:pPr>
            <a:r>
              <a:rPr lang="en-US" sz="2800" dirty="0"/>
              <a:t>Aim and Objectives</a:t>
            </a:r>
          </a:p>
          <a:p>
            <a:pPr marL="457200" lvl="0" indent="-304800" algn="l" rtl="0">
              <a:spcBef>
                <a:spcPts val="1600"/>
              </a:spcBef>
              <a:spcAft>
                <a:spcPts val="0"/>
              </a:spcAft>
              <a:buSzPts val="1200"/>
              <a:buAutoNum type="arabicPeriod"/>
            </a:pPr>
            <a:r>
              <a:rPr lang="en-US" sz="2800" dirty="0"/>
              <a:t>Concept Research</a:t>
            </a:r>
          </a:p>
          <a:p>
            <a:pPr marL="457200" lvl="0" indent="-304800" algn="l" rtl="0">
              <a:spcBef>
                <a:spcPts val="1600"/>
              </a:spcBef>
              <a:spcAft>
                <a:spcPts val="0"/>
              </a:spcAft>
              <a:buSzPts val="1200"/>
              <a:buAutoNum type="arabicPeriod"/>
            </a:pPr>
            <a:r>
              <a:rPr lang="en-US" sz="2800" dirty="0"/>
              <a:t>Process</a:t>
            </a:r>
          </a:p>
          <a:p>
            <a:pPr marL="152400" lvl="0" indent="0" algn="l" rtl="0">
              <a:spcBef>
                <a:spcPts val="1600"/>
              </a:spcBef>
              <a:spcAft>
                <a:spcPts val="0"/>
              </a:spcAft>
              <a:buSzPts val="1200"/>
              <a:buNone/>
            </a:pPr>
            <a:r>
              <a:rPr lang="en-US" sz="2800" dirty="0"/>
              <a:t> </a:t>
            </a:r>
          </a:p>
        </p:txBody>
      </p:sp>
      <p:sp>
        <p:nvSpPr>
          <p:cNvPr id="2013" name="Google Shape;2013;p84"/>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Agenda</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A657C-524E-1598-E6A3-BD64C423E6F3}"/>
              </a:ext>
            </a:extLst>
          </p:cNvPr>
          <p:cNvSpPr>
            <a:spLocks noGrp="1"/>
          </p:cNvSpPr>
          <p:nvPr>
            <p:ph type="title"/>
          </p:nvPr>
        </p:nvSpPr>
        <p:spPr/>
        <p:txBody>
          <a:bodyPr/>
          <a:lstStyle/>
          <a:p>
            <a:r>
              <a:rPr lang="en-NP" dirty="0"/>
              <a:t>conclusiom</a:t>
            </a:r>
          </a:p>
        </p:txBody>
      </p:sp>
      <p:sp>
        <p:nvSpPr>
          <p:cNvPr id="3" name="Subtitle 2">
            <a:extLst>
              <a:ext uri="{FF2B5EF4-FFF2-40B4-BE49-F238E27FC236}">
                <a16:creationId xmlns:a16="http://schemas.microsoft.com/office/drawing/2014/main" id="{A6F1B255-1749-3BBE-8CD9-D5C4E3134097}"/>
              </a:ext>
            </a:extLst>
          </p:cNvPr>
          <p:cNvSpPr>
            <a:spLocks noGrp="1"/>
          </p:cNvSpPr>
          <p:nvPr>
            <p:ph type="subTitle" idx="1"/>
          </p:nvPr>
        </p:nvSpPr>
        <p:spPr/>
        <p:txBody>
          <a:bodyPr/>
          <a:lstStyle/>
          <a:p>
            <a:pPr marL="114300" indent="0">
              <a:buNone/>
            </a:pPr>
            <a:r>
              <a:rPr lang="en-US" dirty="0"/>
              <a:t>I was able to build on the video production work I used to do for the Sakura Holidays commercial. I learned how to run a project from initial idea to completed export, script writing, filming and editing.</a:t>
            </a:r>
          </a:p>
          <a:p>
            <a:pPr marL="114300" indent="0">
              <a:buNone/>
            </a:pPr>
            <a:r>
              <a:rPr lang="en-US" dirty="0"/>
              <a:t>I also got some idea in motion graphics using Canva and advanced editing in Adobe Premiere Pro. I learned on professional equipment, like the Sony A7III and a gimbal as well as learned to use camera, audio etc. and  This project also showed me how to deal with real-world hiccups, such as location troubles and scheduling conflicts. It was a chance to push the boundaries, creatively and technically, as a multimedia student.</a:t>
            </a:r>
          </a:p>
          <a:p>
            <a:endParaRPr lang="en-NP" dirty="0"/>
          </a:p>
        </p:txBody>
      </p:sp>
    </p:spTree>
    <p:extLst>
      <p:ext uri="{BB962C8B-B14F-4D97-AF65-F5344CB8AC3E}">
        <p14:creationId xmlns:p14="http://schemas.microsoft.com/office/powerpoint/2010/main" val="396205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17"/>
        <p:cNvGrpSpPr/>
        <p:nvPr/>
      </p:nvGrpSpPr>
      <p:grpSpPr>
        <a:xfrm>
          <a:off x="0" y="0"/>
          <a:ext cx="0" cy="0"/>
          <a:chOff x="0" y="0"/>
          <a:chExt cx="0" cy="0"/>
        </a:xfrm>
      </p:grpSpPr>
      <p:sp>
        <p:nvSpPr>
          <p:cNvPr id="2020" name="Google Shape;2020;p8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Introduction to the project</a:t>
            </a:r>
            <a:endParaRPr dirty="0"/>
          </a:p>
        </p:txBody>
      </p:sp>
      <p:sp>
        <p:nvSpPr>
          <p:cNvPr id="2032" name="Google Shape;2032;p85">
            <a:hlinkClick r:id="" action="ppaction://noaction"/>
          </p:cNvPr>
          <p:cNvSpPr txBox="1">
            <a:spLocks noGrp="1"/>
          </p:cNvSpPr>
          <p:nvPr>
            <p:ph type="subTitle" idx="17"/>
          </p:nvPr>
        </p:nvSpPr>
        <p:spPr>
          <a:xfrm>
            <a:off x="713250" y="1395145"/>
            <a:ext cx="7349202" cy="3363667"/>
          </a:xfrm>
          <a:prstGeom prst="rect">
            <a:avLst/>
          </a:prstGeom>
        </p:spPr>
        <p:txBody>
          <a:bodyPr spcFirstLastPara="1" wrap="square" lIns="91425" tIns="91425" rIns="91425" bIns="91425" anchor="t" anchorCtr="0">
            <a:noAutofit/>
          </a:bodyPr>
          <a:lstStyle/>
          <a:p>
            <a:pPr algn="just"/>
            <a:r>
              <a:rPr lang="en-US" sz="1200" b="0" dirty="0">
                <a:latin typeface="Arial" panose="020B0604020202020204" pitchFamily="34" charset="0"/>
                <a:cs typeface="Arial" panose="020B0604020202020204" pitchFamily="34" charset="0"/>
              </a:rPr>
              <a:t>        The goal of the project was to crate a professional promotional video for Sakura Holidays, the very first luxury tourist bus operator in Nepal. The emphasis remains on their imported 2x1 Elite Class seats from Thailand, the comfort, digital convenience and luxury service they offer on the Pokhara and Lumbini routes.</a:t>
            </a:r>
          </a:p>
          <a:p>
            <a:pPr algn="just"/>
            <a:endParaRPr lang="en-US" sz="1200" b="0" dirty="0">
              <a:latin typeface="Arial" panose="020B0604020202020204" pitchFamily="34" charset="0"/>
              <a:cs typeface="Arial" panose="020B0604020202020204" pitchFamily="34" charset="0"/>
            </a:endParaRPr>
          </a:p>
          <a:p>
            <a:r>
              <a:rPr lang="en-US" sz="1200" b="0" dirty="0">
                <a:latin typeface="Arial" panose="020B0604020202020204" pitchFamily="34" charset="0"/>
                <a:cs typeface="Arial" panose="020B0604020202020204" pitchFamily="34" charset="0"/>
              </a:rPr>
              <a:t>        The video also highlights Sakura’s its digital booking platform, which includes luxury 2x1 seating configuration and payment facilities ( </a:t>
            </a:r>
            <a:r>
              <a:rPr lang="en-US" sz="1200" b="0" dirty="0" err="1">
                <a:latin typeface="Arial" panose="020B0604020202020204" pitchFamily="34" charset="0"/>
                <a:cs typeface="Arial" panose="020B0604020202020204" pitchFamily="34" charset="0"/>
              </a:rPr>
              <a:t>eSewa</a:t>
            </a:r>
            <a:r>
              <a:rPr lang="en-US" sz="1200" b="0" dirty="0">
                <a:latin typeface="Arial" panose="020B0604020202020204" pitchFamily="34" charset="0"/>
                <a:cs typeface="Arial" panose="020B0604020202020204" pitchFamily="34" charset="0"/>
              </a:rPr>
              <a:t>, Khalti, Mastercard). Employing video, narration and few  motion graphics and user centered design, the objective is to create branding opportunities and serve to draw in further travel enthusiasts to the Sakura Holidays travel experience.</a:t>
            </a:r>
          </a:p>
          <a:p>
            <a:pPr marL="0" lvl="0" indent="0" algn="l" rtl="0">
              <a:spcBef>
                <a:spcPts val="0"/>
              </a:spcBef>
              <a:spcAft>
                <a:spcPts val="12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83"/>
        <p:cNvGrpSpPr/>
        <p:nvPr/>
      </p:nvGrpSpPr>
      <p:grpSpPr>
        <a:xfrm>
          <a:off x="0" y="0"/>
          <a:ext cx="0" cy="0"/>
          <a:chOff x="0" y="0"/>
          <a:chExt cx="0" cy="0"/>
        </a:xfrm>
      </p:grpSpPr>
      <p:sp>
        <p:nvSpPr>
          <p:cNvPr id="2084" name="Google Shape;2084;p91"/>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lvl="0"/>
            <a:r>
              <a:rPr lang="en-US" dirty="0"/>
              <a:t>A</a:t>
            </a:r>
            <a:r>
              <a:rPr lang="en" dirty="0" err="1"/>
              <a:t>im</a:t>
            </a:r>
            <a:r>
              <a:rPr lang="en" dirty="0"/>
              <a:t> and objectives</a:t>
            </a:r>
            <a:endParaRPr dirty="0"/>
          </a:p>
        </p:txBody>
      </p:sp>
      <p:sp>
        <p:nvSpPr>
          <p:cNvPr id="2085" name="Google Shape;2085;p91"/>
          <p:cNvSpPr txBox="1">
            <a:spLocks noGrp="1"/>
          </p:cNvSpPr>
          <p:nvPr>
            <p:ph type="subTitle" idx="1"/>
          </p:nvPr>
        </p:nvSpPr>
        <p:spPr>
          <a:xfrm>
            <a:off x="713250" y="1126100"/>
            <a:ext cx="7717500" cy="2550550"/>
          </a:xfrm>
          <a:prstGeom prst="rect">
            <a:avLst/>
          </a:prstGeom>
        </p:spPr>
        <p:txBody>
          <a:bodyPr spcFirstLastPara="1" wrap="square" lIns="91425" tIns="91425" rIns="91425" bIns="91425" anchor="t" anchorCtr="0">
            <a:noAutofit/>
          </a:bodyPr>
          <a:lstStyle/>
          <a:p>
            <a:pPr>
              <a:buAutoNum type="arabicPeriod"/>
            </a:pPr>
            <a:r>
              <a:rPr lang="en-US" b="1" dirty="0"/>
              <a:t>Aim</a:t>
            </a:r>
          </a:p>
          <a:p>
            <a:pPr marL="114300" indent="0">
              <a:buNone/>
            </a:pPr>
            <a:endParaRPr lang="en-US" b="1" dirty="0"/>
          </a:p>
          <a:p>
            <a:r>
              <a:rPr lang="en-US" sz="2000" dirty="0"/>
              <a:t>Produce a commercial video for Sakura Holidays that is professional and attractive to showcase their high-end tourist bus services, specifically new elite class 2x1 seating and digital reservation system which can cater both locals and oversea tourists.</a:t>
            </a:r>
          </a:p>
          <a:p>
            <a:endParaRPr lang="en-US" dirty="0"/>
          </a:p>
          <a:p>
            <a:endParaRPr lang="en-US" dirty="0"/>
          </a:p>
          <a:p>
            <a:pPr marL="114300" indent="0">
              <a:buNone/>
            </a:pPr>
            <a:endParaRPr lang="en-US" dirty="0"/>
          </a:p>
          <a:p>
            <a:pPr marL="114300" indent="0">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84"/>
                                        </p:tgtEl>
                                        <p:attrNameLst>
                                          <p:attrName>style.visibility</p:attrName>
                                        </p:attrNameLst>
                                      </p:cBhvr>
                                      <p:to>
                                        <p:strVal val="visible"/>
                                      </p:to>
                                    </p:set>
                                    <p:animEffect transition="in" filter="fade">
                                      <p:cBhvr>
                                        <p:cTn id="7" dur="1000"/>
                                        <p:tgtEl>
                                          <p:spTgt spid="2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064"/>
        <p:cNvGrpSpPr/>
        <p:nvPr/>
      </p:nvGrpSpPr>
      <p:grpSpPr>
        <a:xfrm>
          <a:off x="0" y="0"/>
          <a:ext cx="0" cy="0"/>
          <a:chOff x="0" y="0"/>
          <a:chExt cx="0" cy="0"/>
        </a:xfrm>
      </p:grpSpPr>
      <p:sp>
        <p:nvSpPr>
          <p:cNvPr id="2065" name="Google Shape;2065;p88"/>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Objectives</a:t>
            </a:r>
            <a:endParaRPr dirty="0"/>
          </a:p>
        </p:txBody>
      </p:sp>
      <p:sp>
        <p:nvSpPr>
          <p:cNvPr id="2066" name="Google Shape;2066;p88"/>
          <p:cNvSpPr txBox="1">
            <a:spLocks noGrp="1"/>
          </p:cNvSpPr>
          <p:nvPr>
            <p:ph type="body" idx="1"/>
          </p:nvPr>
        </p:nvSpPr>
        <p:spPr>
          <a:xfrm>
            <a:off x="491999" y="1149254"/>
            <a:ext cx="7717500" cy="2844991"/>
          </a:xfrm>
          <a:prstGeom prst="rect">
            <a:avLst/>
          </a:prstGeom>
        </p:spPr>
        <p:txBody>
          <a:bodyPr spcFirstLastPara="1" wrap="square" lIns="91425" tIns="91425" rIns="91425" bIns="91425" anchor="t" anchorCtr="0">
            <a:noAutofit/>
          </a:bodyPr>
          <a:lstStyle/>
          <a:p>
            <a:r>
              <a:rPr lang="en-US" dirty="0"/>
              <a:t>To show  luxury of Sakura Holidays’ buses, with VIP seating and it wider space  areas.</a:t>
            </a:r>
          </a:p>
          <a:p>
            <a:r>
              <a:rPr lang="en-US" dirty="0"/>
              <a:t>To show how easy it is to book a ticket through their app or on their website.</a:t>
            </a:r>
          </a:p>
          <a:p>
            <a:r>
              <a:rPr lang="en-US" dirty="0"/>
              <a:t>To promote internet payment services such as </a:t>
            </a:r>
            <a:r>
              <a:rPr lang="en-US" dirty="0" err="1"/>
              <a:t>eSewa</a:t>
            </a:r>
            <a:r>
              <a:rPr lang="en-US" dirty="0"/>
              <a:t>, Khalti and Mastercard.</a:t>
            </a:r>
          </a:p>
          <a:p>
            <a:r>
              <a:rPr lang="en-US" dirty="0"/>
              <a:t>To use multimedia talents such as video editing, sound design, and motion graphics.</a:t>
            </a:r>
          </a:p>
          <a:p>
            <a:r>
              <a:rPr lang="en-US" dirty="0"/>
              <a:t>To create a brand image with the help of cinematic visuals and story.</a:t>
            </a:r>
          </a:p>
        </p:txBody>
      </p:sp>
      <p:sp>
        <p:nvSpPr>
          <p:cNvPr id="2067" name="Google Shape;2067;p88"/>
          <p:cNvSpPr/>
          <p:nvPr/>
        </p:nvSpPr>
        <p:spPr>
          <a:xfrm>
            <a:off x="812919" y="2519656"/>
            <a:ext cx="6919" cy="10401"/>
          </a:xfrm>
          <a:custGeom>
            <a:avLst/>
            <a:gdLst/>
            <a:ahLst/>
            <a:cxnLst/>
            <a:rect l="l" t="t" r="r" b="b"/>
            <a:pathLst>
              <a:path w="161" h="242" extrusionOk="0">
                <a:moveTo>
                  <a:pt x="81" y="1"/>
                </a:moveTo>
                <a:lnTo>
                  <a:pt x="0" y="161"/>
                </a:lnTo>
                <a:lnTo>
                  <a:pt x="134" y="241"/>
                </a:lnTo>
                <a:cubicBezTo>
                  <a:pt x="134" y="161"/>
                  <a:pt x="134" y="108"/>
                  <a:pt x="161" y="27"/>
                </a:cubicBezTo>
                <a:lnTo>
                  <a:pt x="8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65"/>
                                        </p:tgtEl>
                                        <p:attrNameLst>
                                          <p:attrName>style.visibility</p:attrName>
                                        </p:attrNameLst>
                                      </p:cBhvr>
                                      <p:to>
                                        <p:strVal val="visible"/>
                                      </p:to>
                                    </p:set>
                                    <p:animEffect transition="in" filter="fade">
                                      <p:cBhvr>
                                        <p:cTn id="7" dur="1000"/>
                                        <p:tgtEl>
                                          <p:spTgt spid="20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071"/>
        <p:cNvGrpSpPr/>
        <p:nvPr/>
      </p:nvGrpSpPr>
      <p:grpSpPr>
        <a:xfrm>
          <a:off x="0" y="0"/>
          <a:ext cx="0" cy="0"/>
          <a:chOff x="0" y="0"/>
          <a:chExt cx="0" cy="0"/>
        </a:xfrm>
      </p:grpSpPr>
      <p:sp>
        <p:nvSpPr>
          <p:cNvPr id="2072" name="Google Shape;2072;p89"/>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Concept Research</a:t>
            </a:r>
            <a:endParaRPr dirty="0"/>
          </a:p>
        </p:txBody>
      </p:sp>
      <p:sp>
        <p:nvSpPr>
          <p:cNvPr id="2073" name="Google Shape;2073;p89"/>
          <p:cNvSpPr txBox="1">
            <a:spLocks noGrp="1"/>
          </p:cNvSpPr>
          <p:nvPr>
            <p:ph type="subTitle" idx="1"/>
          </p:nvPr>
        </p:nvSpPr>
        <p:spPr>
          <a:xfrm>
            <a:off x="713250" y="1123450"/>
            <a:ext cx="8293200" cy="3442800"/>
          </a:xfrm>
          <a:prstGeom prst="rect">
            <a:avLst/>
          </a:prstGeom>
        </p:spPr>
        <p:txBody>
          <a:bodyPr spcFirstLastPara="1" wrap="square" lIns="91425" tIns="91425" rIns="91425" bIns="91425" anchor="t" anchorCtr="0">
            <a:noAutofit/>
          </a:bodyPr>
          <a:lstStyle/>
          <a:p>
            <a:r>
              <a:rPr lang="en-US" dirty="0"/>
              <a:t>Researched Travel ads from </a:t>
            </a:r>
            <a:r>
              <a:rPr lang="en-US" dirty="0" err="1"/>
              <a:t>Redbus</a:t>
            </a:r>
            <a:r>
              <a:rPr lang="en-US" dirty="0"/>
              <a:t>, TripAdvisor, </a:t>
            </a:r>
            <a:r>
              <a:rPr lang="en-US" dirty="0" err="1"/>
              <a:t>Goibibo</a:t>
            </a:r>
            <a:r>
              <a:rPr lang="en-US" dirty="0"/>
              <a:t>.</a:t>
            </a:r>
          </a:p>
          <a:p>
            <a:r>
              <a:rPr lang="en-US" dirty="0"/>
              <a:t>Learned about how they create engaging visual shots and features,</a:t>
            </a:r>
          </a:p>
          <a:p>
            <a:r>
              <a:rPr lang="en-US" dirty="0"/>
              <a:t>Concentrated towards what Nepali Travelers required on Lumbini &amp; Pokhara routes.</a:t>
            </a:r>
          </a:p>
          <a:p>
            <a:r>
              <a:rPr lang="en-US" dirty="0"/>
              <a:t>Showcased luxury seating on Sakura and an app-based booking process in the concept.</a:t>
            </a:r>
          </a:p>
          <a:p>
            <a:r>
              <a:rPr lang="en-US" dirty="0"/>
              <a:t>Applied the findings to script, shot and design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72"/>
                                        </p:tgtEl>
                                        <p:attrNameLst>
                                          <p:attrName>style.visibility</p:attrName>
                                        </p:attrNameLst>
                                      </p:cBhvr>
                                      <p:to>
                                        <p:strVal val="visible"/>
                                      </p:to>
                                    </p:set>
                                    <p:animEffect transition="in" filter="fade">
                                      <p:cBhvr>
                                        <p:cTn id="7" dur="1000"/>
                                        <p:tgtEl>
                                          <p:spTgt spid="20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071"/>
        <p:cNvGrpSpPr/>
        <p:nvPr/>
      </p:nvGrpSpPr>
      <p:grpSpPr>
        <a:xfrm>
          <a:off x="0" y="0"/>
          <a:ext cx="0" cy="0"/>
          <a:chOff x="0" y="0"/>
          <a:chExt cx="0" cy="0"/>
        </a:xfrm>
      </p:grpSpPr>
      <p:sp>
        <p:nvSpPr>
          <p:cNvPr id="2072" name="Google Shape;2072;p89"/>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Pre- production Overview</a:t>
            </a:r>
            <a:endParaRPr dirty="0"/>
          </a:p>
        </p:txBody>
      </p:sp>
      <p:sp>
        <p:nvSpPr>
          <p:cNvPr id="2073" name="Google Shape;2073;p89"/>
          <p:cNvSpPr txBox="1">
            <a:spLocks noGrp="1"/>
          </p:cNvSpPr>
          <p:nvPr>
            <p:ph type="subTitle" idx="1"/>
          </p:nvPr>
        </p:nvSpPr>
        <p:spPr>
          <a:xfrm>
            <a:off x="713250" y="1403670"/>
            <a:ext cx="8293200" cy="3442800"/>
          </a:xfrm>
          <a:prstGeom prst="rect">
            <a:avLst/>
          </a:prstGeom>
        </p:spPr>
        <p:txBody>
          <a:bodyPr spcFirstLastPara="1" wrap="square" lIns="91425" tIns="91425" rIns="91425" bIns="91425" anchor="t" anchorCtr="0">
            <a:noAutofit/>
          </a:bodyPr>
          <a:lstStyle/>
          <a:p>
            <a:endParaRPr lang="en-US" dirty="0"/>
          </a:p>
          <a:p>
            <a:r>
              <a:rPr lang="en-US" sz="2000" dirty="0"/>
              <a:t>Developed pre production process one by one with every detail before the planning of the shoot.</a:t>
            </a:r>
          </a:p>
          <a:p>
            <a:r>
              <a:rPr lang="en-US" sz="2000" dirty="0"/>
              <a:t>Also met with the client to learn about the ad objectives</a:t>
            </a:r>
          </a:p>
          <a:p>
            <a:r>
              <a:rPr lang="en-US" sz="2000" dirty="0"/>
              <a:t>Script writing and the story were done.</a:t>
            </a:r>
          </a:p>
          <a:p>
            <a:r>
              <a:rPr lang="en-US" sz="2000" dirty="0"/>
              <a:t>Chosen model and shooting location was finalized.</a:t>
            </a:r>
          </a:p>
          <a:p>
            <a:r>
              <a:rPr lang="en-US" sz="2000" dirty="0"/>
              <a:t>.Got camera and editing stuff ready. </a:t>
            </a:r>
          </a:p>
        </p:txBody>
      </p:sp>
    </p:spTree>
    <p:extLst>
      <p:ext uri="{BB962C8B-B14F-4D97-AF65-F5344CB8AC3E}">
        <p14:creationId xmlns:p14="http://schemas.microsoft.com/office/powerpoint/2010/main" val="2278840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72"/>
                                        </p:tgtEl>
                                        <p:attrNameLst>
                                          <p:attrName>style.visibility</p:attrName>
                                        </p:attrNameLst>
                                      </p:cBhvr>
                                      <p:to>
                                        <p:strVal val="visible"/>
                                      </p:to>
                                    </p:set>
                                    <p:animEffect transition="in" filter="fade">
                                      <p:cBhvr>
                                        <p:cTn id="7" dur="1000"/>
                                        <p:tgtEl>
                                          <p:spTgt spid="20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071"/>
        <p:cNvGrpSpPr/>
        <p:nvPr/>
      </p:nvGrpSpPr>
      <p:grpSpPr>
        <a:xfrm>
          <a:off x="0" y="0"/>
          <a:ext cx="0" cy="0"/>
          <a:chOff x="0" y="0"/>
          <a:chExt cx="0" cy="0"/>
        </a:xfrm>
      </p:grpSpPr>
      <p:sp>
        <p:nvSpPr>
          <p:cNvPr id="2072" name="Google Shape;2072;p89"/>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Script development</a:t>
            </a:r>
            <a:endParaRPr dirty="0"/>
          </a:p>
        </p:txBody>
      </p:sp>
      <p:sp>
        <p:nvSpPr>
          <p:cNvPr id="2073" name="Google Shape;2073;p89"/>
          <p:cNvSpPr txBox="1">
            <a:spLocks noGrp="1"/>
          </p:cNvSpPr>
          <p:nvPr>
            <p:ph type="subTitle" idx="1"/>
          </p:nvPr>
        </p:nvSpPr>
        <p:spPr>
          <a:xfrm>
            <a:off x="713250" y="1403670"/>
            <a:ext cx="8293200" cy="3442800"/>
          </a:xfrm>
          <a:prstGeom prst="rect">
            <a:avLst/>
          </a:prstGeom>
        </p:spPr>
        <p:txBody>
          <a:bodyPr spcFirstLastPara="1" wrap="square" lIns="91425" tIns="91425" rIns="91425" bIns="91425" anchor="t" anchorCtr="0">
            <a:noAutofit/>
          </a:bodyPr>
          <a:lstStyle/>
          <a:p>
            <a:endParaRPr lang="en-US" dirty="0"/>
          </a:p>
          <a:p>
            <a:r>
              <a:rPr lang="en-US" sz="2400" dirty="0"/>
              <a:t>the script captures a smooth digital to physical travel journey as from tapping the app to settling into elite 2x1 coach seats.</a:t>
            </a:r>
          </a:p>
          <a:p>
            <a:r>
              <a:rPr lang="en-US" sz="2400" dirty="0"/>
              <a:t>It places the viewer in the shoes of a modern traveler, highlighting convenience, class, and tech-enabled comfort.</a:t>
            </a:r>
          </a:p>
          <a:p>
            <a:r>
              <a:rPr lang="en-US" sz="2400" dirty="0"/>
              <a:t>Story progression mirrors user behavior: plan, book, ride — blending luxury travel with relatable, real-life moments.</a:t>
            </a:r>
          </a:p>
        </p:txBody>
      </p:sp>
    </p:spTree>
    <p:extLst>
      <p:ext uri="{BB962C8B-B14F-4D97-AF65-F5344CB8AC3E}">
        <p14:creationId xmlns:p14="http://schemas.microsoft.com/office/powerpoint/2010/main" val="1684850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72"/>
                                        </p:tgtEl>
                                        <p:attrNameLst>
                                          <p:attrName>style.visibility</p:attrName>
                                        </p:attrNameLst>
                                      </p:cBhvr>
                                      <p:to>
                                        <p:strVal val="visible"/>
                                      </p:to>
                                    </p:set>
                                    <p:animEffect transition="in" filter="fade">
                                      <p:cBhvr>
                                        <p:cTn id="7" dur="1000"/>
                                        <p:tgtEl>
                                          <p:spTgt spid="20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071"/>
        <p:cNvGrpSpPr/>
        <p:nvPr/>
      </p:nvGrpSpPr>
      <p:grpSpPr>
        <a:xfrm>
          <a:off x="0" y="0"/>
          <a:ext cx="0" cy="0"/>
          <a:chOff x="0" y="0"/>
          <a:chExt cx="0" cy="0"/>
        </a:xfrm>
      </p:grpSpPr>
      <p:sp>
        <p:nvSpPr>
          <p:cNvPr id="2072" name="Google Shape;2072;p89"/>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S</a:t>
            </a:r>
            <a:r>
              <a:rPr lang="en" dirty="0" err="1"/>
              <a:t>toryboard</a:t>
            </a:r>
            <a:r>
              <a:rPr lang="en" dirty="0"/>
              <a:t> design</a:t>
            </a:r>
            <a:endParaRPr dirty="0"/>
          </a:p>
        </p:txBody>
      </p:sp>
      <p:sp>
        <p:nvSpPr>
          <p:cNvPr id="2073" name="Google Shape;2073;p89"/>
          <p:cNvSpPr txBox="1">
            <a:spLocks noGrp="1"/>
          </p:cNvSpPr>
          <p:nvPr>
            <p:ph type="subTitle" idx="1"/>
          </p:nvPr>
        </p:nvSpPr>
        <p:spPr>
          <a:xfrm>
            <a:off x="713250" y="1403670"/>
            <a:ext cx="8293200" cy="3442800"/>
          </a:xfrm>
          <a:prstGeom prst="rect">
            <a:avLst/>
          </a:prstGeom>
        </p:spPr>
        <p:txBody>
          <a:bodyPr spcFirstLastPara="1" wrap="square" lIns="91425" tIns="91425" rIns="91425" bIns="91425" anchor="t" anchorCtr="0">
            <a:noAutofit/>
          </a:bodyPr>
          <a:lstStyle/>
          <a:p>
            <a:r>
              <a:rPr lang="en-US" dirty="0"/>
              <a:t>Clear Visual Plan – Offered a visual shot by shot break down, so there was less guesswork during filming.</a:t>
            </a:r>
          </a:p>
          <a:p>
            <a:r>
              <a:rPr lang="en-US" dirty="0"/>
              <a:t>Streamlined Location Planning – Grouped scenes by location to minimize travel.</a:t>
            </a:r>
          </a:p>
          <a:p>
            <a:r>
              <a:rPr lang="en-US" dirty="0"/>
              <a:t>Shot Organization – Helped us organize the order we shot things based on the camera angles and lighting setups.</a:t>
            </a:r>
          </a:p>
          <a:p>
            <a:r>
              <a:rPr lang="en-US" dirty="0"/>
              <a:t>Time Management – Days an action should take, determining what is reasonable to shoot in a day.</a:t>
            </a:r>
          </a:p>
          <a:p>
            <a:r>
              <a:rPr lang="en-US" dirty="0"/>
              <a:t>Team Leadership – Provided the crew and cast with a unified vision and increased productivity.</a:t>
            </a:r>
          </a:p>
          <a:p>
            <a:r>
              <a:rPr lang="en-US" dirty="0"/>
              <a:t>Fewer Takes – Planning the visuals in advance led to fewer on set errors and retakes</a:t>
            </a:r>
          </a:p>
          <a:p>
            <a:endParaRPr lang="en-US" dirty="0"/>
          </a:p>
        </p:txBody>
      </p:sp>
    </p:spTree>
    <p:extLst>
      <p:ext uri="{BB962C8B-B14F-4D97-AF65-F5344CB8AC3E}">
        <p14:creationId xmlns:p14="http://schemas.microsoft.com/office/powerpoint/2010/main" val="1807611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72"/>
                                        </p:tgtEl>
                                        <p:attrNameLst>
                                          <p:attrName>style.visibility</p:attrName>
                                        </p:attrNameLst>
                                      </p:cBhvr>
                                      <p:to>
                                        <p:strVal val="visible"/>
                                      </p:to>
                                    </p:set>
                                    <p:animEffect transition="in" filter="fade">
                                      <p:cBhvr>
                                        <p:cTn id="7" dur="1000"/>
                                        <p:tgtEl>
                                          <p:spTgt spid="20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Elegant Education Pack for Students XL by Slidesgo">
  <a:themeElements>
    <a:clrScheme name="Simple Light">
      <a:dk1>
        <a:srgbClr val="FFFFFF"/>
      </a:dk1>
      <a:lt1>
        <a:srgbClr val="EDECDF"/>
      </a:lt1>
      <a:dk2>
        <a:srgbClr val="C8A591"/>
      </a:dk2>
      <a:lt2>
        <a:srgbClr val="FFFFFF"/>
      </a:lt2>
      <a:accent1>
        <a:srgbClr val="A0A299"/>
      </a:accent1>
      <a:accent2>
        <a:srgbClr val="40474B"/>
      </a:accent2>
      <a:accent3>
        <a:srgbClr val="C8A591"/>
      </a:accent3>
      <a:accent4>
        <a:srgbClr val="EDECDF"/>
      </a:accent4>
      <a:accent5>
        <a:srgbClr val="A0A299"/>
      </a:accent5>
      <a:accent6>
        <a:srgbClr val="FFFFFF"/>
      </a:accent6>
      <a:hlink>
        <a:srgbClr val="40474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TotalTime>
  <Words>1317</Words>
  <Application>Microsoft Macintosh PowerPoint</Application>
  <PresentationFormat>On-screen Show (16:9)</PresentationFormat>
  <Paragraphs>110</Paragraphs>
  <Slides>20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Manjari</vt:lpstr>
      <vt:lpstr>Hammersmith One</vt:lpstr>
      <vt:lpstr>Roboto Condensed Light</vt:lpstr>
      <vt:lpstr>Arial</vt:lpstr>
      <vt:lpstr>Ubuntu</vt:lpstr>
      <vt:lpstr>Elegant Education Pack for Students XL by Slidesgo</vt:lpstr>
      <vt:lpstr>Sakura Holidays   Commercial-ad</vt:lpstr>
      <vt:lpstr>Agenda</vt:lpstr>
      <vt:lpstr>Introduction to the project</vt:lpstr>
      <vt:lpstr>Aim and objectives</vt:lpstr>
      <vt:lpstr>Objectives</vt:lpstr>
      <vt:lpstr>Concept Research</vt:lpstr>
      <vt:lpstr>Pre- production Overview</vt:lpstr>
      <vt:lpstr>Script development</vt:lpstr>
      <vt:lpstr>Storyboard design</vt:lpstr>
      <vt:lpstr>Location and planning</vt:lpstr>
      <vt:lpstr>Casting and styling</vt:lpstr>
      <vt:lpstr>Production phase</vt:lpstr>
      <vt:lpstr>Filiming techniques</vt:lpstr>
      <vt:lpstr>Camera movement and framing</vt:lpstr>
      <vt:lpstr>Challenges faced</vt:lpstr>
      <vt:lpstr>Post- production overview</vt:lpstr>
      <vt:lpstr>Editing </vt:lpstr>
      <vt:lpstr>Final rendering</vt:lpstr>
      <vt:lpstr>Techniques and technology used</vt:lpstr>
      <vt:lpstr>conclusiom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Sakura Holidays   Commercial-ad</dc:title>
  <cp:lastModifiedBy>Microsoft Office User</cp:lastModifiedBy>
  <cp:revision>12</cp:revision>
  <dcterms:modified xsi:type="dcterms:W3CDTF">2025-05-07T04:54:47Z</dcterms:modified>
</cp:coreProperties>
</file>