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73C62480-438B-4794-B830-51A486F88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011" y="2097148"/>
            <a:ext cx="9144000" cy="2387600"/>
          </a:xfrm>
        </p:spPr>
        <p:txBody>
          <a:bodyPr/>
          <a:lstStyle/>
          <a:p>
            <a:r>
              <a:rPr lang="en-US" dirty="0" smtClean="0"/>
              <a:t>Module3</a:t>
            </a:r>
            <a:br>
              <a:rPr lang="en-US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A8DDB13B-E575-4E6E-A724-E2A8360BA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Module3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Module3 </dc:title>
  <dc:creator/>
  <cp:lastModifiedBy>asus</cp:lastModifiedBy>
  <cp:revision>1</cp:revision>
  <dcterms:created xsi:type="dcterms:W3CDTF">2022-10-15T06:58:26Z</dcterms:created>
  <dcterms:modified xsi:type="dcterms:W3CDTF">2022-10-15T07:00:33Z</dcterms:modified>
</cp:coreProperties>
</file>