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-6864844"/>
            <a:ext cx="12192000" cy="13722844"/>
            <a:chOff x="0" y="-6864844"/>
            <a:chExt cx="12192000" cy="137228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4" t="-199" r="8548" b="199"/>
            <a:stretch/>
          </p:blipFill>
          <p:spPr>
            <a:xfrm>
              <a:off x="0" y="0"/>
              <a:ext cx="12187455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864844"/>
              <a:ext cx="12192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387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7" y="1652809"/>
            <a:ext cx="6361905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5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KPM SURABAYA</dc:creator>
  <cp:lastModifiedBy>KPM SURABAYA</cp:lastModifiedBy>
  <cp:revision>4</cp:revision>
  <dcterms:created xsi:type="dcterms:W3CDTF">2021-01-22T09:21:29Z</dcterms:created>
  <dcterms:modified xsi:type="dcterms:W3CDTF">2021-01-23T01:11:44Z</dcterms:modified>
</cp:coreProperties>
</file>