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3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8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3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9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5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3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9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1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5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8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0E2E0-AD79-434F-8039-D5E58D92BFED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BDD13-A2AB-435A-921B-975CF7983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6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39914" y="4064374"/>
            <a:ext cx="1105469" cy="1105469"/>
            <a:chOff x="839914" y="4064374"/>
            <a:chExt cx="1105469" cy="1105469"/>
          </a:xfrm>
        </p:grpSpPr>
        <p:sp>
          <p:nvSpPr>
            <p:cNvPr id="11" name="Rounded Rectangle 10"/>
            <p:cNvSpPr/>
            <p:nvPr/>
          </p:nvSpPr>
          <p:spPr>
            <a:xfrm>
              <a:off x="945646" y="4187610"/>
              <a:ext cx="900000" cy="828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09" t="10258" r="65948" b="52419"/>
            <a:stretch/>
          </p:blipFill>
          <p:spPr>
            <a:xfrm>
              <a:off x="839914" y="4064374"/>
              <a:ext cx="1105469" cy="1105469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09" t="50345" r="65948" b="11871"/>
          <a:stretch/>
        </p:blipFill>
        <p:spPr>
          <a:xfrm>
            <a:off x="2049437" y="791570"/>
            <a:ext cx="1105469" cy="11191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41" t="50345" r="38782" b="11871"/>
          <a:stretch/>
        </p:blipFill>
        <p:spPr>
          <a:xfrm>
            <a:off x="4735773" y="791570"/>
            <a:ext cx="1310185" cy="1119117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7656394" y="791570"/>
            <a:ext cx="1119116" cy="1119117"/>
            <a:chOff x="7656394" y="791570"/>
            <a:chExt cx="1119116" cy="1119117"/>
          </a:xfrm>
        </p:grpSpPr>
        <p:sp>
          <p:nvSpPr>
            <p:cNvPr id="10" name="Rectangle 9"/>
            <p:cNvSpPr/>
            <p:nvPr/>
          </p:nvSpPr>
          <p:spPr>
            <a:xfrm>
              <a:off x="7802006" y="945397"/>
              <a:ext cx="830549" cy="785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8" t="50345" r="15430" b="11871"/>
            <a:stretch/>
          </p:blipFill>
          <p:spPr>
            <a:xfrm>
              <a:off x="7656394" y="791570"/>
              <a:ext cx="1119116" cy="1119117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000193" y="2980416"/>
            <a:ext cx="1119116" cy="1105469"/>
            <a:chOff x="3000193" y="2980416"/>
            <a:chExt cx="1119116" cy="1105469"/>
          </a:xfrm>
        </p:grpSpPr>
        <p:sp>
          <p:nvSpPr>
            <p:cNvPr id="9" name="Rectangle 8"/>
            <p:cNvSpPr/>
            <p:nvPr/>
          </p:nvSpPr>
          <p:spPr>
            <a:xfrm>
              <a:off x="3108412" y="3119150"/>
              <a:ext cx="900000" cy="82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98" t="10180" r="15430" b="52497"/>
            <a:stretch/>
          </p:blipFill>
          <p:spPr>
            <a:xfrm>
              <a:off x="3000193" y="2980416"/>
              <a:ext cx="1119116" cy="11054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9231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KPM SURABAYA</dc:creator>
  <cp:lastModifiedBy>KPM SURABAYA</cp:lastModifiedBy>
  <cp:revision>2</cp:revision>
  <dcterms:created xsi:type="dcterms:W3CDTF">2021-01-20T15:19:44Z</dcterms:created>
  <dcterms:modified xsi:type="dcterms:W3CDTF">2021-01-20T18:34:36Z</dcterms:modified>
</cp:coreProperties>
</file>