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" y="1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32023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fr-FR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Rija</a:t>
            </a:r>
            <a:r>
              <a:rPr lang="fr-FR" sz="2400" spc="-175" dirty="0" smtClean="0">
                <a:solidFill>
                  <a:srgbClr val="616E52"/>
                </a:solidFill>
                <a:latin typeface="Arial"/>
                <a:cs typeface="Arial"/>
              </a:rPr>
              <a:t> Luc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https://github.com/rijaluc/Applied-Data-Science-Capstone-with-IBM-Certification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8315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 smtClean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2453</Words>
  <Application>Microsoft Office PowerPoint</Application>
  <PresentationFormat>Grand écran</PresentationFormat>
  <Paragraphs>261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Présentation PowerPoint</vt:lpstr>
      <vt:lpstr>Outline </vt:lpstr>
      <vt:lpstr>Executive Summary </vt:lpstr>
      <vt:lpstr>Introduction</vt:lpstr>
      <vt:lpstr>Methodology </vt:lpstr>
      <vt:lpstr>Présentation PowerPoint</vt:lpstr>
      <vt:lpstr>Data Collection Overview</vt:lpstr>
      <vt:lpstr>Filter data to only  include Falcon 9  launches</vt:lpstr>
      <vt:lpstr>Présentation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Présentation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Présentation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Présentation PowerPoint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RIJA</cp:lastModifiedBy>
  <cp:revision>3</cp:revision>
  <dcterms:created xsi:type="dcterms:W3CDTF">2021-08-26T16:53:12Z</dcterms:created>
  <dcterms:modified xsi:type="dcterms:W3CDTF">2022-06-24T12:42:46Z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