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6" r:id="rId4"/>
    <p:sldId id="277" r:id="rId5"/>
    <p:sldId id="286" r:id="rId6"/>
    <p:sldId id="289" r:id="rId7"/>
    <p:sldId id="283" r:id="rId8"/>
    <p:sldId id="285" r:id="rId9"/>
    <p:sldId id="279" r:id="rId10"/>
    <p:sldId id="290" r:id="rId11"/>
    <p:sldId id="281" r:id="rId12"/>
    <p:sldId id="291" r:id="rId13"/>
    <p:sldId id="282" r:id="rId14"/>
    <p:sldId id="288" r:id="rId15"/>
    <p:sldId id="28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E9261-C7D2-41F7-9F41-52EB9D6B00C9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B41BA-2510-4CDA-A5C9-A52694D88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0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32B-95F2-4815-BDAB-F6F022D9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E8E3-7A64-4C3A-BC28-924CD448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3376-AC58-447E-A21D-D4C0072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BAD9-0846-4278-BDAF-7AC737554CB9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FB23-5F6E-4C93-8C62-890311A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F656-6C0A-49C0-81B8-751C2117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43D-8914-427D-B140-5EB9EEB7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E71F-7664-4052-B91B-2C55C1DF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3B6F-F55A-4DDC-93BE-C2A10032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DA75-B5D8-439E-A1F7-F2FCB8528A69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40FF-77E5-482E-8A30-D2CA3D52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99B4-C161-44FB-A5CD-22578025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D62A-CACB-41E6-906D-EE3427E03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D95E-94B5-46CF-A26C-B2FE68CB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4150-01F5-46E6-95BC-C33E7E10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F37E-9839-4D4C-8299-7CBF8F51E008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C231-12EA-4B03-AEE8-C75A57E7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303B-04A1-4ABF-8A40-07B934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0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CDAC-4B26-4EDC-BF94-68D11417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5461-D0E6-4581-893B-C39E852E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62C8-2ABF-41B8-98FB-E6038214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16E7-A6E3-4BC0-B1E3-012A335EB154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3561-0FA8-49AC-89D6-ACC28AF0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A1D2-759D-4EC0-9634-AD12442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7E9-9EEE-4884-B9BA-C76C002F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3B874-07E1-42B0-A2A7-91F88E11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E81D-DADD-47E5-8418-9451D92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F54-38B0-4D08-91BF-F6F0A5E6CEE0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BAC7-31F6-4237-BC5A-A4DF793A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6607-4F92-432E-9749-7B2E7FD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71E-69F6-470E-8B5A-7C52B99A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570B-E9F9-43E4-8C97-3B3E6EBC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96A8-6276-4B16-BF9B-0FEFB2A4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DB47-1848-4C29-9FFB-329CBBA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4017-51C7-4961-A44A-E7D45CC26B5E}" type="datetime1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D807-98F4-4141-9C61-6BDD86EF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719D-66D4-4AC5-B545-FD4BFF63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BC55-7EF7-445B-8D0C-E07CA43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77A1-871E-47D4-A617-3A328D70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89D7-01DF-4B06-ABB8-F708170D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E79E0-98AA-44B9-81E0-6BA9D98F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5E25-7D9D-4806-A4CA-1A1D52B78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9D82F-92F7-4CBC-9A6C-01C850BF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9FDA-3B77-425D-81D8-BEA492DE2BAA}" type="datetime1">
              <a:rPr lang="en-IN" smtClean="0"/>
              <a:t>03-06-2019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8F4B2-518D-4778-B735-918ECB7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B6979-979B-40E3-9A84-3B14D437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06FB-5EF4-44BE-8248-3C6EE5E0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80BE4-B50D-4426-AA35-079FCEC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40A-C99A-46A4-A344-080EC6DE7018}" type="datetime1">
              <a:rPr lang="en-IN" smtClean="0"/>
              <a:t>03-06-2019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19FC-FCAD-42F4-AF0F-C40447CB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5C0A-F861-4F61-BE9F-24325694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D317-B617-477D-B28F-28D26E5F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95D-1F95-4AC6-80BA-C1D005A7AB57}" type="datetime1">
              <a:rPr lang="en-IN" smtClean="0"/>
              <a:t>03-06-2019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D8B3-B78B-4300-850F-28A66A8A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2F6F-01D2-4E82-A96F-801CBA31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E659-5F12-4DCF-9D02-BE142F28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9C53-C2B3-4524-B48D-0F4B921F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AB6F-C1AC-4968-8813-3BEFDC8C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383D-F2EB-43DF-9EAE-CD8C82C7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1723-E32C-42AF-9AAD-294C25B7EF08}" type="datetime1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9BDD-BD6D-41BF-A015-AF4BA99A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F099-9678-42D7-B4BA-BCFBF037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5F7-69DD-4F6C-BFD8-6000B632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445A-C94D-45D3-B325-8BACAAAD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5048-1102-47F8-A8CD-DF1E87E7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70DF-0AC5-49C0-B396-35207AE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0E4F-CA4B-4F21-B583-646D53382604}" type="datetime1">
              <a:rPr lang="en-IN" smtClean="0"/>
              <a:t>03-06-2019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34A07-F71D-4F27-AE94-0484815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E9ED-7CB9-4A99-A977-B894762D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25F75-1651-498D-BE71-B7F39AD6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C917-3D02-4DA0-8679-FC41A96A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E0B3-51BC-4CE5-AB9E-85057C32F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0368-5785-43C0-8788-92CE41E75039}" type="datetime1">
              <a:rPr lang="en-IN" smtClean="0"/>
              <a:t>03-06-2019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06DB-52D2-4A87-B851-110D5FD0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8A40-76D7-4FB5-9044-CF94EF1A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5BB0-6A73-4B34-A782-1B803611B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2B586-7987-48E3-95D8-BBCB683DF9F1}"/>
              </a:ext>
            </a:extLst>
          </p:cNvPr>
          <p:cNvSpPr txBox="1"/>
          <p:nvPr/>
        </p:nvSpPr>
        <p:spPr>
          <a:xfrm>
            <a:off x="3753011" y="2467822"/>
            <a:ext cx="7785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 for Engineers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 presentation – Advanced Prototype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96ABA-583F-4387-BD35-9CA080BA9B2E}"/>
              </a:ext>
            </a:extLst>
          </p:cNvPr>
          <p:cNvCxnSpPr>
            <a:cxnSpLocks/>
          </p:cNvCxnSpPr>
          <p:nvPr/>
        </p:nvCxnSpPr>
        <p:spPr>
          <a:xfrm flipV="1">
            <a:off x="3840480" y="3436071"/>
            <a:ext cx="8351519" cy="467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032059-64CA-4E91-B27D-260C918F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" y="2239864"/>
            <a:ext cx="2732331" cy="2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10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839224"/>
            <a:chOff x="146887" y="128298"/>
            <a:chExt cx="12045113" cy="8392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84980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Design Solution -  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EPIC 01 Found a Bird</a:t>
              </a:r>
              <a:endPara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  <a:p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C5715E-63F3-44C7-B568-92C6C1A1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784816"/>
            <a:ext cx="8872777" cy="57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2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82" y="1183005"/>
            <a:ext cx="7170293" cy="47208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839224"/>
            <a:chOff x="146887" y="128298"/>
            <a:chExt cx="12045113" cy="8392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7361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Design Solution – 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EPIC 02 My Categories</a:t>
              </a:r>
              <a:endPara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  <a:p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7" y="2410097"/>
            <a:ext cx="4059353" cy="2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12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839224"/>
            <a:chOff x="146887" y="128298"/>
            <a:chExt cx="12045113" cy="8392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7361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Design Solution – 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EPIC 02 My Categories</a:t>
              </a:r>
              <a:endPara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  <a:p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02B2BC-56F4-4B40-8093-65B6EB28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858328"/>
            <a:ext cx="8301882" cy="55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13</a:t>
            </a:fld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Summary of changes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B38957-8703-40FB-8887-86E9FDB442CF}"/>
              </a:ext>
            </a:extLst>
          </p:cNvPr>
          <p:cNvGrpSpPr/>
          <p:nvPr/>
        </p:nvGrpSpPr>
        <p:grpSpPr>
          <a:xfrm>
            <a:off x="123561" y="1992444"/>
            <a:ext cx="4576293" cy="1010970"/>
            <a:chOff x="123561" y="1992444"/>
            <a:chExt cx="4576293" cy="1010970"/>
          </a:xfrm>
        </p:grpSpPr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AE464C21-176D-4533-AEA9-1A92CB9D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561" y="1992444"/>
              <a:ext cx="544612" cy="54461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E9E7BB-ED02-4671-B32B-5AA3E7185648}"/>
                </a:ext>
              </a:extLst>
            </p:cNvPr>
            <p:cNvSpPr/>
            <p:nvPr/>
          </p:nvSpPr>
          <p:spPr>
            <a:xfrm>
              <a:off x="668173" y="2080084"/>
              <a:ext cx="40316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CR01.</a:t>
              </a:r>
              <a:r>
                <a:rPr lang="en-IN" dirty="0">
                  <a:solidFill>
                    <a:srgbClr val="333333"/>
                  </a:solidFill>
                </a:rPr>
                <a:t> Location of citation of the bird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[Manual text input  -&gt; location from GPS]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9C7E6E-DE8B-43C7-A34E-1D8A364D9D48}"/>
              </a:ext>
            </a:extLst>
          </p:cNvPr>
          <p:cNvGrpSpPr/>
          <p:nvPr/>
        </p:nvGrpSpPr>
        <p:grpSpPr>
          <a:xfrm>
            <a:off x="123561" y="2855505"/>
            <a:ext cx="4963963" cy="714840"/>
            <a:chOff x="123561" y="3259484"/>
            <a:chExt cx="4963963" cy="714840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9D9CE9DC-EE51-4257-B8DF-07FD93746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561" y="3259484"/>
              <a:ext cx="544612" cy="54461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EC47E6-25A1-401C-A47B-82461DD68373}"/>
                </a:ext>
              </a:extLst>
            </p:cNvPr>
            <p:cNvSpPr/>
            <p:nvPr/>
          </p:nvSpPr>
          <p:spPr>
            <a:xfrm>
              <a:off x="668173" y="3327993"/>
              <a:ext cx="44193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CR02.</a:t>
              </a:r>
              <a:r>
                <a:rPr lang="en-IN" dirty="0">
                  <a:solidFill>
                    <a:srgbClr val="333333"/>
                  </a:solidFill>
                </a:rPr>
                <a:t> Date and time of citation of the bird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[Manual text input -&gt; Date and Time pickers]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1BDE4A-923D-4DBA-82A5-12CF30A4B804}"/>
              </a:ext>
            </a:extLst>
          </p:cNvPr>
          <p:cNvGrpSpPr/>
          <p:nvPr/>
        </p:nvGrpSpPr>
        <p:grpSpPr>
          <a:xfrm>
            <a:off x="123561" y="3628231"/>
            <a:ext cx="5493083" cy="1010970"/>
            <a:chOff x="123561" y="4367838"/>
            <a:chExt cx="5493083" cy="1010970"/>
          </a:xfrm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BF8D64-E00D-44C9-9021-3083729E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3561" y="4367838"/>
              <a:ext cx="544612" cy="54461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574E49-3C26-4D84-BDD8-C6AE547C2E89}"/>
                </a:ext>
              </a:extLst>
            </p:cNvPr>
            <p:cNvSpPr/>
            <p:nvPr/>
          </p:nvSpPr>
          <p:spPr>
            <a:xfrm>
              <a:off x="668173" y="4455478"/>
              <a:ext cx="494847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CR03.</a:t>
              </a:r>
              <a:r>
                <a:rPr lang="en-IN" dirty="0">
                  <a:solidFill>
                    <a:srgbClr val="333333"/>
                  </a:solidFill>
                </a:rPr>
                <a:t> Colour of the bird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[Three prominent colours of the bird  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			-&gt; One single colour]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5E350-C8F6-48EF-A329-74919CA38ED0}"/>
              </a:ext>
            </a:extLst>
          </p:cNvPr>
          <p:cNvSpPr/>
          <p:nvPr/>
        </p:nvSpPr>
        <p:spPr>
          <a:xfrm>
            <a:off x="123561" y="1456830"/>
            <a:ext cx="2913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Changed Requirements (CR):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9A2DCA-B121-4704-B5BD-399C23FCE501}"/>
              </a:ext>
            </a:extLst>
          </p:cNvPr>
          <p:cNvGrpSpPr/>
          <p:nvPr/>
        </p:nvGrpSpPr>
        <p:grpSpPr>
          <a:xfrm>
            <a:off x="6000750" y="1992444"/>
            <a:ext cx="5871904" cy="544612"/>
            <a:chOff x="6096000" y="2125617"/>
            <a:chExt cx="5871904" cy="544612"/>
          </a:xfrm>
        </p:grpSpPr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45D7FD31-0F36-487E-BA77-3D3F7084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25617"/>
              <a:ext cx="544612" cy="54461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F55D1-F0AC-46EA-A65A-99F139308AA7}"/>
                </a:ext>
              </a:extLst>
            </p:cNvPr>
            <p:cNvSpPr/>
            <p:nvPr/>
          </p:nvSpPr>
          <p:spPr>
            <a:xfrm>
              <a:off x="6640612" y="2213257"/>
              <a:ext cx="5327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AR01.</a:t>
              </a:r>
              <a:r>
                <a:rPr lang="en-IN" dirty="0">
                  <a:solidFill>
                    <a:srgbClr val="333333"/>
                  </a:solidFill>
                </a:rPr>
                <a:t> Suggestion for names of the bird from database.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FC1ED-9394-416C-A713-09CD71F5743C}"/>
              </a:ext>
            </a:extLst>
          </p:cNvPr>
          <p:cNvSpPr/>
          <p:nvPr/>
        </p:nvSpPr>
        <p:spPr>
          <a:xfrm>
            <a:off x="6000750" y="1456830"/>
            <a:ext cx="272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Added Requirements (AR):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34CDD-26A5-4D7D-9B5F-BBBE8375CFA5}"/>
              </a:ext>
            </a:extLst>
          </p:cNvPr>
          <p:cNvGrpSpPr/>
          <p:nvPr/>
        </p:nvGrpSpPr>
        <p:grpSpPr>
          <a:xfrm>
            <a:off x="6000750" y="2656111"/>
            <a:ext cx="5563102" cy="733971"/>
            <a:chOff x="6096000" y="2125617"/>
            <a:chExt cx="5563102" cy="733971"/>
          </a:xfrm>
        </p:grpSpPr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3C414662-0E1E-46D6-AB36-646D1514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25617"/>
              <a:ext cx="544612" cy="54461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EBDE73-23B2-4236-8121-B38D1EB3AC3A}"/>
                </a:ext>
              </a:extLst>
            </p:cNvPr>
            <p:cNvSpPr/>
            <p:nvPr/>
          </p:nvSpPr>
          <p:spPr>
            <a:xfrm>
              <a:off x="6640612" y="2213257"/>
              <a:ext cx="5018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AR02.</a:t>
              </a:r>
              <a:r>
                <a:rPr lang="en-IN" dirty="0">
                  <a:solidFill>
                    <a:srgbClr val="333333"/>
                  </a:solidFill>
                </a:rPr>
                <a:t>  Description and notes field for user to enter 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his/her detail of the bird.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FD7602-82D0-4654-A888-5CBC44D950C2}"/>
              </a:ext>
            </a:extLst>
          </p:cNvPr>
          <p:cNvGrpSpPr/>
          <p:nvPr/>
        </p:nvGrpSpPr>
        <p:grpSpPr>
          <a:xfrm>
            <a:off x="6000750" y="3495058"/>
            <a:ext cx="5466216" cy="544612"/>
            <a:chOff x="6096000" y="2125617"/>
            <a:chExt cx="5466216" cy="544612"/>
          </a:xfrm>
        </p:grpSpPr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6D28B185-0EDD-45A4-BC1E-280565E14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25617"/>
              <a:ext cx="544612" cy="54461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E42477-BF80-4ED2-ACD8-7E6D2966C4A5}"/>
                </a:ext>
              </a:extLst>
            </p:cNvPr>
            <p:cNvSpPr/>
            <p:nvPr/>
          </p:nvSpPr>
          <p:spPr>
            <a:xfrm>
              <a:off x="6640612" y="2213257"/>
              <a:ext cx="4921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AR03.</a:t>
              </a:r>
              <a:r>
                <a:rPr lang="en-IN" dirty="0">
                  <a:solidFill>
                    <a:srgbClr val="333333"/>
                  </a:solidFill>
                </a:rPr>
                <a:t>  Exporting observations table in CSV format.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E8F66F-0406-41DA-89C6-329A259FE34F}"/>
              </a:ext>
            </a:extLst>
          </p:cNvPr>
          <p:cNvGrpSpPr/>
          <p:nvPr/>
        </p:nvGrpSpPr>
        <p:grpSpPr>
          <a:xfrm>
            <a:off x="6017550" y="4144646"/>
            <a:ext cx="5449416" cy="733971"/>
            <a:chOff x="6096000" y="2125617"/>
            <a:chExt cx="5449416" cy="733971"/>
          </a:xfrm>
        </p:grpSpPr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A40AA702-CAA4-4CBC-97B1-320ADD1B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25617"/>
              <a:ext cx="544612" cy="544612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2EBDE-578A-4EDA-B656-9C671E5EDC7C}"/>
                </a:ext>
              </a:extLst>
            </p:cNvPr>
            <p:cNvSpPr/>
            <p:nvPr/>
          </p:nvSpPr>
          <p:spPr>
            <a:xfrm>
              <a:off x="6640612" y="2213257"/>
              <a:ext cx="49048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AR04.</a:t>
              </a:r>
              <a:r>
                <a:rPr lang="en-IN" dirty="0">
                  <a:solidFill>
                    <a:srgbClr val="333333"/>
                  </a:solidFill>
                </a:rPr>
                <a:t>  Wikipedia link corresponding to the bird in 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Observations view.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EA0EE-91B2-483A-BBDB-BC9B7432AF33}"/>
              </a:ext>
            </a:extLst>
          </p:cNvPr>
          <p:cNvGrpSpPr/>
          <p:nvPr/>
        </p:nvGrpSpPr>
        <p:grpSpPr>
          <a:xfrm>
            <a:off x="6000237" y="4929604"/>
            <a:ext cx="5563615" cy="733971"/>
            <a:chOff x="6096000" y="2125617"/>
            <a:chExt cx="5563615" cy="733971"/>
          </a:xfrm>
        </p:grpSpPr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149C4C13-CFDE-4D9D-AB4F-8F88ABE8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125617"/>
              <a:ext cx="544612" cy="544612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4F31E1-4AA7-4B96-9A37-3322014180A5}"/>
                </a:ext>
              </a:extLst>
            </p:cNvPr>
            <p:cNvSpPr/>
            <p:nvPr/>
          </p:nvSpPr>
          <p:spPr>
            <a:xfrm>
              <a:off x="6640612" y="2213257"/>
              <a:ext cx="50190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333333"/>
                  </a:solidFill>
                </a:rPr>
                <a:t>AR05.</a:t>
              </a:r>
              <a:r>
                <a:rPr lang="en-IN" dirty="0">
                  <a:solidFill>
                    <a:srgbClr val="333333"/>
                  </a:solidFill>
                </a:rPr>
                <a:t>  Multi language support (English or German) </a:t>
              </a:r>
            </a:p>
            <a:p>
              <a:r>
                <a:rPr lang="en-IN" dirty="0">
                  <a:solidFill>
                    <a:srgbClr val="333333"/>
                  </a:solidFill>
                </a:rPr>
                <a:t>throughout the application.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8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14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585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Summary of changes – in User Stories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" y="731520"/>
            <a:ext cx="9151620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2324267"/>
            <a:ext cx="8961763" cy="439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62" y="778272"/>
            <a:ext cx="8237863" cy="14025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6624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Summary of changes – in Class Diagram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97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82B586-7987-48E3-95D8-BBCB683DF9F1}"/>
              </a:ext>
            </a:extLst>
          </p:cNvPr>
          <p:cNvSpPr txBox="1"/>
          <p:nvPr/>
        </p:nvSpPr>
        <p:spPr>
          <a:xfrm>
            <a:off x="3753011" y="2898709"/>
            <a:ext cx="778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96ABA-583F-4387-BD35-9CA080BA9B2E}"/>
              </a:ext>
            </a:extLst>
          </p:cNvPr>
          <p:cNvCxnSpPr>
            <a:cxnSpLocks/>
          </p:cNvCxnSpPr>
          <p:nvPr/>
        </p:nvCxnSpPr>
        <p:spPr>
          <a:xfrm flipV="1">
            <a:off x="3840480" y="3436071"/>
            <a:ext cx="8351519" cy="467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032059-64CA-4E91-B27D-260C918F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" y="2239864"/>
            <a:ext cx="2732331" cy="2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327F3EE-FA83-4CD1-9756-E47C9B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Agenda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577EBD-B57F-48EA-ADDA-AAA6B82CE5F1}"/>
              </a:ext>
            </a:extLst>
          </p:cNvPr>
          <p:cNvSpPr txBox="1"/>
          <p:nvPr/>
        </p:nvSpPr>
        <p:spPr>
          <a:xfrm>
            <a:off x="4101253" y="2562479"/>
            <a:ext cx="4327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Specify Context of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Design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Summary of changes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3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Design Pattern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8" y="1310290"/>
            <a:ext cx="10673002" cy="42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4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Coding Conventions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8" y="827573"/>
            <a:ext cx="10522779" cy="58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986592"/>
            <a:ext cx="10466614" cy="46800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5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Coding Conventions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58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6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Coding Conventions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D53BDD-AE4C-495A-A9FC-7964DFCE182B}"/>
              </a:ext>
            </a:extLst>
          </p:cNvPr>
          <p:cNvSpPr txBox="1"/>
          <p:nvPr/>
        </p:nvSpPr>
        <p:spPr>
          <a:xfrm>
            <a:off x="985598" y="720934"/>
            <a:ext cx="43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Screenshots from </a:t>
            </a:r>
            <a:r>
              <a:rPr lang="en-US" b="1" dirty="0" err="1"/>
              <a:t>HomeScreen</a:t>
            </a:r>
            <a:r>
              <a:rPr lang="en-US" b="1" dirty="0"/>
              <a:t> activity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7C7345-A3CE-431A-8700-D15807125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3362"/>
            <a:ext cx="5753024" cy="45812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3AC949-932F-4EFC-A78D-A62AD334E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8" y="1283362"/>
            <a:ext cx="5753024" cy="45649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A85D2E-C32D-497F-9816-2506D05512D5}"/>
              </a:ext>
            </a:extLst>
          </p:cNvPr>
          <p:cNvSpPr txBox="1"/>
          <p:nvPr/>
        </p:nvSpPr>
        <p:spPr>
          <a:xfrm>
            <a:off x="3228735" y="1413431"/>
            <a:ext cx="188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Documentation comment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32131-8C6D-4305-8F30-DFD9208F2BA8}"/>
              </a:ext>
            </a:extLst>
          </p:cNvPr>
          <p:cNvSpPr txBox="1"/>
          <p:nvPr/>
        </p:nvSpPr>
        <p:spPr>
          <a:xfrm>
            <a:off x="714135" y="2127805"/>
            <a:ext cx="209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Comment briefing the class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8D1DA-CCF3-4C08-9717-6B2E719FB538}"/>
              </a:ext>
            </a:extLst>
          </p:cNvPr>
          <p:cNvSpPr txBox="1"/>
          <p:nvPr/>
        </p:nvSpPr>
        <p:spPr>
          <a:xfrm>
            <a:off x="3171585" y="3152001"/>
            <a:ext cx="230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Comments briefing the variables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0D6BB-1D13-4461-9860-EC5BAC8109B1}"/>
              </a:ext>
            </a:extLst>
          </p:cNvPr>
          <p:cNvSpPr txBox="1"/>
          <p:nvPr/>
        </p:nvSpPr>
        <p:spPr>
          <a:xfrm>
            <a:off x="6429135" y="2266305"/>
            <a:ext cx="230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Comments briefing the method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BAEFF-4E24-45A0-8B5E-2C878F92D123}"/>
              </a:ext>
            </a:extLst>
          </p:cNvPr>
          <p:cNvSpPr/>
          <p:nvPr/>
        </p:nvSpPr>
        <p:spPr>
          <a:xfrm>
            <a:off x="714135" y="2981325"/>
            <a:ext cx="905115" cy="2769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7FFBE-E5B2-4BB4-9AEE-4E5983DEA22D}"/>
              </a:ext>
            </a:extLst>
          </p:cNvPr>
          <p:cNvCxnSpPr/>
          <p:nvPr/>
        </p:nvCxnSpPr>
        <p:spPr>
          <a:xfrm>
            <a:off x="1190625" y="3258324"/>
            <a:ext cx="0" cy="2980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370A8C-D69F-4919-8B1C-9F4B7195122B}"/>
              </a:ext>
            </a:extLst>
          </p:cNvPr>
          <p:cNvSpPr txBox="1"/>
          <p:nvPr/>
        </p:nvSpPr>
        <p:spPr>
          <a:xfrm>
            <a:off x="352185" y="6296442"/>
            <a:ext cx="230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Main Activity following CamelCase notation</a:t>
            </a:r>
            <a:endParaRPr lang="en-IN" sz="12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4B33FF-26E7-4ABC-B7E7-8151ACD7F1CA}"/>
              </a:ext>
            </a:extLst>
          </p:cNvPr>
          <p:cNvSpPr/>
          <p:nvPr/>
        </p:nvSpPr>
        <p:spPr>
          <a:xfrm>
            <a:off x="9115185" y="2875002"/>
            <a:ext cx="1267064" cy="2769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E0D7DC-5D11-4BC5-BE9D-F084037BAAC4}"/>
              </a:ext>
            </a:extLst>
          </p:cNvPr>
          <p:cNvCxnSpPr>
            <a:cxnSpLocks/>
          </p:cNvCxnSpPr>
          <p:nvPr/>
        </p:nvCxnSpPr>
        <p:spPr>
          <a:xfrm>
            <a:off x="9591675" y="3152001"/>
            <a:ext cx="0" cy="2980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6293DC-2934-4A52-B7B7-735F55945DC4}"/>
              </a:ext>
            </a:extLst>
          </p:cNvPr>
          <p:cNvSpPr txBox="1"/>
          <p:nvPr/>
        </p:nvSpPr>
        <p:spPr>
          <a:xfrm>
            <a:off x="8439029" y="6259810"/>
            <a:ext cx="27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 Activity following </a:t>
            </a:r>
            <a:r>
              <a:rPr lang="en-US" sz="1200" b="1" dirty="0" err="1"/>
              <a:t>XYZ_Function</a:t>
            </a:r>
            <a:r>
              <a:rPr lang="en-US" sz="1200" b="1" dirty="0"/>
              <a:t>[</a:t>
            </a:r>
            <a:r>
              <a:rPr lang="en-US" sz="1200" b="1" i="1" dirty="0"/>
              <a:t>_Description</a:t>
            </a:r>
            <a:r>
              <a:rPr lang="en-US" sz="1200" b="1" dirty="0"/>
              <a:t>] notation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968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66" y="5043379"/>
            <a:ext cx="4547066" cy="12530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Code Review</a:t>
              </a:r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84" y="966082"/>
            <a:ext cx="5779431" cy="2989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7F93C1-FC5C-44E3-9AED-874975FA79BB}"/>
              </a:ext>
            </a:extLst>
          </p:cNvPr>
          <p:cNvSpPr txBox="1"/>
          <p:nvPr/>
        </p:nvSpPr>
        <p:spPr>
          <a:xfrm>
            <a:off x="3822466" y="4601990"/>
            <a:ext cx="43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Review Status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5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2" y="721803"/>
            <a:ext cx="9501778" cy="59996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730030"/>
            <a:chOff x="146887" y="128298"/>
            <a:chExt cx="12045113" cy="7300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4004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Specify context of use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0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5BB0-6A73-4B34-A782-1B803611B346}" type="slidenum">
              <a:rPr lang="en-IN" smtClean="0"/>
              <a:t>9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5FD0D-ABDC-480B-A70A-6121EE19A910}"/>
              </a:ext>
            </a:extLst>
          </p:cNvPr>
          <p:cNvGrpSpPr/>
          <p:nvPr/>
        </p:nvGrpSpPr>
        <p:grpSpPr>
          <a:xfrm>
            <a:off x="146887" y="128298"/>
            <a:ext cx="12045113" cy="839224"/>
            <a:chOff x="146887" y="128298"/>
            <a:chExt cx="12045113" cy="8392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6E0F7E-3D3D-4836-A1AB-351003614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62" y="561558"/>
              <a:ext cx="1116203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F553C-7F0A-45CF-8CDE-B981656E9D3F}"/>
                </a:ext>
              </a:extLst>
            </p:cNvPr>
            <p:cNvSpPr txBox="1"/>
            <p:nvPr/>
          </p:nvSpPr>
          <p:spPr>
            <a:xfrm>
              <a:off x="985598" y="136525"/>
              <a:ext cx="84980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Design Solution -  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GungsuhChe" panose="02030609000101010101" pitchFamily="49" charset="-127"/>
                  <a:cs typeface="Times New Roman" panose="02020603050405020304" pitchFamily="18" charset="0"/>
                </a:rPr>
                <a:t>EPIC 01 Found a Bird</a:t>
              </a:r>
              <a:endPara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  <a:p>
              <a:endPara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2F272-AC84-4C42-864F-66CD539C8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87" y="128298"/>
              <a:ext cx="838711" cy="73003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4" y="1127445"/>
            <a:ext cx="4623164" cy="4579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8" y="2453670"/>
            <a:ext cx="4059353" cy="20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165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Viju Sudhi</dc:creator>
  <cp:lastModifiedBy>Viju Sudhi</cp:lastModifiedBy>
  <cp:revision>91</cp:revision>
  <dcterms:created xsi:type="dcterms:W3CDTF">2019-04-12T22:44:20Z</dcterms:created>
  <dcterms:modified xsi:type="dcterms:W3CDTF">2019-06-03T22:11:22Z</dcterms:modified>
</cp:coreProperties>
</file>