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7" r:id="rId4"/>
    <p:sldId id="271" r:id="rId5"/>
    <p:sldId id="274" r:id="rId6"/>
    <p:sldId id="270" r:id="rId7"/>
    <p:sldId id="266" r:id="rId8"/>
    <p:sldId id="268" r:id="rId9"/>
    <p:sldId id="272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E9261-C7D2-41F7-9F41-52EB9D6B00C9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B41BA-2510-4CDA-A5C9-A52694D88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0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D32B-95F2-4815-BDAB-F6F022D9C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6E8E3-7A64-4C3A-BC28-924CD4489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B3376-AC58-447E-A21D-D4C00721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BAD9-0846-4278-BDAF-7AC737554CB9}" type="datetime1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9FB23-5F6E-4C93-8C62-890311AF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DF656-6C0A-49C0-81B8-751C2117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77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843D-8914-427D-B140-5EB9EEB7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DE71F-7664-4052-B91B-2C55C1DF5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3B6F-F55A-4DDC-93BE-C2A10032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DA75-B5D8-439E-A1F7-F2FCB8528A69}" type="datetime1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240FF-77E5-482E-8A30-D2CA3D52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099B4-C161-44FB-A5CD-22578025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75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8D62A-CACB-41E6-906D-EE3427E03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D95E-94B5-46CF-A26C-B2FE68CB6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4150-01F5-46E6-95BC-C33E7E10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F37E-9839-4D4C-8299-7CBF8F51E008}" type="datetime1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C231-12EA-4B03-AEE8-C75A57E7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303B-04A1-4ABF-8A40-07B93437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0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CDAC-4B26-4EDC-BF94-68D11417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5461-D0E6-4581-893B-C39E852E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962C8-2ABF-41B8-98FB-E6038214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16E7-A6E3-4BC0-B1E3-012A335EB154}" type="datetime1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23561-0FA8-49AC-89D6-ACC28AF0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0A1D2-759D-4EC0-9634-AD12442A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2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07E9-9EEE-4884-B9BA-C76C002F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3B874-07E1-42B0-A2A7-91F88E11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E81D-DADD-47E5-8418-9451D920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9F54-38B0-4D08-91BF-F6F0A5E6CEE0}" type="datetime1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FBAC7-31F6-4237-BC5A-A4DF793A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6607-4F92-432E-9749-7B2E7FD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271E-69F6-470E-8B5A-7C52B99A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570B-E9F9-43E4-8C97-3B3E6EBCE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996A8-6276-4B16-BF9B-0FEFB2A4C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ADB47-1848-4C29-9FFB-329CBBAF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4017-51C7-4961-A44A-E7D45CC26B5E}" type="datetime1">
              <a:rPr lang="en-IN" smtClean="0"/>
              <a:t>13-05-2019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BD807-98F4-4141-9C61-6BDD86EF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B719D-66D4-4AC5-B545-FD4BFF63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14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BC55-7EF7-445B-8D0C-E07CA435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377A1-871E-47D4-A617-3A328D705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B89D7-01DF-4B06-ABB8-F708170DD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E79E0-98AA-44B9-81E0-6BA9D98F4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05E25-7D9D-4806-A4CA-1A1D52B78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9D82F-92F7-4CBC-9A6C-01C850BF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9FDA-3B77-425D-81D8-BEA492DE2BAA}" type="datetime1">
              <a:rPr lang="en-IN" smtClean="0"/>
              <a:t>13-05-2019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8F4B2-518D-4778-B735-918ECB75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B6979-979B-40E3-9A84-3B14D437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0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06FB-5EF4-44BE-8248-3C6EE5E0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80BE4-B50D-4426-AA35-079FCEC9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040A-C99A-46A4-A344-080EC6DE7018}" type="datetime1">
              <a:rPr lang="en-IN" smtClean="0"/>
              <a:t>13-05-2019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F19FC-FCAD-42F4-AF0F-C40447CB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C5C0A-F861-4F61-BE9F-24325694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04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2D317-B617-477D-B28F-28D26E5F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095D-1F95-4AC6-80BA-C1D005A7AB57}" type="datetime1">
              <a:rPr lang="en-IN" smtClean="0"/>
              <a:t>13-05-2019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6D8B3-B78B-4300-850F-28A66A8A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62F6F-01D2-4E82-A96F-801CBA31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64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E659-5F12-4DCF-9D02-BE142F28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9C53-C2B3-4524-B48D-0F4B921F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AB6F-C1AC-4968-8813-3BEFDC8C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6383D-F2EB-43DF-9EAE-CD8C82C7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1723-E32C-42AF-9AAD-294C25B7EF08}" type="datetime1">
              <a:rPr lang="en-IN" smtClean="0"/>
              <a:t>13-05-2019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A9BDD-BD6D-41BF-A015-AF4BA99A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0F099-9678-42D7-B4BA-BCFBF037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8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75F7-69DD-4F6C-BFD8-6000B632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1445A-C94D-45D3-B325-8BACAAADB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05048-1102-47F8-A8CD-DF1E87E7B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470DF-0AC5-49C0-B396-35207AEB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0E4F-CA4B-4F21-B583-646D53382604}" type="datetime1">
              <a:rPr lang="en-IN" smtClean="0"/>
              <a:t>13-05-2019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34A07-F71D-4F27-AE94-04848157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AE9ED-7CB9-4A99-A977-B894762D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5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25F75-1651-498D-BE71-B7F39AD6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2C917-3D02-4DA0-8679-FC41A96A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0E0B3-51BC-4CE5-AB9E-85057C32F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0368-5785-43C0-8788-92CE41E75039}" type="datetime1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06DB-52D2-4A87-B851-110D5FD08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E8A40-76D7-4FB5-9044-CF94EF1A7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8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82B586-7987-48E3-95D8-BBCB683DF9F1}"/>
              </a:ext>
            </a:extLst>
          </p:cNvPr>
          <p:cNvSpPr txBox="1"/>
          <p:nvPr/>
        </p:nvSpPr>
        <p:spPr>
          <a:xfrm>
            <a:off x="3753011" y="2467822"/>
            <a:ext cx="7785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Software Engineering for Engineers 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 presentation</a:t>
            </a:r>
            <a:endParaRPr lang="en-IN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96ABA-583F-4387-BD35-9CA080BA9B2E}"/>
              </a:ext>
            </a:extLst>
          </p:cNvPr>
          <p:cNvCxnSpPr>
            <a:cxnSpLocks/>
          </p:cNvCxnSpPr>
          <p:nvPr/>
        </p:nvCxnSpPr>
        <p:spPr>
          <a:xfrm flipV="1">
            <a:off x="3840480" y="3436071"/>
            <a:ext cx="8351519" cy="467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9032059-64CA-4E91-B27D-260C918F5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2" y="2239864"/>
            <a:ext cx="2732331" cy="237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6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82B586-7987-48E3-95D8-BBCB683DF9F1}"/>
              </a:ext>
            </a:extLst>
          </p:cNvPr>
          <p:cNvSpPr txBox="1"/>
          <p:nvPr/>
        </p:nvSpPr>
        <p:spPr>
          <a:xfrm>
            <a:off x="3753011" y="2898709"/>
            <a:ext cx="7785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96ABA-583F-4387-BD35-9CA080BA9B2E}"/>
              </a:ext>
            </a:extLst>
          </p:cNvPr>
          <p:cNvCxnSpPr>
            <a:cxnSpLocks/>
          </p:cNvCxnSpPr>
          <p:nvPr/>
        </p:nvCxnSpPr>
        <p:spPr>
          <a:xfrm flipV="1">
            <a:off x="3840480" y="3436071"/>
            <a:ext cx="8351519" cy="467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9032059-64CA-4E91-B27D-260C918F5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2" y="2239864"/>
            <a:ext cx="2732331" cy="237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7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94619614-FCAC-4100-88FF-2CE6DDC6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5B5-08B6-4422-9798-57C8F198B995}" type="datetime1">
              <a:rPr lang="en-I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13-05-2019</a:t>
            </a:fld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327F3EE-FA83-4CD1-9756-E47C9B1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730030"/>
            <a:chOff x="146887" y="128298"/>
            <a:chExt cx="12045113" cy="73003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4004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Agenda</a:t>
              </a:r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577EBD-B57F-48EA-ADDA-AAA6B82CE5F1}"/>
              </a:ext>
            </a:extLst>
          </p:cNvPr>
          <p:cNvSpPr txBox="1"/>
          <p:nvPr/>
        </p:nvSpPr>
        <p:spPr>
          <a:xfrm>
            <a:off x="4101253" y="2562479"/>
            <a:ext cx="43271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System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Project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GungsuhChe" panose="02030609000101010101" pitchFamily="49" charset="-127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94619614-FCAC-4100-88FF-2CE6DDC6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5B5-08B6-4422-9798-57C8F198B995}" type="datetime1">
              <a:rPr lang="en-I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13-05-2019</a:t>
            </a:fld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327F3EE-FA83-4CD1-9756-E47C9B1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730030"/>
            <a:chOff x="146887" y="128298"/>
            <a:chExt cx="12045113" cy="73003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4004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Sprint planning</a:t>
              </a:r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BBAAE69-336B-4EF9-A226-F07D94652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798796"/>
              </p:ext>
            </p:extLst>
          </p:nvPr>
        </p:nvGraphicFramePr>
        <p:xfrm>
          <a:off x="129899" y="1913029"/>
          <a:ext cx="11932201" cy="2344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Worksheet" r:id="rId4" imgW="8772532" imgH="1723974" progId="Excel.Sheet.12">
                  <p:embed/>
                </p:oleObj>
              </mc:Choice>
              <mc:Fallback>
                <p:oleObj name="Worksheet" r:id="rId4" imgW="8772532" imgH="17239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899" y="1913029"/>
                        <a:ext cx="11932201" cy="2344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22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94619614-FCAC-4100-88FF-2CE6DDC6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5B5-08B6-4422-9798-57C8F198B995}" type="datetime1">
              <a:rPr lang="en-I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13-05-2019</a:t>
            </a:fld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327F3EE-FA83-4CD1-9756-E47C9B1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730030"/>
            <a:chOff x="146887" y="128298"/>
            <a:chExt cx="12045113" cy="73003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4004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Requirements </a:t>
              </a:r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577EBD-B57F-48EA-ADDA-AAA6B82CE5F1}"/>
              </a:ext>
            </a:extLst>
          </p:cNvPr>
          <p:cNvSpPr txBox="1"/>
          <p:nvPr/>
        </p:nvSpPr>
        <p:spPr>
          <a:xfrm>
            <a:off x="1570088" y="1452085"/>
            <a:ext cx="7971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meetings on Wednesdays 11:15 to 11:30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with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Brainstorming with teammates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Wrong assumptions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Central repo -&gt; Local repo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Categories based on attributes-&gt;based on user preference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GPS Location -&gt;Manual entry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94619614-FCAC-4100-88FF-2CE6DDC6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3DCD5B5-08B6-4422-9798-57C8F198B995}" type="datetime1">
              <a:rPr lang="en-I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13-05-2019</a:t>
            </a:fld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327F3EE-FA83-4CD1-9756-E47C9B1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A785BB0-6A73-4B34-A782-1B803611B346}" type="slidenum">
              <a:rPr lang="en-I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730030"/>
            <a:chOff x="146887" y="128298"/>
            <a:chExt cx="12045113" cy="73003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4004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Requirements 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User Stories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09EACF3-124B-4C1C-A1BE-CBB34915B1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970342"/>
              </p:ext>
            </p:extLst>
          </p:nvPr>
        </p:nvGraphicFramePr>
        <p:xfrm>
          <a:off x="838200" y="621999"/>
          <a:ext cx="10323838" cy="5770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4" imgW="11382305" imgH="6362716" progId="Excel.Sheet.12">
                  <p:embed/>
                </p:oleObj>
              </mc:Choice>
              <mc:Fallback>
                <p:oleObj name="Worksheet" r:id="rId4" imgW="11382305" imgH="63627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621999"/>
                        <a:ext cx="10323838" cy="5770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36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94619614-FCAC-4100-88FF-2CE6DDC6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5B5-08B6-4422-9798-57C8F198B995}" type="datetime1">
              <a:rPr lang="en-I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13-05-2019</a:t>
            </a:fld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327F3EE-FA83-4CD1-9756-E47C9B1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E3E99C-9484-480C-A451-C1530DD5EE90}"/>
              </a:ext>
            </a:extLst>
          </p:cNvPr>
          <p:cNvGrpSpPr/>
          <p:nvPr/>
        </p:nvGrpSpPr>
        <p:grpSpPr>
          <a:xfrm>
            <a:off x="146887" y="128298"/>
            <a:ext cx="12045113" cy="730030"/>
            <a:chOff x="146887" y="128298"/>
            <a:chExt cx="12045113" cy="73003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B53794-D728-47C9-A6C0-5527E561E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E80386-470B-44B1-85E5-AA94361B376A}"/>
                </a:ext>
              </a:extLst>
            </p:cNvPr>
            <p:cNvSpPr txBox="1"/>
            <p:nvPr/>
          </p:nvSpPr>
          <p:spPr>
            <a:xfrm>
              <a:off x="985598" y="136525"/>
              <a:ext cx="4500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System Design – Class Diagram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C5CE5E-DBFD-4ADF-B7B1-1E467A8A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3515EB7-6E5D-4095-90D8-7881AD08DD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36" y="616848"/>
            <a:ext cx="9794234" cy="62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9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94619614-FCAC-4100-88FF-2CE6DDC6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5B5-08B6-4422-9798-57C8F198B995}" type="datetime1">
              <a:rPr lang="en-I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13-05-2019</a:t>
            </a:fld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327F3EE-FA83-4CD1-9756-E47C9B1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E3E99C-9484-480C-A451-C1530DD5EE90}"/>
              </a:ext>
            </a:extLst>
          </p:cNvPr>
          <p:cNvGrpSpPr/>
          <p:nvPr/>
        </p:nvGrpSpPr>
        <p:grpSpPr>
          <a:xfrm>
            <a:off x="146887" y="136525"/>
            <a:ext cx="12045113" cy="730030"/>
            <a:chOff x="146887" y="128298"/>
            <a:chExt cx="12045113" cy="73003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B53794-D728-47C9-A6C0-5527E561E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E80386-470B-44B1-85E5-AA94361B376A}"/>
                </a:ext>
              </a:extLst>
            </p:cNvPr>
            <p:cNvSpPr txBox="1"/>
            <p:nvPr/>
          </p:nvSpPr>
          <p:spPr>
            <a:xfrm>
              <a:off x="985598" y="136525"/>
              <a:ext cx="5110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Requirements – Use Case Diagram</a:t>
              </a:r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C5CE5E-DBFD-4ADF-B7B1-1E467A8A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A8487F1-1ECB-4548-AEAD-28C3C146AA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62" y="577380"/>
            <a:ext cx="10786584" cy="57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0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94619614-FCAC-4100-88FF-2CE6DDC6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5B5-08B6-4422-9798-57C8F198B995}" type="datetime1">
              <a:rPr lang="en-I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13-05-2019</a:t>
            </a:fld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327F3EE-FA83-4CD1-9756-E47C9B1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F497AF-6C9D-4245-9356-29D478778FAB}"/>
              </a:ext>
            </a:extLst>
          </p:cNvPr>
          <p:cNvGrpSpPr/>
          <p:nvPr/>
        </p:nvGrpSpPr>
        <p:grpSpPr>
          <a:xfrm>
            <a:off x="146887" y="128298"/>
            <a:ext cx="12045113" cy="730030"/>
            <a:chOff x="146887" y="128298"/>
            <a:chExt cx="12045113" cy="73003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FCFC4-B366-4085-98F0-D830EB922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84BD72-69A3-45D3-91D0-02EE18C188A6}"/>
                </a:ext>
              </a:extLst>
            </p:cNvPr>
            <p:cNvSpPr txBox="1"/>
            <p:nvPr/>
          </p:nvSpPr>
          <p:spPr>
            <a:xfrm>
              <a:off x="985598" y="136525"/>
              <a:ext cx="5212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System Design – Activity Diagram</a:t>
              </a:r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1CA69B2-C9A3-4CA4-834E-7F17DA779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8F1CFB7-BDAD-43A1-B31D-CA4F2DEDE0E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4645"/>
            <a:ext cx="10947235" cy="61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1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94619614-FCAC-4100-88FF-2CE6DDC6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5B5-08B6-4422-9798-57C8F198B995}" type="datetime1">
              <a:rPr lang="en-I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13-05-2019</a:t>
            </a:fld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327F3EE-FA83-4CD1-9756-E47C9B1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F497AF-6C9D-4245-9356-29D478778FAB}"/>
              </a:ext>
            </a:extLst>
          </p:cNvPr>
          <p:cNvGrpSpPr/>
          <p:nvPr/>
        </p:nvGrpSpPr>
        <p:grpSpPr>
          <a:xfrm>
            <a:off x="146887" y="128298"/>
            <a:ext cx="12045113" cy="730030"/>
            <a:chOff x="146887" y="128298"/>
            <a:chExt cx="12045113" cy="73003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FCFC4-B366-4085-98F0-D830EB922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1CA69B2-C9A3-4CA4-834E-7F17DA779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2D5386A-56B1-4958-82F4-D0E47EEAF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92" y="1255959"/>
            <a:ext cx="11041016" cy="43725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55E446-737C-479D-BA15-F06C9D7DC2F4}"/>
              </a:ext>
            </a:extLst>
          </p:cNvPr>
          <p:cNvSpPr/>
          <p:nvPr/>
        </p:nvSpPr>
        <p:spPr>
          <a:xfrm>
            <a:off x="985598" y="136525"/>
            <a:ext cx="2666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Project Dashboard</a:t>
            </a:r>
          </a:p>
        </p:txBody>
      </p:sp>
    </p:spTree>
    <p:extLst>
      <p:ext uri="{BB962C8B-B14F-4D97-AF65-F5344CB8AC3E}">
        <p14:creationId xmlns:p14="http://schemas.microsoft.com/office/powerpoint/2010/main" val="160833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Viju Sudhi</dc:creator>
  <cp:lastModifiedBy>Adarsh</cp:lastModifiedBy>
  <cp:revision>66</cp:revision>
  <dcterms:created xsi:type="dcterms:W3CDTF">2019-04-12T22:44:20Z</dcterms:created>
  <dcterms:modified xsi:type="dcterms:W3CDTF">2019-05-13T21:41:21Z</dcterms:modified>
</cp:coreProperties>
</file>