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8Vj/VnSZMIWxY8HiyShprpKk6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fefeab4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fefeab4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_WefJNCIvZyWvGOgS67C4s-1qVtPXcAw/view?usp=share_link" TargetMode="Externa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-125" y="148725"/>
            <a:ext cx="9144000" cy="815700"/>
          </a:xfrm>
          <a:prstGeom prst="rect">
            <a:avLst/>
          </a:prstGeom>
          <a:solidFill>
            <a:srgbClr val="B1E99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419" sz="4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AYI ACADEMY: TALEND</a:t>
            </a:r>
            <a:endParaRPr sz="4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40750" y="4743300"/>
            <a:ext cx="43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teórico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/>
        </p:nvSpPr>
        <p:spPr>
          <a:xfrm>
            <a:off x="409000" y="511825"/>
            <a:ext cx="438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claves - 2: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/>
        </p:nvSpPr>
        <p:spPr>
          <a:xfrm>
            <a:off x="437400" y="1143300"/>
            <a:ext cx="8269200" cy="280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Para una buena comprensión de los datos, estos deben poder ordenarse y estandarizarse.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 monitoreo accesible de manera rápida para los involucrados permite actuar de manera proactiva y evitar demoras para que la información esté disponible.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437400" y="1186625"/>
            <a:ext cx="438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claves - 3: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/>
        </p:nvSpPr>
        <p:spPr>
          <a:xfrm>
            <a:off x="437400" y="1935725"/>
            <a:ext cx="8269200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 ETL permite combinar datos de diferentes fuentes (archivos, bases de datos, </a:t>
            </a:r>
            <a:r>
              <a:rPr lang="es-419" sz="1850" b="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) para hacer un sistema estándar de información.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437400" y="927300"/>
            <a:ext cx="438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talend?: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/>
        </p:nvSpPr>
        <p:spPr>
          <a:xfrm>
            <a:off x="437400" y="1762825"/>
            <a:ext cx="8269200" cy="202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b="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Talend</a:t>
            </a:r>
            <a:r>
              <a:rPr lang="es-AR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permite un diseño rápido, es de fácil monitoreo y flexible para adaptarse a los cambios de manera ágil, además presenta una diversidad de componentes que hacen fácil la integración con diferentes fuentes de datos.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fefeab4d0_0_0"/>
          <p:cNvSpPr txBox="1"/>
          <p:nvPr/>
        </p:nvSpPr>
        <p:spPr>
          <a:xfrm>
            <a:off x="437400" y="927300"/>
            <a:ext cx="438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necesarios: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efefeab4d0_0_0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1efefeab4d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fefeab4d0_0_0"/>
          <p:cNvSpPr txBox="1"/>
          <p:nvPr/>
        </p:nvSpPr>
        <p:spPr>
          <a:xfrm>
            <a:off x="437400" y="1762825"/>
            <a:ext cx="8269200" cy="285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Teoría: "Introducción"</a:t>
            </a:r>
            <a:endParaRPr sz="1150" b="0" i="0" u="none" strike="noStrike" cap="none" dirty="0">
              <a:solidFill>
                <a:srgbClr val="343A4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Practicas: "Hola </a:t>
            </a:r>
            <a:r>
              <a:rPr lang="es-419" sz="1150" b="0" i="0" u="none" strike="noStrike" cap="none" dirty="0" err="1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Talend</a:t>
            </a: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" y "Buenas Practicas"</a:t>
            </a:r>
            <a:endParaRPr sz="1150" b="0" i="0" u="none" strike="noStrike" cap="none" dirty="0">
              <a:solidFill>
                <a:srgbClr val="343A4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Archivos necesarios para las prácticas y desafío del módulo.</a:t>
            </a:r>
            <a:endParaRPr sz="1150" b="0" i="0" u="none" strike="noStrike" cap="none" dirty="0">
              <a:solidFill>
                <a:srgbClr val="343A4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Descargar </a:t>
            </a:r>
            <a:r>
              <a:rPr lang="es-419" sz="1150" b="0" i="0" u="none" strike="noStrike" cap="none" dirty="0" err="1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419" sz="1150" b="0" i="0" u="none" strike="noStrike" cap="none" dirty="0">
                <a:solidFill>
                  <a:schemeClr val="dk1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https://dev.mysql.com/downloads/workbench/</a:t>
            </a:r>
            <a:br>
              <a:rPr lang="es-419" sz="1150" b="0" i="0" u="none" strike="noStrike" cap="none" dirty="0">
                <a:solidFill>
                  <a:schemeClr val="dk1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Descargar </a:t>
            </a:r>
            <a:r>
              <a:rPr lang="es-419" sz="1150" b="0" i="0" u="none" strike="noStrike" cap="none" dirty="0" err="1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talend</a:t>
            </a:r>
            <a:r>
              <a:rPr lang="es-419" sz="1150" b="0" i="0" u="none" strike="noStrike" cap="none" dirty="0">
                <a:solidFill>
                  <a:srgbClr val="343A4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7.3: </a:t>
            </a:r>
            <a:r>
              <a:rPr lang="es-419" sz="1150" b="0" i="0" u="none" strike="noStrike" cap="none" dirty="0">
                <a:solidFill>
                  <a:schemeClr val="dk1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https://drive.google.com/file/d/1_WefJNCIvZyWvGOgS67C4s-1qVtPXcAw/view?usp=share_link</a:t>
            </a:r>
            <a:br>
              <a:rPr lang="es-419" sz="1150" b="0" i="0" u="none" strike="noStrike" cap="none" dirty="0">
                <a:solidFill>
                  <a:schemeClr val="dk1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-125" y="2993375"/>
            <a:ext cx="9144000" cy="7002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350" b="1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Introducción: Data Integration</a:t>
            </a: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Integración de Datos o Data Integration?: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408999" y="1342239"/>
            <a:ext cx="829038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ES" sz="160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60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 la actualidad la cantidad de información recibida por las empresas y los diferentes formatos en que las reciben incidente en la toma de malas decisiones así como también hacen que el proceso sean lento, y aquí es donde l</a:t>
            </a:r>
            <a:r>
              <a:rPr lang="es-ES" sz="160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 integración de datos entra en juego.  </a:t>
            </a:r>
            <a:endParaRPr lang="es-ES" sz="160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ES" sz="160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 un proceso que consiste en reunir datos de diferentes fuentes para obtener una vista unificada y más valiosa de ellos, de modo que una empresa pueda tomar mejores decisiones y con mayor rapidez. 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ES" sz="160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 integración de datos puede consolidar todo tipo de datos (estructurados, no estructurados, por lotes y de transmisión) para realizar cualquier tipo de tareas, desde consultas básicas a bases de datos de inventarios hasta estadísticas predictivas complejas.</a:t>
            </a:r>
            <a:endParaRPr sz="160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Integración de Datos o Data Integration?: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4238" y="1403850"/>
            <a:ext cx="64293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409000" y="511825"/>
            <a:ext cx="268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proceso ETL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437400" y="1143300"/>
            <a:ext cx="8269200" cy="30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Consiste en tres pasos:</a:t>
            </a:r>
            <a:b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50"/>
              <a:buFont typeface="Roboto"/>
              <a:buChar char="●"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 de Extract: obtener los datos desde sistemas de información de la manera más eficiente posible.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50"/>
              <a:buFont typeface="Roboto"/>
              <a:buChar char="●"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 de Transform: diseñar cálculos o algoritmos que permitan  transformar los datos para que se adapten a un formato especificado. 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50"/>
              <a:buFont typeface="Roboto"/>
              <a:buChar char="●"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 de Load: Cargar o subir los datos a un objetivo como por ejemplo una base de datos.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409000" y="511825"/>
            <a:ext cx="268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proceso ETL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437400" y="1143300"/>
            <a:ext cx="82692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50"/>
              <a:buFont typeface="Roboto"/>
              <a:buChar char="●"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Sirve para procesar, combinar y proveer información.</a:t>
            </a:r>
            <a:b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50"/>
              <a:buFont typeface="Roboto"/>
              <a:buChar char="●"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La ventaja de tener una interfaz gráfica es que permite hacer todo esto con el mínimo código posible.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409000" y="511825"/>
            <a:ext cx="268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1: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437400" y="1143300"/>
            <a:ext cx="8269200" cy="27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 caso de uso es la migración de datos, ya que involucra extraer datos de una base, transformarlos en el nuevo formato que se necesita y por último cargarlos a la nueva base de datos de la empresa.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 estos datos almacenados se pueden utilizar para que por ejemplo las áreas de ventas, marketing y operaciones puedan aplicar business intelligence y tener mejor control a la hora de tomar decisiones. 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409000" y="511825"/>
            <a:ext cx="268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2: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437400" y="1143300"/>
            <a:ext cx="8269200" cy="27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Otro ejemplo es cuando dos empresas se fusionan, ahí se realiza una consolidación de datos o Data </a:t>
            </a:r>
            <a:r>
              <a:rPr lang="es-419" sz="1850" b="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Consolidation</a:t>
            </a: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. Básicamente consiste en unificar los datos de ambas empresas para poder tener las ventas unificadas.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El objetivo técnico es transformar los datos de la empresa A y B para que estén en un mismo formato.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/>
        </p:nvSpPr>
        <p:spPr>
          <a:xfrm>
            <a:off x="409000" y="511825"/>
            <a:ext cx="438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claves - 1: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437400" y="1143300"/>
            <a:ext cx="8269200" cy="3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Una herramienta moderna de ETL debe permitir conectarse a una gran variedad de fuentes.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Hoy en día los datos pueden ser complejos y voluminosos. Esto requiere velocidad, y escalabilidad.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Para mapear los datos se necesita una gran flexibilidad al momento de transformarlos.</a:t>
            </a: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Presentación en pantalla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Vanesa Murillo</cp:lastModifiedBy>
  <cp:revision>1</cp:revision>
  <dcterms:modified xsi:type="dcterms:W3CDTF">2024-05-03T13:03:36Z</dcterms:modified>
</cp:coreProperties>
</file>