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5" r:id="rId10"/>
    <p:sldId id="266" r:id="rId11"/>
    <p:sldId id="268" r:id="rId12"/>
    <p:sldId id="267" r:id="rId13"/>
    <p:sldId id="270" r:id="rId14"/>
    <p:sldId id="264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+wgLpskLO0/JV5HGniJsgzGcT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832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99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3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78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33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-125" y="148725"/>
            <a:ext cx="9144000" cy="815700"/>
          </a:xfrm>
          <a:prstGeom prst="rect">
            <a:avLst/>
          </a:prstGeom>
          <a:solidFill>
            <a:srgbClr val="B1E99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419" sz="4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AYI ACADEMY: TALEND</a:t>
            </a:r>
            <a:endParaRPr sz="4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540750" y="4743300"/>
            <a:ext cx="43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teórico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dirty="0" err="1"/>
              <a:t>Talend</a:t>
            </a:r>
            <a:r>
              <a:rPr lang="es-419" sz="2600" b="1" dirty="0"/>
              <a:t> - Componentes para manejo de archivos</a:t>
            </a:r>
            <a:endParaRPr sz="2600" b="1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437400" y="1308525"/>
            <a:ext cx="8269200" cy="18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b="1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Escritura de archivos (</a:t>
            </a:r>
            <a:r>
              <a:rPr lang="es-AR" sz="1850" b="1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tWrite</a:t>
            </a:r>
            <a:r>
              <a:rPr lang="es-AR" sz="1850" b="1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*)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Los siguientes componentes permiten generar archivos </a:t>
            </a:r>
            <a:r>
              <a:rPr lang="es-AR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r>
              <a:rPr lang="es-AR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s-AR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es-AR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lang="es-AR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tWriteXMLField</a:t>
            </a:r>
            <a:endParaRPr lang="es-AR" sz="185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tWriteJSONField</a:t>
            </a:r>
            <a:endParaRPr sz="185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62077E7-BE4F-DA87-5373-F97A0259B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499" y="2273284"/>
            <a:ext cx="997001" cy="5969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F72406-D80A-5DD0-1632-D80CCB34F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848" y="2279635"/>
            <a:ext cx="1009702" cy="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dirty="0" err="1"/>
              <a:t>Talend</a:t>
            </a:r>
            <a:r>
              <a:rPr lang="es-419" sz="2600" b="1" dirty="0"/>
              <a:t> - Componentes para manejo de archivos</a:t>
            </a:r>
            <a:endParaRPr sz="2600" b="1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437400" y="1308525"/>
            <a:ext cx="8269200" cy="247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b="1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Escritura de archivos (</a:t>
            </a:r>
            <a:r>
              <a:rPr lang="es-AR" sz="1850" b="1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tFileOutput</a:t>
            </a:r>
            <a:r>
              <a:rPr lang="es-AR" sz="1850" b="1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*)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Entre los principales componentes para escritura de archivos en </a:t>
            </a:r>
            <a:r>
              <a:rPr lang="es-AR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Talend</a:t>
            </a:r>
            <a:r>
              <a:rPr lang="es-AR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podemos mencionar: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lang="es-AR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tFileOutputDelimited</a:t>
            </a:r>
            <a:endParaRPr lang="es-AR" sz="185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tFileOutputXML</a:t>
            </a:r>
            <a:endParaRPr lang="es-AR" sz="185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tFileOutputJSON</a:t>
            </a:r>
            <a:endParaRPr sz="185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947368-646E-0509-7B6C-CCFCFA31B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974" y="2254233"/>
            <a:ext cx="1016052" cy="6350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B5DC53-E1AD-AFC5-AD19-DD56C0DD6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2949" y="3168602"/>
            <a:ext cx="1409772" cy="6159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F32670-213E-3153-23F2-13950378D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1713" y="2810170"/>
            <a:ext cx="971600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454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409000" y="511825"/>
            <a:ext cx="84279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dirty="0" err="1"/>
              <a:t>Talend</a:t>
            </a:r>
            <a:r>
              <a:rPr lang="es-419" sz="2600" b="1" dirty="0"/>
              <a:t> - Componentes para manejo de archivos</a:t>
            </a:r>
            <a:endParaRPr sz="2600" b="1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437400" y="1308525"/>
            <a:ext cx="8269200" cy="280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b="1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Listar, copiar y eliminar archivos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Estas acciones se pueden realizar con los siguientes componentes: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lang="es-AR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tFileList</a:t>
            </a:r>
            <a:endParaRPr lang="es-AR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tFileCopy</a:t>
            </a:r>
            <a:endParaRPr lang="es-AR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tFileDelete</a:t>
            </a:r>
            <a:endParaRPr lang="es-AR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lang="es-AR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lang="es-AR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677128-54D7-1FEE-94D8-320876F79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229" y="2681474"/>
            <a:ext cx="732421" cy="7990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3A14A7-DCC7-3135-C206-47C89C8DB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534" y="2263759"/>
            <a:ext cx="596931" cy="6159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AAE470-4705-FC58-DF22-957705B0B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352" y="2950550"/>
            <a:ext cx="977950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12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dirty="0" err="1"/>
              <a:t>Talend</a:t>
            </a:r>
            <a:r>
              <a:rPr lang="es-419" sz="2600" b="1" dirty="0"/>
              <a:t> - Definición de esquema</a:t>
            </a:r>
            <a:endParaRPr sz="2600" b="1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437400" y="1308525"/>
            <a:ext cx="8269200" cy="182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El esquema de un archivo en los componentes puede ser definido manualmente, ingresando uno a uno los campos (nombre, tipo, longitud), copiando y pegando el </a:t>
            </a:r>
            <a:r>
              <a:rPr lang="es-AR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esque</a:t>
            </a:r>
            <a:r>
              <a:rPr lang="es-AR" sz="185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ma de algún otro componente previamente definido, a partir de la </a:t>
            </a:r>
            <a:r>
              <a:rPr lang="es-AR" sz="1850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metadata </a:t>
            </a:r>
            <a:r>
              <a:rPr lang="es-AR" sz="185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o por último importando el esquema a partir de un archivo </a:t>
            </a:r>
            <a:r>
              <a:rPr lang="es-AR" sz="185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r>
              <a:rPr lang="es-AR" sz="185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4014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409000" y="511825"/>
            <a:ext cx="84279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Talend</a:t>
            </a:r>
            <a:r>
              <a:rPr lang="es-419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Definición de esquema</a:t>
            </a:r>
          </a:p>
        </p:txBody>
      </p:sp>
      <p:sp>
        <p:nvSpPr>
          <p:cNvPr id="121" name="Google Shape;121;p9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/>
          <p:nvPr/>
        </p:nvSpPr>
        <p:spPr>
          <a:xfrm>
            <a:off x="437400" y="1308525"/>
            <a:ext cx="826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5163" y="1510002"/>
            <a:ext cx="4007169" cy="282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30B68C-0430-B49E-EF38-57896842B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31" y="1510002"/>
            <a:ext cx="3695328" cy="2491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-125" y="2993375"/>
            <a:ext cx="9144000" cy="700200"/>
          </a:xfrm>
          <a:prstGeom prst="rect">
            <a:avLst/>
          </a:prstGeom>
          <a:solidFill>
            <a:srgbClr val="A4C5FA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350" b="1" i="0" u="none" strike="noStrike" cap="non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Introducción: Manejo de Archivos</a:t>
            </a: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1101" y="1121500"/>
            <a:ext cx="6101801" cy="9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Manejo de Archivos: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437400" y="1308525"/>
            <a:ext cx="8269200" cy="411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Existen diferentes tipos de archivos de los cuales podemos obtener </a:t>
            </a:r>
            <a:r>
              <a:rPr lang="es-419" sz="1850" b="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infomación</a:t>
            </a: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419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txt</a:t>
            </a: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419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csv</a:t>
            </a: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419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419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Talend</a:t>
            </a: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permite realizar (entre otras) las siguientes acciones: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lang="es-419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1" indent="-342900">
              <a:lnSpc>
                <a:spcPct val="115000"/>
              </a:lnSpc>
              <a:buSzPts val="1850"/>
              <a:buFont typeface="Wingdings" panose="05000000000000000000" pitchFamily="2" charset="2"/>
              <a:buChar char="Ø"/>
            </a:pP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Leer (input)</a:t>
            </a:r>
          </a:p>
          <a:p>
            <a:pPr marL="342900" lvl="1" indent="-342900">
              <a:lnSpc>
                <a:spcPct val="115000"/>
              </a:lnSpc>
              <a:buSzPts val="1850"/>
              <a:buFont typeface="Wingdings" panose="05000000000000000000" pitchFamily="2" charset="2"/>
              <a:buChar char="Ø"/>
            </a:pP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Escribir/Crear (</a:t>
            </a:r>
            <a:r>
              <a:rPr lang="es-419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write</a:t>
            </a: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/output)</a:t>
            </a:r>
          </a:p>
          <a:p>
            <a:pPr marL="342900" lvl="1" indent="-342900">
              <a:lnSpc>
                <a:spcPct val="115000"/>
              </a:lnSpc>
              <a:buSzPts val="1850"/>
              <a:buFont typeface="Wingdings" panose="05000000000000000000" pitchFamily="2" charset="2"/>
              <a:buChar char="Ø"/>
            </a:pP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Listar (</a:t>
            </a:r>
            <a:r>
              <a:rPr lang="es-419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342900" lvl="1" indent="-342900">
              <a:lnSpc>
                <a:spcPct val="115000"/>
              </a:lnSpc>
              <a:buSzPts val="1850"/>
              <a:buFont typeface="Wingdings" panose="05000000000000000000" pitchFamily="2" charset="2"/>
              <a:buChar char="Ø"/>
            </a:pPr>
            <a:r>
              <a:rPr lang="es-419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Eliminar (</a:t>
            </a:r>
            <a:r>
              <a:rPr lang="es-419" sz="1850" b="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es-419" sz="1850" b="0" i="0" u="none" strike="noStrike" cap="none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342900" lvl="1" indent="-342900">
              <a:lnSpc>
                <a:spcPct val="115000"/>
              </a:lnSpc>
              <a:buSzPts val="1850"/>
              <a:buFont typeface="Wingdings" panose="05000000000000000000" pitchFamily="2" charset="2"/>
              <a:buChar char="Ø"/>
            </a:pP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Copiar (</a:t>
            </a:r>
            <a:r>
              <a:rPr lang="es-419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r>
              <a:rPr lang="es-419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419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archivos (Delimitado):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/>
          <p:nvPr/>
        </p:nvSpPr>
        <p:spPr>
          <a:xfrm>
            <a:off x="437400" y="1308525"/>
            <a:ext cx="826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5725" y="1381125"/>
            <a:ext cx="7140251" cy="26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Archivos (</a:t>
            </a:r>
            <a:r>
              <a:rPr lang="es-419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s-419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437400" y="1308525"/>
            <a:ext cx="826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5">
            <a:alphaModFix/>
          </a:blip>
          <a:srcRect l="148" r="6767" b="17795"/>
          <a:stretch/>
        </p:blipFill>
        <p:spPr>
          <a:xfrm>
            <a:off x="1112075" y="1308525"/>
            <a:ext cx="6777299" cy="29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Archivos (</a:t>
            </a:r>
            <a:r>
              <a:rPr lang="es-419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r>
              <a:rPr lang="es-419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datos):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437400" y="1308525"/>
            <a:ext cx="826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4500" y="1308525"/>
            <a:ext cx="5715000" cy="31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Manejo de Archivos:</a:t>
            </a:r>
            <a:endParaRPr sz="2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437400" y="1308525"/>
            <a:ext cx="826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3863" y="1169525"/>
            <a:ext cx="7758175" cy="3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Manejo de Archivos:</a:t>
            </a: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437400" y="1308525"/>
            <a:ext cx="826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2050" y="1282600"/>
            <a:ext cx="8201801" cy="31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/>
        </p:nvSpPr>
        <p:spPr>
          <a:xfrm>
            <a:off x="409000" y="511825"/>
            <a:ext cx="8427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419" sz="2600" b="1" dirty="0" err="1"/>
              <a:t>Talend</a:t>
            </a:r>
            <a:r>
              <a:rPr lang="es-419" sz="2600" b="1" dirty="0"/>
              <a:t>  - Componentes para manejo de archivos</a:t>
            </a:r>
            <a:endParaRPr sz="2600" b="1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768425" y="2950550"/>
            <a:ext cx="80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7364" y="4606475"/>
            <a:ext cx="2249275" cy="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437400" y="1308525"/>
            <a:ext cx="8269200" cy="247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b="1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Lectura de archivos (</a:t>
            </a:r>
            <a:r>
              <a:rPr lang="es-AR" sz="1850" b="1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tFileInput</a:t>
            </a:r>
            <a:r>
              <a:rPr lang="es-AR" sz="1850" b="1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*)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AR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Entre los principales componentes para lectura de archivos en </a:t>
            </a:r>
            <a:r>
              <a:rPr lang="es-AR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Talend</a:t>
            </a:r>
            <a:r>
              <a:rPr lang="es-AR" sz="185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podemos mencionar:</a:t>
            </a: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lang="es-AR" sz="185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tFileInputDelimited</a:t>
            </a:r>
            <a:endParaRPr lang="es-AR" sz="185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i="0" u="none" strike="noStrike" cap="none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tFileInputXML</a:t>
            </a:r>
            <a:endParaRPr lang="es-AR" sz="185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 panose="020B0604020202020204" pitchFamily="34" charset="0"/>
              <a:buChar char="•"/>
            </a:pPr>
            <a:r>
              <a:rPr lang="es-AR" sz="1850" dirty="0" err="1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tFileInputJSON</a:t>
            </a:r>
            <a:endParaRPr sz="1850" i="0" u="none" strike="noStrike" cap="none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1FA4FD-76B8-5A94-362E-D8CE156ED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896" y="2705159"/>
            <a:ext cx="1435174" cy="609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6D31A2-58FA-303A-FB25-0CB8C3CEE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639" y="2279569"/>
            <a:ext cx="971600" cy="5588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9CF136-8FF4-C152-0089-860794637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805" y="3141262"/>
            <a:ext cx="1016052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162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275</Words>
  <Application>Microsoft Office PowerPoint</Application>
  <PresentationFormat>Presentación en pantalla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Wingdings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Vanesa Murillo</cp:lastModifiedBy>
  <cp:revision>6</cp:revision>
  <dcterms:modified xsi:type="dcterms:W3CDTF">2024-05-07T22:37:35Z</dcterms:modified>
</cp:coreProperties>
</file>