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dbe567663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dbe567663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be567663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1dbe567663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dbe5676630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dbe5676630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be5676630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dbe567663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dbe567663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dbe567663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dbe567663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1dbe567663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dbe567663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dbe567663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dbe567663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dbe567663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be567663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dbe567663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dbe567663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dbe567663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be5676630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dbe5676630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be567663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1dbe567663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hyperlink" Target="https://www.youtube.com/watch?v=oi-2G_yL5yI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4.jpg"/><Relationship Id="rId6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0.jpg"/><Relationship Id="rId6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-125" y="2993375"/>
            <a:ext cx="9144000" cy="1293300"/>
          </a:xfrm>
          <a:prstGeom prst="rect">
            <a:avLst/>
          </a:prstGeom>
          <a:solidFill>
            <a:srgbClr val="A4C5FA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50"/>
              <a:buFont typeface="Arial"/>
              <a:buNone/>
            </a:pPr>
            <a:r>
              <a:rPr b="1" i="0" lang="es" sz="3350" u="none" cap="none" strike="noStrik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b="1" lang="es" sz="33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b="1" i="0" lang="es" sz="3350" u="none" cap="none" strike="noStrik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1" lang="es" sz="33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Trabajando con</a:t>
            </a:r>
            <a:r>
              <a:rPr b="1" i="0" lang="es" sz="3350" u="none" cap="none" strike="noStrik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 variables de contexto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1101" y="1121500"/>
            <a:ext cx="6101801" cy="9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5"/>
          <p:cNvSpPr txBox="1"/>
          <p:nvPr/>
        </p:nvSpPr>
        <p:spPr>
          <a:xfrm>
            <a:off x="359400" y="4433600"/>
            <a:ext cx="8425200" cy="5223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Grabación clase 3: </a:t>
            </a:r>
            <a:r>
              <a:rPr lang="es" sz="1800" u="sng">
                <a:solidFill>
                  <a:schemeClr val="hlink"/>
                </a:solidFill>
                <a:hlinkClick r:id="rId5"/>
              </a:rPr>
              <a:t>https://www.youtube.com/watch?v=oi-2G_yL5yI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4"/>
          <p:cNvSpPr txBox="1"/>
          <p:nvPr/>
        </p:nvSpPr>
        <p:spPr>
          <a:xfrm>
            <a:off x="4090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Ejecutar un Job en un contexto específico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4400" y="1173025"/>
            <a:ext cx="7367350" cy="27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4"/>
          <p:cNvSpPr txBox="1"/>
          <p:nvPr/>
        </p:nvSpPr>
        <p:spPr>
          <a:xfrm>
            <a:off x="1925225" y="3132075"/>
            <a:ext cx="2887800" cy="431100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Seleccione el contexto aquí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4"/>
          <p:cNvSpPr txBox="1"/>
          <p:nvPr/>
        </p:nvSpPr>
        <p:spPr>
          <a:xfrm>
            <a:off x="5062925" y="3860450"/>
            <a:ext cx="3721200" cy="615600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Aquí se mostrará el valor de las variables según el contexto seleccionado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5"/>
          <p:cNvSpPr txBox="1"/>
          <p:nvPr/>
        </p:nvSpPr>
        <p:spPr>
          <a:xfrm>
            <a:off x="4090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Actualizar variables de contexto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5"/>
          <p:cNvSpPr txBox="1"/>
          <p:nvPr/>
        </p:nvSpPr>
        <p:spPr>
          <a:xfrm>
            <a:off x="517225" y="1206850"/>
            <a:ext cx="54882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Usando el componente tContextLoad, puede sobrescribir los valores de las variables desde el Job.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cargar nuevos valores desde el flujo de ejecución, por ejemplo desde un archivo delimitado.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Esto le permitiría modificar los valores de la variable por fuera del Job, actualizando sólo el archivo.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Usando un componente tContextDump, puede exportar el valor de las variables desde un Job.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49725" y="863775"/>
            <a:ext cx="2116350" cy="34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3038" y="2094084"/>
            <a:ext cx="6357927" cy="9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15900" y="359175"/>
            <a:ext cx="3679575" cy="401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6"/>
          <p:cNvSpPr txBox="1"/>
          <p:nvPr/>
        </p:nvSpPr>
        <p:spPr>
          <a:xfrm>
            <a:off x="287350" y="143675"/>
            <a:ext cx="4396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el context?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6"/>
          <p:cNvSpPr txBox="1"/>
          <p:nvPr/>
        </p:nvSpPr>
        <p:spPr>
          <a:xfrm>
            <a:off x="330450" y="761475"/>
            <a:ext cx="46980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Job siempre corre en un contexto específico.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crear la cantidad de contextos que necesite según las diferentes configuraciones que podría tener el Job.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contextos se suelen configurar para los tres entornos básicos del círculo de vida de un software, los cuales son Desarrollo, Test y Producción.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330450" y="3646075"/>
            <a:ext cx="6034200" cy="615600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selecciona un contexto en la pestaña Run, aplica los parámetros específicos del entorno en el cual desea ejecutar el Job.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7"/>
          <p:cNvSpPr txBox="1"/>
          <p:nvPr/>
        </p:nvSpPr>
        <p:spPr>
          <a:xfrm>
            <a:off x="409000" y="511825"/>
            <a:ext cx="4102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Ejemplos de contextos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7"/>
          <p:cNvSpPr txBox="1"/>
          <p:nvPr/>
        </p:nvSpPr>
        <p:spPr>
          <a:xfrm>
            <a:off x="660900" y="1063175"/>
            <a:ext cx="80457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variables de contexto pueden tener diferentes valores según el contexto que seleccione para la ejecución.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Algunos casos de uso: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el </a:t>
            </a: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entorno de Desarrollo</a:t>
            </a: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utilizan como valor de las variables,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recursos locales y réplicas de bases de datos.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el </a:t>
            </a:r>
            <a:r>
              <a:rPr b="1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entorno de Testing</a:t>
            </a: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utilizan como valor de las variables,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recursos locales o cloud específicos para Testing y réplicas de bases de 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datos específicas para Testing.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el </a:t>
            </a:r>
            <a:r>
              <a:rPr b="1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entorno de Producción</a:t>
            </a: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utilizan como valor de las variables,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únicamente recursos cloud y bases de datos productivas.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Usando el context y las variables de contexto, puede crear un Job compatible con estos tres escenarios.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8"/>
          <p:cNvSpPr txBox="1"/>
          <p:nvPr/>
        </p:nvSpPr>
        <p:spPr>
          <a:xfrm>
            <a:off x="409000" y="511825"/>
            <a:ext cx="6745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son las variables de contexto?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8"/>
          <p:cNvSpPr txBox="1"/>
          <p:nvPr/>
        </p:nvSpPr>
        <p:spPr>
          <a:xfrm>
            <a:off x="818925" y="1235600"/>
            <a:ext cx="8045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uno de los tipos de variables que puede utilizar en el Job.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Estas variables, toman un valor específico según el contexto en el que se ejecute el Job.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 objetivo es especificar un valor de variable diferente según el contexto, para poder ejecutar un mismo Job en diferentes entornos.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1888" y="2856263"/>
            <a:ext cx="8320225" cy="13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9"/>
          <p:cNvSpPr txBox="1"/>
          <p:nvPr/>
        </p:nvSpPr>
        <p:spPr>
          <a:xfrm>
            <a:off x="409000" y="511825"/>
            <a:ext cx="6745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¿Cómo crear variables de contexto?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9"/>
          <p:cNvSpPr txBox="1"/>
          <p:nvPr/>
        </p:nvSpPr>
        <p:spPr>
          <a:xfrm>
            <a:off x="847675" y="1106275"/>
            <a:ext cx="454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Cree un nuevo contexto para otro entorno.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Renombre el contexto Default a Desarrollo.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1700" y="1755775"/>
            <a:ext cx="3916322" cy="277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24001" y="1831975"/>
            <a:ext cx="3771156" cy="27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364" y="46826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0"/>
          <p:cNvSpPr txBox="1"/>
          <p:nvPr/>
        </p:nvSpPr>
        <p:spPr>
          <a:xfrm>
            <a:off x="409000" y="511825"/>
            <a:ext cx="6745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¿Cómo crear variables de contexto?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1272750"/>
            <a:ext cx="4448175" cy="32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9575" y="1249225"/>
            <a:ext cx="4099537" cy="31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0"/>
          <p:cNvSpPr txBox="1"/>
          <p:nvPr/>
        </p:nvSpPr>
        <p:spPr>
          <a:xfrm>
            <a:off x="1020075" y="1241225"/>
            <a:ext cx="2011500" cy="615600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Añada una nueva variable de contexto.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2163075" y="3832025"/>
            <a:ext cx="2011500" cy="615600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Asigne un nombre para la variable.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0"/>
          <p:cNvSpPr txBox="1"/>
          <p:nvPr/>
        </p:nvSpPr>
        <p:spPr>
          <a:xfrm>
            <a:off x="5849850" y="1241225"/>
            <a:ext cx="2583900" cy="615600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Defina el valor de la variable para cada contexto.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0"/>
          <p:cNvSpPr txBox="1"/>
          <p:nvPr/>
        </p:nvSpPr>
        <p:spPr>
          <a:xfrm>
            <a:off x="6310325" y="3908225"/>
            <a:ext cx="2776200" cy="831300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opción </a:t>
            </a:r>
            <a:r>
              <a:rPr b="1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Prompt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permite actualizar el valor de las variables durante la ejecución.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1"/>
          <p:cNvSpPr txBox="1"/>
          <p:nvPr/>
        </p:nvSpPr>
        <p:spPr>
          <a:xfrm>
            <a:off x="409000" y="511825"/>
            <a:ext cx="6745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Buenas prácticas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1"/>
          <p:cNvSpPr txBox="1"/>
          <p:nvPr/>
        </p:nvSpPr>
        <p:spPr>
          <a:xfrm>
            <a:off x="409000" y="1425450"/>
            <a:ext cx="8383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Nunca active Prompt en un contexto de producción, el Job debe ejecutarse en producción sin intervención humana.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Siempre use el mismo nombre de variable para cada uno de sus contextos.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Siempre escriba un comentario sobre su variable para que otros desarrolladores puedan entender para qué se están utilizando.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2"/>
          <p:cNvSpPr txBox="1"/>
          <p:nvPr/>
        </p:nvSpPr>
        <p:spPr>
          <a:xfrm>
            <a:off x="409000" y="511825"/>
            <a:ext cx="6745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Usar variables de contexto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2"/>
          <p:cNvSpPr txBox="1"/>
          <p:nvPr/>
        </p:nvSpPr>
        <p:spPr>
          <a:xfrm>
            <a:off x="646525" y="1081900"/>
            <a:ext cx="823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acceder a una variable de contexto, use la expresión </a:t>
            </a:r>
            <a:r>
              <a:rPr b="1" i="0" lang="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context.NombreDeVariable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" y="1710700"/>
            <a:ext cx="8410525" cy="246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3"/>
          <p:cNvSpPr txBox="1"/>
          <p:nvPr/>
        </p:nvSpPr>
        <p:spPr>
          <a:xfrm>
            <a:off x="409000" y="511825"/>
            <a:ext cx="6745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Usar variables de contexto de repositorio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3"/>
          <p:cNvSpPr txBox="1"/>
          <p:nvPr/>
        </p:nvSpPr>
        <p:spPr>
          <a:xfrm>
            <a:off x="646525" y="1120650"/>
            <a:ext cx="801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contextos de repositorio contienen context groups, que son un grupo de variables de contexto ya definidas.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" y="1812450"/>
            <a:ext cx="8443580" cy="271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