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be577f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be577f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be577f3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dbe577f3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be577f3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dbe577f3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be577f3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dbe577f3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be577f3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be577f3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be577f3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dbe577f3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be577f36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dbe577f36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e577f36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dbe577f36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be577f36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dbe577f3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e577f3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dbe577f3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be577f36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dbe577f3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be577f3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dbe577f3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be577f36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dbe577f36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be577f3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dbe577f3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be577f36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dbe577f36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be577f36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dbe577f36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be577f36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dbe577f36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be577f3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dbe577f3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be577f3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dbe577f3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e577f3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dbe577f3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e577f3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dbe577f3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e577f3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dbe577f3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be577f3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dbe577f3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e577f3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dbe577f3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e577f3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dbe577f3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www.youtube.com/watch?v=oi-2G_yL5y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5.jpg"/><Relationship Id="rId6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Módulo </a:t>
            </a:r>
            <a:r>
              <a:rPr b="1" lang="es" sz="33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i="0" lang="es" sz="335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Procesamiento de datos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9400" y="4433600"/>
            <a:ext cx="8425200" cy="522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</a:rPr>
              <a:t>Grabación clase 3: </a:t>
            </a:r>
            <a:r>
              <a:rPr lang="es" sz="18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https://www.youtube.com/watch?v=oi-2G_yL5yI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Transformar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69275" y="1103075"/>
            <a:ext cx="7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crear variables e insertarlas en las expresiones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Utilice variables para crear expresiones más cortas y reutilizables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2023475"/>
            <a:ext cx="8275916" cy="200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68425" y="1090675"/>
            <a:ext cx="43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filas entre una o más tablas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1109875"/>
            <a:ext cx="2855416" cy="28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867575" y="1772350"/>
            <a:ext cx="4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sólo las filas que aparecen en ambas tablas.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941950" y="2577950"/>
            <a:ext cx="482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devuelve todas las filas de la tabla de la izquierda, si en la derecha no encuentra valor devolverá las columnas con valores NULL.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249225"/>
            <a:ext cx="7708457" cy="321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689625" y="1149375"/>
            <a:ext cx="687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datos de la main row se encuentran a la derecha del Join.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utiliza left outer join, los datos de la main row quedan protegidos, aún cuando haya filas que no coincidan con la salida.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225175"/>
            <a:ext cx="3294975" cy="199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905150" y="1163750"/>
            <a:ext cx="64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componente tMap acepta múltiples entradas de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1640150"/>
            <a:ext cx="4480301" cy="277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2097625" y="1785900"/>
            <a:ext cx="20259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haber sólo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row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155100" y="3778600"/>
            <a:ext cx="19110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otras entradas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 rows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1096825"/>
            <a:ext cx="3701842" cy="33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8650" y="1078425"/>
            <a:ext cx="3701850" cy="33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3041500" y="1709700"/>
            <a:ext cx="13938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Expanda la configuración de tMap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976975" y="3994125"/>
            <a:ext cx="1551600" cy="523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los datos usando arrastrar y soltar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525550" y="3948450"/>
            <a:ext cx="1092000" cy="523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Seleccione un join model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775675" y="1096825"/>
            <a:ext cx="22494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Añada una tabla de salida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defina los schemas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249225"/>
            <a:ext cx="4151499" cy="3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5900" y="1249225"/>
            <a:ext cx="3497474" cy="31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1120650" y="2974025"/>
            <a:ext cx="18678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salida puede ser creada para capturar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rejects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680800" y="3721125"/>
            <a:ext cx="2313000" cy="12621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rejects serán canalizados a una salida separada para que se pueda hacer un procesamiento adicional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Filtrar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46525" y="991350"/>
            <a:ext cx="78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componente tMap le permite configurar filtros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250" y="1543950"/>
            <a:ext cx="7334076" cy="28712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1594775" y="1935225"/>
            <a:ext cx="2112000" cy="400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la opción de filtro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909500" y="3792975"/>
            <a:ext cx="11925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Especifique la expresión filtro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643575" y="3869175"/>
            <a:ext cx="2249400" cy="5850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Utilice Expression Builder de ser necesario.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Filtrar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747100" y="1077550"/>
            <a:ext cx="71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filtro y transformación de los datos de una columna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1477750"/>
            <a:ext cx="654646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172100" y="1583475"/>
            <a:ext cx="2701200" cy="6465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Filtro: sólo California.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Transformación: todos los códigos de estado en mayúscula.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Capturar rechazos de filtro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89625" y="1178125"/>
            <a:ext cx="78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opción </a:t>
            </a: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 output reject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una salida para los datos que no cumplen con el filtro.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937" y="1684300"/>
            <a:ext cx="6638062" cy="2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procesamientos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1173025"/>
            <a:ext cx="3458111" cy="33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186600" y="1206850"/>
            <a:ext cx="353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Mapeo de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Unión del flujo del Job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Capturar los rechazos de filtro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Filtrar datos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Añadir y clasificar rows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275" y="2195650"/>
            <a:ext cx="7661875" cy="1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675275" y="1215575"/>
            <a:ext cx="80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agregación de datos es como remover columnas de un set de datos y computar valores agrupados en las columnas restantes.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1096825"/>
            <a:ext cx="6592797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5028550" y="1096825"/>
            <a:ext cx="3132000" cy="10467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agregación de datos: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 y Product se mantienen.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columnas se crean para computar las cantidades.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574700" y="113502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Comience agregando el schema de entrada del componente anterior, luego seleccione o cree las columnas de salida.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1678975"/>
            <a:ext cx="4646275" cy="26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674050" y="3844800"/>
            <a:ext cx="1982700" cy="400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Seleccionar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5484050" y="3844800"/>
            <a:ext cx="1982700" cy="400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columnas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574700" y="1135025"/>
            <a:ext cx="7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las columnas que no sean medibles, mapee la salida con la 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1611425"/>
            <a:ext cx="4372169" cy="29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3807325" y="3821700"/>
            <a:ext cx="33333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Seleccionar las columnas es equivalente a agrupar por función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 de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74700" y="113502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las columnas que sean medibles, elija el cálculo que desea realizar y mapee los datos de 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674425"/>
            <a:ext cx="4501250" cy="28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2585275" y="3653675"/>
            <a:ext cx="31113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misma columna de 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ser usada en el cálculo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varias columnas de salida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038" y="2094084"/>
            <a:ext cx="6357927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datos usando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0650" y="2191175"/>
            <a:ext cx="63627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69275" y="1028700"/>
            <a:ext cx="73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tMap para transformar datos y unir múltiples entradas con múltiples salidas.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Buenas prácticas para el uso de tMap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249225"/>
            <a:ext cx="7617150" cy="32244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6200" y="1652250"/>
            <a:ext cx="21552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siempre los componente de lookup por encima de tMap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284100" y="3007150"/>
            <a:ext cx="1365000" cy="6156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conexiones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 de mapeo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03425" y="1077550"/>
            <a:ext cx="79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editor de mapeo está dividido en diferentes secciones donde puede realizar diferentes acciones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630150"/>
            <a:ext cx="5695100" cy="29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 de mapeo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1249225"/>
            <a:ext cx="6875100" cy="324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 de mapeo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03425" y="1077550"/>
            <a:ext cx="79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Renombrar las conexiones como indican las buenas prácticas, le ayudará a mantener bien organizado el editor de mapeo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1769350"/>
            <a:ext cx="7859825" cy="2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Transformar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970" y="1568226"/>
            <a:ext cx="7982430" cy="289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03425" y="1077550"/>
            <a:ext cx="79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Utilice el componente tMap para mapear y transformar los datos de entrada a la salida.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47675" y="3548725"/>
            <a:ext cx="2715300" cy="8313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Mapee los datos arrastrando las filas desde la entrada a la salida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09000" y="511825"/>
            <a:ext cx="687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Transformar datos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1630225"/>
            <a:ext cx="8275499" cy="27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07300" y="1003900"/>
            <a:ext cx="42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Cree una nueva expresión utilizando las operaciones y funciones de Expression Builder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77300" y="952500"/>
            <a:ext cx="33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puede ingresar directamente una expresión personalizada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