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be4f113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dbe4f113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be4f1132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dbe4f1132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be4f1132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dbe4f1132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be4f1132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dbe4f1132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be4f1132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dbe4f1132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be4f1132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dbe4f1132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be4f113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dbe4f113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be4f113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dbe4f113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be4f1132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dbe4f113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be4f1132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dbe4f1132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be4f1132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dbe4f1132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be4f1132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dbe4f1132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be4f1132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dbe4f1132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be4f1132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dbe4f1132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youtu.be/fPhh9r9toh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125" y="2993375"/>
            <a:ext cx="9144000" cy="700200"/>
          </a:xfrm>
          <a:prstGeom prst="rect">
            <a:avLst/>
          </a:prstGeom>
          <a:solidFill>
            <a:srgbClr val="A4C5F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Arial"/>
              <a:buNone/>
            </a:pPr>
            <a:r>
              <a:rPr b="1" i="0" lang="es" sz="335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b="1" lang="es" sz="33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1" i="0" lang="es" sz="335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s" sz="33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Control de la ejecución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1101" y="1121500"/>
            <a:ext cx="6101801" cy="9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59400" y="4433600"/>
            <a:ext cx="8425200" cy="522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5959"/>
                </a:solidFill>
              </a:rPr>
              <a:t>Grabación clase 4: </a:t>
            </a:r>
            <a:r>
              <a:rPr lang="es" sz="1800" u="sng">
                <a:solidFill>
                  <a:schemeClr val="hlink"/>
                </a:solidFill>
                <a:hlinkClick r:id="rId5"/>
              </a:rPr>
              <a:t>https://youtu.be/fPhh9r9toh0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jobs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574700" y="1093200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componente tRunJob ofrece 3 opciones importantes: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1569600"/>
            <a:ext cx="8137699" cy="29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2750325" y="3545425"/>
            <a:ext cx="29022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Transferir variables con valores específicos al componente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627800" y="3591825"/>
            <a:ext cx="14223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 variables de contexto del master Job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7284100" y="1910875"/>
            <a:ext cx="1724100" cy="6465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Elegir el entorno del cual desea obtener los valores para las variables.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Exportar jobs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617800" y="1034450"/>
            <a:ext cx="795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Suponga que necesita compartir un master Job con sus compañeros de trabajo.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 comprimirlo con todas las dependencias para que pueda funcionar en otras instancias de Talend.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1865750"/>
            <a:ext cx="7893300" cy="26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Exportar jobs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6150" y="1015375"/>
            <a:ext cx="6628850" cy="341395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5574525" y="3889925"/>
            <a:ext cx="3304500" cy="6156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¡Importante! Incluya todas las piezas necesarias para la ejecución del Job.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Importar jobs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400" y="467500"/>
            <a:ext cx="3823400" cy="41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502850" y="1248675"/>
            <a:ext cx="4497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Seleccione los items a importar.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Seleccione la opción Overwrite existing items para evitar advertencias y errores.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opción de finalizar no estará disponible hasta que no se corrijan todas las advertencias y errores.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657950" y="3945375"/>
            <a:ext cx="2447400" cy="4002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Overwrite existing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3038" y="2094084"/>
            <a:ext cx="6357927" cy="9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Administrar archivos en Studio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2988" y="1096825"/>
            <a:ext cx="1858020" cy="33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75275" y="1178125"/>
            <a:ext cx="268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se encuentran en la categoría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&gt; Management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933700" y="1149375"/>
            <a:ext cx="2844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módulo trabajaremos con: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tFileList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tFileDelete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tFileArchive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Trabajando con iteraciones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82525" y="1152650"/>
            <a:ext cx="405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como tFileList, sólo se pueden conectar usando una iterate row.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564900" y="2495775"/>
            <a:ext cx="312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conexión iterate row se utiliza para realizar un proceso en loop que levanta los archivos de una carpeta.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1942275"/>
            <a:ext cx="5147125" cy="20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Trabajando con iteraciones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03425" y="1135025"/>
            <a:ext cx="380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Utilizando un componente tIterateToFlow, puede recopilar iteraciones en un flujo de proceso.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811800" y="1091600"/>
            <a:ext cx="380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Utilizando un componente tUnite, puede unir iteraciones luego de que hayan sido procesadas..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6302" y="2142425"/>
            <a:ext cx="7231376" cy="21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de componente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718375" y="1120650"/>
            <a:ext cx="7988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componente tiene asociado una lista predefinida de variables de componente.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Estas variables se usan para mantener el seguimiento de los componentes durante la ejecución.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 Job, las variables asignadas a los componentes están listadas en la pestaña outline.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2612250"/>
            <a:ext cx="8493025" cy="16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172225" y="2916550"/>
            <a:ext cx="3701700" cy="10467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variables se pueden actualizar en el flujo durante la ejecución (Flow) o después de la ejecución (After)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de componente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75275" y="1091925"/>
            <a:ext cx="79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46525" y="1120650"/>
            <a:ext cx="817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Durante la ejecución del Job, los valores de las variables cambian, y pueden ser usadas para la configuración dinámica de otro componente.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obtener la lista completa de variables de componente, cuando se encuentre en un campo de texto, escriba el nombre del componente y presione CTRL+BARRA ESPACIADORA.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243550"/>
            <a:ext cx="6738069" cy="22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 triggers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74700" y="1053175"/>
            <a:ext cx="8175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triggers se utilizan para el control de transferencia de un componente o subJob a otro.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Permiten implementar diferentes caminos de ejecución basándose en: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El estado de un componente o subJob.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Otra condición específica.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2484275"/>
            <a:ext cx="6974975" cy="19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jobs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976542"/>
            <a:ext cx="4257200" cy="330495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97925" y="1215575"/>
            <a:ext cx="425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master jobs se utilizan para orquestrar los child job.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¿Cuándo se usan?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Jobs complejos que deben ser ejecutados secuencialmente.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¿Por qué debería usarlo?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poder conectar todos los Jobs en uno y volverlo más fácil de manipular y exportar.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se crea?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Principalmente utilizando el componente tRunJob.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jobs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589050" y="1063175"/>
            <a:ext cx="831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tRunJob se colocan en el Designer como cualquier componente.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se puede crear el componente directamente arrastrando el child job al Designer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926" y="1853375"/>
            <a:ext cx="8688150" cy="24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