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0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7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43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25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76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9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9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2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5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7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6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0C5FB2-6F46-4A97-8329-4C68AAE41E4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AD87E-A392-491B-9F57-3665C8C3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60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E169-0436-4540-9DBF-DEA496C4E2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Cricket Scoring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A2189-D269-47F9-A437-3C85C86CC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Rijo Thottathil</a:t>
            </a:r>
          </a:p>
        </p:txBody>
      </p:sp>
    </p:spTree>
    <p:extLst>
      <p:ext uri="{BB962C8B-B14F-4D97-AF65-F5344CB8AC3E}">
        <p14:creationId xmlns:p14="http://schemas.microsoft.com/office/powerpoint/2010/main" val="256536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58DB-62BF-4B23-A6B3-7B76E7D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Welcome page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FF0D6E6-E18C-4B6A-A081-80D218D9E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84" y="2084793"/>
            <a:ext cx="7428233" cy="3320327"/>
          </a:xfrm>
        </p:spPr>
      </p:pic>
    </p:spTree>
    <p:extLst>
      <p:ext uri="{BB962C8B-B14F-4D97-AF65-F5344CB8AC3E}">
        <p14:creationId xmlns:p14="http://schemas.microsoft.com/office/powerpoint/2010/main" val="165980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7645-5C47-45FE-8E60-8DDCA591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9753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	1st page: Enter the match details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FCAA3E-CBBB-43F3-B103-56C857677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873760"/>
            <a:ext cx="10007600" cy="378968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CF9484-D481-4AFD-8772-201696695308}"/>
              </a:ext>
            </a:extLst>
          </p:cNvPr>
          <p:cNvSpPr txBox="1"/>
          <p:nvPr/>
        </p:nvSpPr>
        <p:spPr>
          <a:xfrm>
            <a:off x="1168400" y="4765992"/>
            <a:ext cx="958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Select no. of overs, Enter striker’s name, Enter non striker’s name, Next “Click “</a:t>
            </a:r>
          </a:p>
        </p:txBody>
      </p:sp>
    </p:spTree>
    <p:extLst>
      <p:ext uri="{BB962C8B-B14F-4D97-AF65-F5344CB8AC3E}">
        <p14:creationId xmlns:p14="http://schemas.microsoft.com/office/powerpoint/2010/main" val="294439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B5FD-337A-4B34-9534-816EB627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b="1" dirty="0"/>
              <a:t>  2nd page: Scoreboard</a:t>
            </a:r>
          </a:p>
        </p:txBody>
      </p:sp>
      <p:pic>
        <p:nvPicPr>
          <p:cNvPr id="5" name="Content Placeholder 4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C49DBD5B-A9CE-4815-BFC7-34FD510B3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143001"/>
            <a:ext cx="6457950" cy="4076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A2D304-5BC9-48D7-A980-816AC49EEE7D}"/>
              </a:ext>
            </a:extLst>
          </p:cNvPr>
          <p:cNvSpPr txBox="1"/>
          <p:nvPr/>
        </p:nvSpPr>
        <p:spPr>
          <a:xfrm>
            <a:off x="6600825" y="1375639"/>
            <a:ext cx="5448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Score, wickets, no. of balls, no. of overs, Batsman’s Score, balls faced.</a:t>
            </a:r>
          </a:p>
          <a:p>
            <a:r>
              <a:rPr lang="en-US" dirty="0"/>
              <a:t>Out no.1, Out no.2- Click “Out” then a popup screen appears for the next batsman.</a:t>
            </a:r>
          </a:p>
          <a:p>
            <a:r>
              <a:rPr lang="en-US" dirty="0"/>
              <a:t>Dot, 1, 2, 3, 4, 6</a:t>
            </a:r>
          </a:p>
          <a:p>
            <a:r>
              <a:rPr lang="en-US" dirty="0"/>
              <a:t>Click dot then total no of balls will added and batsman faced balls will be added.</a:t>
            </a:r>
          </a:p>
          <a:p>
            <a:r>
              <a:rPr lang="en-US" dirty="0"/>
              <a:t>Click 1 to add one run and strike changes</a:t>
            </a:r>
          </a:p>
          <a:p>
            <a:r>
              <a:rPr lang="en-US" dirty="0"/>
              <a:t>Click 2 to add two runs</a:t>
            </a:r>
          </a:p>
          <a:p>
            <a:r>
              <a:rPr lang="en-US" dirty="0"/>
              <a:t>Click 3 to add three runs and striker changes</a:t>
            </a:r>
          </a:p>
          <a:p>
            <a:r>
              <a:rPr lang="en-US" dirty="0"/>
              <a:t>Click 4 and 6 when batsman scores to add to the total</a:t>
            </a:r>
          </a:p>
          <a:p>
            <a:r>
              <a:rPr lang="en-US" dirty="0"/>
              <a:t>Click Wide or No ball to add one run each.</a:t>
            </a:r>
          </a:p>
          <a:p>
            <a:r>
              <a:rPr lang="en-US" dirty="0"/>
              <a:t>When 6 balls bowling completed Click “Over "for next bowling over.</a:t>
            </a:r>
          </a:p>
        </p:txBody>
      </p:sp>
    </p:spTree>
    <p:extLst>
      <p:ext uri="{BB962C8B-B14F-4D97-AF65-F5344CB8AC3E}">
        <p14:creationId xmlns:p14="http://schemas.microsoft.com/office/powerpoint/2010/main" val="182056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802D-5A38-4EFF-952B-48F3B6F4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  3</a:t>
            </a:r>
            <a:r>
              <a:rPr lang="en-US" b="1" baseline="30000" dirty="0"/>
              <a:t>rd</a:t>
            </a:r>
            <a:r>
              <a:rPr lang="en-US" b="1" dirty="0"/>
              <a:t> page: Team Score Details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982544-AED3-4BBD-9410-D32BBB9CD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34"/>
            <a:ext cx="12070080" cy="2915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F5AA0-845B-47EE-BCDD-65FEAA0EAF9D}"/>
              </a:ext>
            </a:extLst>
          </p:cNvPr>
          <p:cNvSpPr txBox="1"/>
          <p:nvPr/>
        </p:nvSpPr>
        <p:spPr>
          <a:xfrm>
            <a:off x="1457959" y="4389121"/>
            <a:ext cx="915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3</a:t>
            </a:r>
            <a:r>
              <a:rPr lang="en-US" baseline="30000" dirty="0"/>
              <a:t>rd</a:t>
            </a:r>
            <a:r>
              <a:rPr lang="en-US" dirty="0"/>
              <a:t> page Team Score details will be each players total no. score and total no. of balls faced will be recorded in the table. </a:t>
            </a:r>
          </a:p>
        </p:txBody>
      </p:sp>
    </p:spTree>
    <p:extLst>
      <p:ext uri="{BB962C8B-B14F-4D97-AF65-F5344CB8AC3E}">
        <p14:creationId xmlns:p14="http://schemas.microsoft.com/office/powerpoint/2010/main" val="294627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212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Cricket Scoring APP</vt:lpstr>
      <vt:lpstr>                          Welcome page </vt:lpstr>
      <vt:lpstr> 1st page: Enter the match details </vt:lpstr>
      <vt:lpstr>  2nd page: Scoreboard</vt:lpstr>
      <vt:lpstr>   3rd page: Team Score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Scoring APP</dc:title>
  <dc:creator>Rijo Thottathil</dc:creator>
  <cp:lastModifiedBy>Rijo Thottathil</cp:lastModifiedBy>
  <cp:revision>3</cp:revision>
  <dcterms:created xsi:type="dcterms:W3CDTF">2020-07-31T17:35:56Z</dcterms:created>
  <dcterms:modified xsi:type="dcterms:W3CDTF">2020-07-31T17:54:26Z</dcterms:modified>
</cp:coreProperties>
</file>