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0" r:id="rId3"/>
    <p:sldId id="261" r:id="rId4"/>
    <p:sldId id="263" r:id="rId5"/>
    <p:sldId id="262" r:id="rId6"/>
    <p:sldId id="264" r:id="rId7"/>
    <p:sldId id="265" r:id="rId8"/>
    <p:sldId id="266" r:id="rId9"/>
    <p:sldId id="300" r:id="rId10"/>
    <p:sldId id="301" r:id="rId11"/>
    <p:sldId id="304" r:id="rId12"/>
    <p:sldId id="305" r:id="rId13"/>
    <p:sldId id="303" r:id="rId14"/>
    <p:sldId id="299" r:id="rId15"/>
    <p:sldId id="306" r:id="rId16"/>
    <p:sldId id="307" r:id="rId17"/>
    <p:sldId id="308" r:id="rId18"/>
  </p:sldIdLst>
  <p:sldSz cx="9144000" cy="6858000" type="screen4x3"/>
  <p:notesSz cx="7099300" cy="10234613"/>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67" autoAdjust="0"/>
  </p:normalViewPr>
  <p:slideViewPr>
    <p:cSldViewPr>
      <p:cViewPr varScale="1">
        <p:scale>
          <a:sx n="72" d="100"/>
          <a:sy n="72" d="100"/>
        </p:scale>
        <p:origin x="-110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CR"/>
  <c:chart>
    <c:plotArea>
      <c:layout/>
      <c:barChart>
        <c:barDir val="col"/>
        <c:grouping val="clustered"/>
        <c:ser>
          <c:idx val="0"/>
          <c:order val="0"/>
          <c:tx>
            <c:strRef>
              <c:f>Hoja1!$B$3</c:f>
              <c:strCache>
                <c:ptCount val="1"/>
                <c:pt idx="0">
                  <c:v>BP</c:v>
                </c:pt>
              </c:strCache>
            </c:strRef>
          </c:tx>
          <c:dLbls>
            <c:showVal val="1"/>
          </c:dLbls>
          <c:cat>
            <c:strRef>
              <c:f>(Hoja1!$B$2;Hoja1!$D$2;Hoja1!$F$2;Hoja1!$H$2;Hoja1!$J$2)</c:f>
              <c:strCache>
                <c:ptCount val="5"/>
                <c:pt idx="0">
                  <c:v>circulo</c:v>
                </c:pt>
                <c:pt idx="1">
                  <c:v>cuadrado</c:v>
                </c:pt>
                <c:pt idx="2">
                  <c:v>hexagono</c:v>
                </c:pt>
                <c:pt idx="3">
                  <c:v>pentagono</c:v>
                </c:pt>
                <c:pt idx="4">
                  <c:v>triangulo</c:v>
                </c:pt>
              </c:strCache>
            </c:strRef>
          </c:cat>
          <c:val>
            <c:numRef>
              <c:f>(Hoja1!$B$14;Hoja1!$D$14;Hoja1!$F$14;Hoja1!$H$14;Hoja1!$J$14)</c:f>
              <c:numCache>
                <c:formatCode>General</c:formatCode>
                <c:ptCount val="5"/>
                <c:pt idx="0">
                  <c:v>8.920000000000006E-3</c:v>
                </c:pt>
                <c:pt idx="1">
                  <c:v>5.7000000000000071E-3</c:v>
                </c:pt>
                <c:pt idx="2">
                  <c:v>7.1600000000000014E-3</c:v>
                </c:pt>
                <c:pt idx="3">
                  <c:v>6.7600000000000039E-3</c:v>
                </c:pt>
                <c:pt idx="4">
                  <c:v>1.3440000000000014E-2</c:v>
                </c:pt>
              </c:numCache>
            </c:numRef>
          </c:val>
        </c:ser>
        <c:ser>
          <c:idx val="1"/>
          <c:order val="1"/>
          <c:tx>
            <c:strRef>
              <c:f>Hoja1!$C$3</c:f>
              <c:strCache>
                <c:ptCount val="1"/>
                <c:pt idx="0">
                  <c:v>CP</c:v>
                </c:pt>
              </c:strCache>
            </c:strRef>
          </c:tx>
          <c:dLbls>
            <c:showVal val="1"/>
          </c:dLbls>
          <c:cat>
            <c:strRef>
              <c:f>(Hoja1!$B$2;Hoja1!$D$2;Hoja1!$F$2;Hoja1!$H$2;Hoja1!$J$2)</c:f>
              <c:strCache>
                <c:ptCount val="5"/>
                <c:pt idx="0">
                  <c:v>circulo</c:v>
                </c:pt>
                <c:pt idx="1">
                  <c:v>cuadrado</c:v>
                </c:pt>
                <c:pt idx="2">
                  <c:v>hexagono</c:v>
                </c:pt>
                <c:pt idx="3">
                  <c:v>pentagono</c:v>
                </c:pt>
                <c:pt idx="4">
                  <c:v>triangulo</c:v>
                </c:pt>
              </c:strCache>
            </c:strRef>
          </c:cat>
          <c:val>
            <c:numRef>
              <c:f>(Hoja1!$C$14;Hoja1!$E$14;Hoja1!$G$14;Hoja1!$I$14;Hoja1!$K$14)</c:f>
              <c:numCache>
                <c:formatCode>General</c:formatCode>
                <c:ptCount val="5"/>
                <c:pt idx="0">
                  <c:v>2.000000000000002E-4</c:v>
                </c:pt>
                <c:pt idx="1">
                  <c:v>1.0000000000000014E-4</c:v>
                </c:pt>
                <c:pt idx="2">
                  <c:v>2.000000000000002E-4</c:v>
                </c:pt>
                <c:pt idx="3">
                  <c:v>1.0000000000000014E-4</c:v>
                </c:pt>
                <c:pt idx="4">
                  <c:v>0</c:v>
                </c:pt>
              </c:numCache>
            </c:numRef>
          </c:val>
        </c:ser>
        <c:axId val="61667200"/>
        <c:axId val="61668736"/>
      </c:barChart>
      <c:catAx>
        <c:axId val="61667200"/>
        <c:scaling>
          <c:orientation val="minMax"/>
        </c:scaling>
        <c:axPos val="b"/>
        <c:tickLblPos val="nextTo"/>
        <c:crossAx val="61668736"/>
        <c:crosses val="autoZero"/>
        <c:auto val="1"/>
        <c:lblAlgn val="ctr"/>
        <c:lblOffset val="100"/>
      </c:catAx>
      <c:valAx>
        <c:axId val="61668736"/>
        <c:scaling>
          <c:orientation val="minMax"/>
        </c:scaling>
        <c:axPos val="l"/>
        <c:majorGridlines/>
        <c:minorGridlines/>
        <c:numFmt formatCode="General" sourceLinked="1"/>
        <c:tickLblPos val="nextTo"/>
        <c:crossAx val="61667200"/>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CR"/>
  <c:chart>
    <c:plotArea>
      <c:layout/>
      <c:barChart>
        <c:barDir val="col"/>
        <c:grouping val="clustered"/>
        <c:ser>
          <c:idx val="0"/>
          <c:order val="0"/>
          <c:tx>
            <c:strRef>
              <c:f>Hoja2!$B$3</c:f>
              <c:strCache>
                <c:ptCount val="1"/>
                <c:pt idx="0">
                  <c:v>BP</c:v>
                </c:pt>
              </c:strCache>
            </c:strRef>
          </c:tx>
          <c:dLbls>
            <c:showVal val="1"/>
          </c:dLbls>
          <c:cat>
            <c:strRef>
              <c:f>(Hoja2!$B$2;Hoja2!$D$2;Hoja2!$F$2;Hoja2!$H$2;Hoja2!$J$2)</c:f>
              <c:strCache>
                <c:ptCount val="5"/>
                <c:pt idx="0">
                  <c:v>circulo</c:v>
                </c:pt>
                <c:pt idx="1">
                  <c:v>cuadrado</c:v>
                </c:pt>
                <c:pt idx="2">
                  <c:v>hexagono</c:v>
                </c:pt>
                <c:pt idx="3">
                  <c:v>pentagono</c:v>
                </c:pt>
                <c:pt idx="4">
                  <c:v>triangulo</c:v>
                </c:pt>
              </c:strCache>
            </c:strRef>
          </c:cat>
          <c:val>
            <c:numRef>
              <c:f>(Hoja2!$B$14;Hoja2!$D$14;Hoja2!$F$14;Hoja2!$H$14;Hoja2!$J$14)</c:f>
              <c:numCache>
                <c:formatCode>General</c:formatCode>
                <c:ptCount val="5"/>
                <c:pt idx="0">
                  <c:v>7.5400000000000059E-3</c:v>
                </c:pt>
                <c:pt idx="1">
                  <c:v>8.2800000000000026E-3</c:v>
                </c:pt>
                <c:pt idx="2">
                  <c:v>9.5200000000000007E-3</c:v>
                </c:pt>
                <c:pt idx="3">
                  <c:v>3.4000000000000037E-3</c:v>
                </c:pt>
                <c:pt idx="4">
                  <c:v>5.3200000000000001E-3</c:v>
                </c:pt>
              </c:numCache>
            </c:numRef>
          </c:val>
        </c:ser>
        <c:ser>
          <c:idx val="1"/>
          <c:order val="1"/>
          <c:tx>
            <c:strRef>
              <c:f>Hoja2!$C$3</c:f>
              <c:strCache>
                <c:ptCount val="1"/>
                <c:pt idx="0">
                  <c:v>CP</c:v>
                </c:pt>
              </c:strCache>
            </c:strRef>
          </c:tx>
          <c:dLbls>
            <c:showVal val="1"/>
          </c:dLbls>
          <c:cat>
            <c:strRef>
              <c:f>(Hoja2!$B$2;Hoja2!$D$2;Hoja2!$F$2;Hoja2!$H$2;Hoja2!$J$2)</c:f>
              <c:strCache>
                <c:ptCount val="5"/>
                <c:pt idx="0">
                  <c:v>circulo</c:v>
                </c:pt>
                <c:pt idx="1">
                  <c:v>cuadrado</c:v>
                </c:pt>
                <c:pt idx="2">
                  <c:v>hexagono</c:v>
                </c:pt>
                <c:pt idx="3">
                  <c:v>pentagono</c:v>
                </c:pt>
                <c:pt idx="4">
                  <c:v>triangulo</c:v>
                </c:pt>
              </c:strCache>
            </c:strRef>
          </c:cat>
          <c:val>
            <c:numRef>
              <c:f>(Hoja2!$C$14;Hoja2!$E$14;Hoja2!$G$14;Hoja2!$I$14;Hoja2!$K$14)</c:f>
              <c:numCache>
                <c:formatCode>General</c:formatCode>
                <c:ptCount val="5"/>
                <c:pt idx="0">
                  <c:v>0</c:v>
                </c:pt>
                <c:pt idx="1">
                  <c:v>2.0000000000000017E-4</c:v>
                </c:pt>
                <c:pt idx="2">
                  <c:v>5.0000000000000034E-4</c:v>
                </c:pt>
                <c:pt idx="3">
                  <c:v>0</c:v>
                </c:pt>
                <c:pt idx="4">
                  <c:v>1.0000000000000009E-4</c:v>
                </c:pt>
              </c:numCache>
            </c:numRef>
          </c:val>
        </c:ser>
        <c:axId val="64025344"/>
        <c:axId val="64026880"/>
      </c:barChart>
      <c:catAx>
        <c:axId val="64025344"/>
        <c:scaling>
          <c:orientation val="minMax"/>
        </c:scaling>
        <c:axPos val="b"/>
        <c:tickLblPos val="nextTo"/>
        <c:crossAx val="64026880"/>
        <c:crosses val="autoZero"/>
        <c:auto val="1"/>
        <c:lblAlgn val="ctr"/>
        <c:lblOffset val="100"/>
      </c:catAx>
      <c:valAx>
        <c:axId val="64026880"/>
        <c:scaling>
          <c:orientation val="minMax"/>
        </c:scaling>
        <c:axPos val="l"/>
        <c:majorGridlines/>
        <c:minorGridlines/>
        <c:numFmt formatCode="General" sourceLinked="1"/>
        <c:tickLblPos val="nextTo"/>
        <c:crossAx val="64025344"/>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575" cy="511175"/>
          </a:xfrm>
          <a:prstGeom prst="rect">
            <a:avLst/>
          </a:prstGeom>
        </p:spPr>
        <p:txBody>
          <a:bodyPr vert="horz" wrap="square" lIns="99048" tIns="49524" rIns="99048" bIns="49524" numCol="1" anchor="t" anchorCtr="0" compatLnSpc="1">
            <a:prstTxWarp prst="textNoShape">
              <a:avLst/>
            </a:prstTxWarp>
          </a:bodyPr>
          <a:lstStyle>
            <a:lvl1pPr>
              <a:defRPr sz="1300">
                <a:latin typeface="Calibri" charset="0"/>
              </a:defRPr>
            </a:lvl1pPr>
          </a:lstStyle>
          <a:p>
            <a:pPr>
              <a:defRPr/>
            </a:pPr>
            <a:endParaRPr lang="es-CR"/>
          </a:p>
        </p:txBody>
      </p:sp>
      <p:sp>
        <p:nvSpPr>
          <p:cNvPr id="3" name="2 Marcador de fecha"/>
          <p:cNvSpPr>
            <a:spLocks noGrp="1"/>
          </p:cNvSpPr>
          <p:nvPr>
            <p:ph type="dt" idx="1"/>
          </p:nvPr>
        </p:nvSpPr>
        <p:spPr>
          <a:xfrm>
            <a:off x="4021138" y="0"/>
            <a:ext cx="3076575" cy="511175"/>
          </a:xfrm>
          <a:prstGeom prst="rect">
            <a:avLst/>
          </a:prstGeom>
        </p:spPr>
        <p:txBody>
          <a:bodyPr vert="horz" wrap="square" lIns="99048" tIns="49524" rIns="99048" bIns="49524" numCol="1" anchor="t" anchorCtr="0" compatLnSpc="1">
            <a:prstTxWarp prst="textNoShape">
              <a:avLst/>
            </a:prstTxWarp>
          </a:bodyPr>
          <a:lstStyle>
            <a:lvl1pPr algn="r">
              <a:defRPr sz="1300">
                <a:latin typeface="Calibri" charset="0"/>
              </a:defRPr>
            </a:lvl1pPr>
          </a:lstStyle>
          <a:p>
            <a:pPr>
              <a:defRPr/>
            </a:pPr>
            <a:fld id="{532342BC-8893-4D6E-ABBE-91531059EA6D}" type="datetime1">
              <a:rPr lang="es-CR"/>
              <a:pPr>
                <a:defRPr/>
              </a:pPr>
              <a:t>09/11/2010</a:t>
            </a:fld>
            <a:endParaRPr lang="es-CR" dirty="0"/>
          </a:p>
        </p:txBody>
      </p:sp>
      <p:sp>
        <p:nvSpPr>
          <p:cNvPr id="4" name="3 Marcador de imagen de diapositiva"/>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wrap="square" lIns="99048" tIns="49524" rIns="99048" bIns="49524" numCol="1" anchor="ctr" anchorCtr="0" compatLnSpc="1">
            <a:prstTxWarp prst="textNoShape">
              <a:avLst/>
            </a:prstTxWarp>
          </a:bodyPr>
          <a:lstStyle/>
          <a:p>
            <a:pPr lvl="0"/>
            <a:endParaRPr lang="es-CR" noProof="0" dirty="0" smtClean="0"/>
          </a:p>
        </p:txBody>
      </p:sp>
      <p:sp>
        <p:nvSpPr>
          <p:cNvPr id="5" name="4 Marcador de notas"/>
          <p:cNvSpPr>
            <a:spLocks noGrp="1"/>
          </p:cNvSpPr>
          <p:nvPr>
            <p:ph type="body" sz="quarter" idx="3"/>
          </p:nvPr>
        </p:nvSpPr>
        <p:spPr>
          <a:xfrm>
            <a:off x="709613" y="4860925"/>
            <a:ext cx="5680075" cy="4605338"/>
          </a:xfrm>
          <a:prstGeom prst="rect">
            <a:avLst/>
          </a:prstGeom>
        </p:spPr>
        <p:txBody>
          <a:bodyPr vert="horz" wrap="square" lIns="99048" tIns="49524" rIns="99048" bIns="49524" numCol="1" anchor="t" anchorCtr="0" compatLnSpc="1">
            <a:prstTxWarp prst="textNoShape">
              <a:avLst/>
            </a:prstTxWarp>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R" noProof="0" smtClean="0"/>
          </a:p>
        </p:txBody>
      </p:sp>
      <p:sp>
        <p:nvSpPr>
          <p:cNvPr id="6" name="5 Marcador de pie de página"/>
          <p:cNvSpPr>
            <a:spLocks noGrp="1"/>
          </p:cNvSpPr>
          <p:nvPr>
            <p:ph type="ftr" sz="quarter" idx="4"/>
          </p:nvPr>
        </p:nvSpPr>
        <p:spPr>
          <a:xfrm>
            <a:off x="0" y="9721850"/>
            <a:ext cx="3076575" cy="511175"/>
          </a:xfrm>
          <a:prstGeom prst="rect">
            <a:avLst/>
          </a:prstGeom>
        </p:spPr>
        <p:txBody>
          <a:bodyPr vert="horz" wrap="square" lIns="99048" tIns="49524" rIns="99048" bIns="49524" numCol="1" anchor="b" anchorCtr="0" compatLnSpc="1">
            <a:prstTxWarp prst="textNoShape">
              <a:avLst/>
            </a:prstTxWarp>
          </a:bodyPr>
          <a:lstStyle>
            <a:lvl1pPr>
              <a:defRPr sz="1300">
                <a:latin typeface="Calibri" charset="0"/>
              </a:defRPr>
            </a:lvl1pPr>
          </a:lstStyle>
          <a:p>
            <a:pPr>
              <a:defRPr/>
            </a:pPr>
            <a:endParaRPr lang="es-CR"/>
          </a:p>
        </p:txBody>
      </p:sp>
      <p:sp>
        <p:nvSpPr>
          <p:cNvPr id="7" name="6 Marcador de número de diapositiva"/>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a:defRPr sz="1300">
                <a:latin typeface="Calibri" charset="0"/>
              </a:defRPr>
            </a:lvl1pPr>
          </a:lstStyle>
          <a:p>
            <a:pPr>
              <a:defRPr/>
            </a:pPr>
            <a:fld id="{9DC08B94-4FC7-4D9A-A123-A7D3E4FB7849}" type="slidenum">
              <a:rPr lang="es-CR"/>
              <a:pPr>
                <a:defRPr/>
              </a:pPr>
              <a:t>‹Nº›</a:t>
            </a:fld>
            <a:endParaRPr lang="es-CR"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3 Triángulo rectángulo"/>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cs typeface="Arial" charset="0"/>
            </a:endParaRPr>
          </a:p>
        </p:txBody>
      </p:sp>
      <p:grpSp>
        <p:nvGrpSpPr>
          <p:cNvPr id="5" name="15 Grupo"/>
          <p:cNvGrpSpPr>
            <a:grpSpLocks/>
          </p:cNvGrpSpPr>
          <p:nvPr/>
        </p:nvGrpSpPr>
        <p:grpSpPr bwMode="auto">
          <a:xfrm>
            <a:off x="-3175" y="4953000"/>
            <a:ext cx="9147175" cy="1911350"/>
            <a:chOff x="-3765" y="4832896"/>
            <a:chExt cx="9147765" cy="2032192"/>
          </a:xfrm>
        </p:grpSpPr>
        <p:sp>
          <p:nvSpPr>
            <p:cNvPr id="6" name="5 Forma libre"/>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latin typeface="Lucida Sans Unicode" charset="0"/>
              </a:endParaRPr>
            </a:p>
          </p:txBody>
        </p:sp>
        <p:sp>
          <p:nvSpPr>
            <p:cNvPr id="7" name="6 Forma libre"/>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latin typeface="Lucida Sans Unicode" charset="0"/>
              </a:endParaRPr>
            </a:p>
          </p:txBody>
        </p:sp>
        <p:sp>
          <p:nvSpPr>
            <p:cNvPr id="8" name="7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cs typeface="Arial" charset="0"/>
              </a:endParaRPr>
            </a:p>
          </p:txBody>
        </p:sp>
        <p:cxnSp>
          <p:nvCxnSpPr>
            <p:cNvPr id="10" name="9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8 Título"/>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s-ES" smtClean="0"/>
              <a:t>Haga clic para modificar el estilo de título del patrón</a:t>
            </a:r>
            <a:endParaRPr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11" name="29 Marcador de fecha"/>
          <p:cNvSpPr>
            <a:spLocks noGrp="1"/>
          </p:cNvSpPr>
          <p:nvPr>
            <p:ph type="dt" sz="half" idx="10"/>
          </p:nvPr>
        </p:nvSpPr>
        <p:spPr/>
        <p:txBody>
          <a:bodyPr/>
          <a:lstStyle>
            <a:lvl1pPr>
              <a:defRPr>
                <a:solidFill>
                  <a:srgbClr val="FFFFFF"/>
                </a:solidFill>
              </a:defRPr>
            </a:lvl1pPr>
          </a:lstStyle>
          <a:p>
            <a:pPr>
              <a:defRPr/>
            </a:pPr>
            <a:fld id="{5AE71937-3E3E-4AC2-93F4-1A643BD20644}" type="datetime1">
              <a:rPr lang="es-ES"/>
              <a:pPr>
                <a:defRPr/>
              </a:pPr>
              <a:t>09/11/2010</a:t>
            </a:fld>
            <a:endParaRPr lang="es-ES" dirty="0"/>
          </a:p>
        </p:txBody>
      </p:sp>
      <p:sp>
        <p:nvSpPr>
          <p:cNvPr id="12" name="18 Marcador de pie de página"/>
          <p:cNvSpPr>
            <a:spLocks noGrp="1"/>
          </p:cNvSpPr>
          <p:nvPr>
            <p:ph type="ftr" sz="quarter" idx="11"/>
          </p:nvPr>
        </p:nvSpPr>
        <p:spPr/>
        <p:txBody>
          <a:bodyPr/>
          <a:lstStyle>
            <a:lvl1pPr>
              <a:defRPr>
                <a:solidFill>
                  <a:srgbClr val="E8F0F4"/>
                </a:solidFill>
              </a:defRPr>
            </a:lvl1pPr>
          </a:lstStyle>
          <a:p>
            <a:pPr>
              <a:defRPr/>
            </a:pPr>
            <a:r>
              <a:rPr lang="es-ES"/>
              <a:t>Emerson Alvarado–A40235 &amp; Ricardo Alvarado–A60289</a:t>
            </a:r>
          </a:p>
        </p:txBody>
      </p:sp>
      <p:sp>
        <p:nvSpPr>
          <p:cNvPr id="13" name="26 Marcador de número de diapositiva"/>
          <p:cNvSpPr>
            <a:spLocks noGrp="1"/>
          </p:cNvSpPr>
          <p:nvPr>
            <p:ph type="sldNum" sz="quarter" idx="12"/>
          </p:nvPr>
        </p:nvSpPr>
        <p:spPr/>
        <p:txBody>
          <a:bodyPr/>
          <a:lstStyle>
            <a:lvl1pPr>
              <a:defRPr>
                <a:solidFill>
                  <a:srgbClr val="FFFFFF"/>
                </a:solidFill>
              </a:defRPr>
            </a:lvl1pPr>
          </a:lstStyle>
          <a:p>
            <a:pPr>
              <a:defRPr/>
            </a:pPr>
            <a:fld id="{E0679115-6779-467D-BE79-E784518306EE}" type="slidenum">
              <a:rPr lang="es-ES"/>
              <a:pPr>
                <a:defRPr/>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1481329"/>
            <a:ext cx="8229600" cy="438607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fld id="{6E72709D-D6C0-4CE0-AF37-F9EB92CC1167}" type="datetime1">
              <a:rPr lang="es-ES"/>
              <a:pPr>
                <a:defRPr/>
              </a:pPr>
              <a:t>09/11/2010</a:t>
            </a:fld>
            <a:endParaRPr lang="es-ES" dirty="0"/>
          </a:p>
        </p:txBody>
      </p:sp>
      <p:sp>
        <p:nvSpPr>
          <p:cNvPr id="5" name="21 Marcador de pie de página"/>
          <p:cNvSpPr>
            <a:spLocks noGrp="1"/>
          </p:cNvSpPr>
          <p:nvPr>
            <p:ph type="ftr" sz="quarter" idx="11"/>
          </p:nvPr>
        </p:nvSpPr>
        <p:spPr/>
        <p:txBody>
          <a:bodyPr/>
          <a:lstStyle>
            <a:lvl1pPr>
              <a:defRPr/>
            </a:lvl1pPr>
          </a:lstStyle>
          <a:p>
            <a:pPr>
              <a:defRPr/>
            </a:pPr>
            <a:r>
              <a:rPr lang="es-ES"/>
              <a:t>Emerson Alvarado–A40235 &amp; Ricardo Alvarado–A60289</a:t>
            </a:r>
          </a:p>
        </p:txBody>
      </p:sp>
      <p:sp>
        <p:nvSpPr>
          <p:cNvPr id="6" name="17 Marcador de número de diapositiva"/>
          <p:cNvSpPr>
            <a:spLocks noGrp="1"/>
          </p:cNvSpPr>
          <p:nvPr>
            <p:ph type="sldNum" sz="quarter" idx="12"/>
          </p:nvPr>
        </p:nvSpPr>
        <p:spPr/>
        <p:txBody>
          <a:bodyPr/>
          <a:lstStyle>
            <a:lvl1pPr>
              <a:defRPr/>
            </a:lvl1pPr>
          </a:lstStyle>
          <a:p>
            <a:pPr>
              <a:defRPr/>
            </a:pPr>
            <a:fld id="{40E6BB7C-9AA6-43A6-9662-6DB0A7328754}" type="slidenum">
              <a:rPr lang="es-ES"/>
              <a:pPr>
                <a:defRPr/>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41"/>
            <a:ext cx="6324600" cy="559276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fld id="{E3EDD2C5-49B7-4E34-B7A1-4CF4D90CC89D}" type="datetime1">
              <a:rPr lang="es-ES"/>
              <a:pPr>
                <a:defRPr/>
              </a:pPr>
              <a:t>09/11/2010</a:t>
            </a:fld>
            <a:endParaRPr lang="es-ES" dirty="0"/>
          </a:p>
        </p:txBody>
      </p:sp>
      <p:sp>
        <p:nvSpPr>
          <p:cNvPr id="5" name="21 Marcador de pie de página"/>
          <p:cNvSpPr>
            <a:spLocks noGrp="1"/>
          </p:cNvSpPr>
          <p:nvPr>
            <p:ph type="ftr" sz="quarter" idx="11"/>
          </p:nvPr>
        </p:nvSpPr>
        <p:spPr/>
        <p:txBody>
          <a:bodyPr/>
          <a:lstStyle>
            <a:lvl1pPr>
              <a:defRPr/>
            </a:lvl1pPr>
          </a:lstStyle>
          <a:p>
            <a:pPr>
              <a:defRPr/>
            </a:pPr>
            <a:r>
              <a:rPr lang="es-ES"/>
              <a:t>Emerson Alvarado–A40235 &amp; Ricardo Alvarado–A60289</a:t>
            </a:r>
          </a:p>
        </p:txBody>
      </p:sp>
      <p:sp>
        <p:nvSpPr>
          <p:cNvPr id="6" name="17 Marcador de número de diapositiva"/>
          <p:cNvSpPr>
            <a:spLocks noGrp="1"/>
          </p:cNvSpPr>
          <p:nvPr>
            <p:ph type="sldNum" sz="quarter" idx="12"/>
          </p:nvPr>
        </p:nvSpPr>
        <p:spPr/>
        <p:txBody>
          <a:bodyPr/>
          <a:lstStyle>
            <a:lvl1pPr>
              <a:defRPr/>
            </a:lvl1pPr>
          </a:lstStyle>
          <a:p>
            <a:pPr>
              <a:defRPr/>
            </a:pPr>
            <a:fld id="{F7EDF1C7-A54F-4C27-834C-F88ABFE90E90}" type="slidenum">
              <a:rPr lang="es-ES"/>
              <a:pPr>
                <a:defRPr/>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Título"/>
          <p:cNvSpPr>
            <a:spLocks noGrp="1"/>
          </p:cNvSpPr>
          <p:nvPr>
            <p:ph type="title"/>
          </p:nvPr>
        </p:nvSpPr>
        <p:spPr/>
        <p:txBody>
          <a:bodyPr rtlCol="0"/>
          <a:lstStyle/>
          <a:p>
            <a:r>
              <a:rPr lang="es-ES" smtClean="0"/>
              <a:t>Haga clic para modificar el estilo de título del patrón</a:t>
            </a:r>
            <a:endParaRPr lang="en-US"/>
          </a:p>
        </p:txBody>
      </p:sp>
      <p:sp>
        <p:nvSpPr>
          <p:cNvPr id="4" name="9 Marcador de fecha"/>
          <p:cNvSpPr>
            <a:spLocks noGrp="1"/>
          </p:cNvSpPr>
          <p:nvPr>
            <p:ph type="dt" sz="half" idx="10"/>
          </p:nvPr>
        </p:nvSpPr>
        <p:spPr/>
        <p:txBody>
          <a:bodyPr/>
          <a:lstStyle>
            <a:lvl1pPr>
              <a:defRPr/>
            </a:lvl1pPr>
          </a:lstStyle>
          <a:p>
            <a:pPr>
              <a:defRPr/>
            </a:pPr>
            <a:fld id="{23D8B101-3C6C-43F1-B693-4A2BF7CD13F4}" type="datetime1">
              <a:rPr lang="es-ES"/>
              <a:pPr>
                <a:defRPr/>
              </a:pPr>
              <a:t>09/11/2010</a:t>
            </a:fld>
            <a:endParaRPr lang="es-ES" dirty="0"/>
          </a:p>
        </p:txBody>
      </p:sp>
      <p:sp>
        <p:nvSpPr>
          <p:cNvPr id="5" name="21 Marcador de pie de página"/>
          <p:cNvSpPr>
            <a:spLocks noGrp="1"/>
          </p:cNvSpPr>
          <p:nvPr>
            <p:ph type="ftr" sz="quarter" idx="11"/>
          </p:nvPr>
        </p:nvSpPr>
        <p:spPr/>
        <p:txBody>
          <a:bodyPr/>
          <a:lstStyle>
            <a:lvl1pPr>
              <a:defRPr/>
            </a:lvl1pPr>
          </a:lstStyle>
          <a:p>
            <a:pPr>
              <a:defRPr/>
            </a:pPr>
            <a:r>
              <a:rPr lang="es-ES"/>
              <a:t>Emerson Alvarado–A40235 &amp; Ricardo Alvarado–A60289</a:t>
            </a:r>
          </a:p>
        </p:txBody>
      </p:sp>
      <p:sp>
        <p:nvSpPr>
          <p:cNvPr id="6" name="17 Marcador de número de diapositiva"/>
          <p:cNvSpPr>
            <a:spLocks noGrp="1"/>
          </p:cNvSpPr>
          <p:nvPr>
            <p:ph type="sldNum" sz="quarter" idx="12"/>
          </p:nvPr>
        </p:nvSpPr>
        <p:spPr/>
        <p:txBody>
          <a:bodyPr/>
          <a:lstStyle>
            <a:lvl1pPr>
              <a:defRPr/>
            </a:lvl1pPr>
          </a:lstStyle>
          <a:p>
            <a:pPr>
              <a:defRPr/>
            </a:pPr>
            <a:fld id="{9269B590-DBDD-48C6-8ED9-5D0AA8D0A113}" type="slidenum">
              <a:rPr lang="es-ES"/>
              <a:pPr>
                <a:defRPr/>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4" name="3 Cheurón"/>
          <p:cNvSpPr>
            <a:spLocks noChangeArrowheads="1"/>
          </p:cNvSpPr>
          <p:nvPr/>
        </p:nvSpPr>
        <p:spPr bwMode="auto">
          <a:xfrm>
            <a:off x="3636963" y="3005138"/>
            <a:ext cx="182562"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a:defRPr/>
            </a:pPr>
            <a:endParaRPr lang="en-US" dirty="0">
              <a:solidFill>
                <a:srgbClr val="FFFFFF"/>
              </a:solidFill>
              <a:latin typeface="Lucida Sans Unicode" charset="0"/>
            </a:endParaRPr>
          </a:p>
        </p:txBody>
      </p:sp>
      <p:sp>
        <p:nvSpPr>
          <p:cNvPr id="5" name="4 Cheurón"/>
          <p:cNvSpPr>
            <a:spLocks noChangeArrowheads="1"/>
          </p:cNvSpPr>
          <p:nvPr/>
        </p:nvSpPr>
        <p:spPr bwMode="auto">
          <a:xfrm>
            <a:off x="3449638" y="3005138"/>
            <a:ext cx="184150"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a:defRPr/>
            </a:pPr>
            <a:endParaRPr lang="en-US" dirty="0">
              <a:solidFill>
                <a:srgbClr val="FFFFFF"/>
              </a:solidFill>
              <a:latin typeface="Lucida Sans Unicode" charset="0"/>
            </a:endParaRPr>
          </a:p>
        </p:txBody>
      </p:sp>
      <p:sp>
        <p:nvSpPr>
          <p:cNvPr id="2" name="1 Título"/>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6" name="3 Marcador de fecha"/>
          <p:cNvSpPr>
            <a:spLocks noGrp="1"/>
          </p:cNvSpPr>
          <p:nvPr>
            <p:ph type="dt" sz="half" idx="10"/>
          </p:nvPr>
        </p:nvSpPr>
        <p:spPr/>
        <p:txBody>
          <a:bodyPr/>
          <a:lstStyle>
            <a:lvl1pPr>
              <a:defRPr/>
            </a:lvl1pPr>
          </a:lstStyle>
          <a:p>
            <a:pPr>
              <a:defRPr/>
            </a:pPr>
            <a:fld id="{642EBE92-593F-4C5C-9820-7136618C0F44}" type="datetime1">
              <a:rPr lang="es-ES"/>
              <a:pPr>
                <a:defRPr/>
              </a:pPr>
              <a:t>09/11/2010</a:t>
            </a:fld>
            <a:endParaRPr lang="es-ES" dirty="0"/>
          </a:p>
        </p:txBody>
      </p:sp>
      <p:sp>
        <p:nvSpPr>
          <p:cNvPr id="7" name="4 Marcador de pie de página"/>
          <p:cNvSpPr>
            <a:spLocks noGrp="1"/>
          </p:cNvSpPr>
          <p:nvPr>
            <p:ph type="ftr" sz="quarter" idx="11"/>
          </p:nvPr>
        </p:nvSpPr>
        <p:spPr/>
        <p:txBody>
          <a:bodyPr/>
          <a:lstStyle>
            <a:lvl1pPr>
              <a:defRPr/>
            </a:lvl1pPr>
          </a:lstStyle>
          <a:p>
            <a:pPr>
              <a:defRPr/>
            </a:pPr>
            <a:r>
              <a:rPr lang="es-ES"/>
              <a:t>Emerson Alvarado–A40235 &amp; Ricardo Alvarado–A60289</a:t>
            </a:r>
          </a:p>
        </p:txBody>
      </p:sp>
      <p:sp>
        <p:nvSpPr>
          <p:cNvPr id="8" name="5 Marcador de número de diapositiva"/>
          <p:cNvSpPr>
            <a:spLocks noGrp="1"/>
          </p:cNvSpPr>
          <p:nvPr>
            <p:ph type="sldNum" sz="quarter" idx="12"/>
          </p:nvPr>
        </p:nvSpPr>
        <p:spPr/>
        <p:txBody>
          <a:bodyPr/>
          <a:lstStyle>
            <a:lvl1pPr>
              <a:defRPr/>
            </a:lvl1pPr>
          </a:lstStyle>
          <a:p>
            <a:pPr>
              <a:defRPr/>
            </a:pPr>
            <a:fld id="{25151AF6-2D24-4B0E-A949-1C9BDDCFFCF0}" type="slidenum">
              <a:rPr lang="es-ES"/>
              <a:pPr>
                <a:defRPr/>
              </a:pPr>
              <a:t>‹Nº›</a:t>
            </a:fld>
            <a:endParaRPr lang="es-E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8" name="7 Título"/>
          <p:cNvSpPr>
            <a:spLocks noGrp="1"/>
          </p:cNvSpPr>
          <p:nvPr>
            <p:ph type="title"/>
          </p:nvPr>
        </p:nvSpPr>
        <p:spPr/>
        <p:txBody>
          <a:bodyPr rtlCol="0"/>
          <a:lstStyle/>
          <a:p>
            <a:r>
              <a:rPr lang="es-ES" smtClean="0"/>
              <a:t>Haga clic para modificar el estilo de título del patrón</a:t>
            </a:r>
            <a:endParaRPr lang="en-US"/>
          </a:p>
        </p:txBody>
      </p:sp>
      <p:sp>
        <p:nvSpPr>
          <p:cNvPr id="5" name="4 Marcador de fecha"/>
          <p:cNvSpPr>
            <a:spLocks noGrp="1"/>
          </p:cNvSpPr>
          <p:nvPr>
            <p:ph type="dt" sz="half" idx="10"/>
          </p:nvPr>
        </p:nvSpPr>
        <p:spPr/>
        <p:txBody>
          <a:bodyPr/>
          <a:lstStyle>
            <a:lvl1pPr>
              <a:defRPr/>
            </a:lvl1pPr>
          </a:lstStyle>
          <a:p>
            <a:pPr>
              <a:defRPr/>
            </a:pPr>
            <a:fld id="{E7DBE3DC-801D-4F1E-8E8F-0BC6D8834721}" type="datetime1">
              <a:rPr lang="es-ES"/>
              <a:pPr>
                <a:defRPr/>
              </a:pPr>
              <a:t>09/11/2010</a:t>
            </a:fld>
            <a:endParaRPr lang="es-ES" dirty="0"/>
          </a:p>
        </p:txBody>
      </p:sp>
      <p:sp>
        <p:nvSpPr>
          <p:cNvPr id="6" name="5 Marcador de pie de página"/>
          <p:cNvSpPr>
            <a:spLocks noGrp="1"/>
          </p:cNvSpPr>
          <p:nvPr>
            <p:ph type="ftr" sz="quarter" idx="11"/>
          </p:nvPr>
        </p:nvSpPr>
        <p:spPr/>
        <p:txBody>
          <a:bodyPr/>
          <a:lstStyle>
            <a:lvl1pPr>
              <a:defRPr/>
            </a:lvl1pPr>
          </a:lstStyle>
          <a:p>
            <a:pPr>
              <a:defRPr/>
            </a:pPr>
            <a:r>
              <a:rPr lang="es-ES"/>
              <a:t>Emerson Alvarado–A40235 &amp; Ricardo Alvarado–A60289</a:t>
            </a:r>
          </a:p>
        </p:txBody>
      </p:sp>
      <p:sp>
        <p:nvSpPr>
          <p:cNvPr id="7" name="6 Marcador de número de diapositiva"/>
          <p:cNvSpPr>
            <a:spLocks noGrp="1"/>
          </p:cNvSpPr>
          <p:nvPr>
            <p:ph type="sldNum" sz="quarter" idx="12"/>
          </p:nvPr>
        </p:nvSpPr>
        <p:spPr/>
        <p:txBody>
          <a:bodyPr/>
          <a:lstStyle>
            <a:lvl1pPr>
              <a:defRPr/>
            </a:lvl1pPr>
          </a:lstStyle>
          <a:p>
            <a:pPr>
              <a:defRPr/>
            </a:pPr>
            <a:fld id="{1270CEB9-18A7-4053-B409-A65C8066B268}" type="slidenum">
              <a:rPr lang="es-ES"/>
              <a:pPr>
                <a:defRPr/>
              </a:pPr>
              <a:t>‹Nº›</a:t>
            </a:fld>
            <a:endParaRPr lang="es-ES" dirty="0"/>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lvl1pPr>
              <a:defRPr/>
            </a:lvl1pPr>
          </a:lstStyle>
          <a:p>
            <a:pPr>
              <a:defRPr/>
            </a:pPr>
            <a:fld id="{7AB2B1D6-77EA-49A3-AB80-E3037641BAF6}" type="datetime1">
              <a:rPr lang="es-ES"/>
              <a:pPr>
                <a:defRPr/>
              </a:pPr>
              <a:t>09/11/2010</a:t>
            </a:fld>
            <a:endParaRPr lang="es-ES" dirty="0"/>
          </a:p>
        </p:txBody>
      </p:sp>
      <p:sp>
        <p:nvSpPr>
          <p:cNvPr id="8" name="7 Marcador de pie de página"/>
          <p:cNvSpPr>
            <a:spLocks noGrp="1"/>
          </p:cNvSpPr>
          <p:nvPr>
            <p:ph type="ftr" sz="quarter" idx="11"/>
          </p:nvPr>
        </p:nvSpPr>
        <p:spPr/>
        <p:txBody>
          <a:bodyPr/>
          <a:lstStyle>
            <a:lvl1pPr>
              <a:defRPr/>
            </a:lvl1pPr>
          </a:lstStyle>
          <a:p>
            <a:pPr>
              <a:defRPr/>
            </a:pPr>
            <a:r>
              <a:rPr lang="es-ES"/>
              <a:t>Emerson Alvarado–A40235 &amp; Ricardo Alvarado–A60289</a:t>
            </a:r>
          </a:p>
        </p:txBody>
      </p:sp>
      <p:sp>
        <p:nvSpPr>
          <p:cNvPr id="9" name="8 Marcador de número de diapositiva"/>
          <p:cNvSpPr>
            <a:spLocks noGrp="1"/>
          </p:cNvSpPr>
          <p:nvPr>
            <p:ph type="sldNum" sz="quarter" idx="12"/>
          </p:nvPr>
        </p:nvSpPr>
        <p:spPr/>
        <p:txBody>
          <a:bodyPr/>
          <a:lstStyle>
            <a:lvl1pPr>
              <a:defRPr/>
            </a:lvl1pPr>
          </a:lstStyle>
          <a:p>
            <a:pPr>
              <a:defRPr/>
            </a:pPr>
            <a:fld id="{656C9D70-EB9E-4978-990C-E2E6E9B4471C}" type="slidenum">
              <a:rPr lang="es-ES"/>
              <a:pPr>
                <a:defRPr/>
              </a:pPr>
              <a:t>‹Nº›</a:t>
            </a:fld>
            <a:endParaRPr lang="es-E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6" name="5 Título"/>
          <p:cNvSpPr>
            <a:spLocks noGrp="1"/>
          </p:cNvSpPr>
          <p:nvPr>
            <p:ph type="title"/>
          </p:nvPr>
        </p:nvSpPr>
        <p:spPr/>
        <p:txBody>
          <a:bodyPr rtlCol="0"/>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lvl1pPr>
              <a:defRPr/>
            </a:lvl1pPr>
          </a:lstStyle>
          <a:p>
            <a:pPr>
              <a:defRPr/>
            </a:pPr>
            <a:fld id="{1C16E227-9AAE-45D7-8B31-960AF9975367}" type="datetime1">
              <a:rPr lang="es-ES"/>
              <a:pPr>
                <a:defRPr/>
              </a:pPr>
              <a:t>09/11/2010</a:t>
            </a:fld>
            <a:endParaRPr lang="es-ES" dirty="0"/>
          </a:p>
        </p:txBody>
      </p:sp>
      <p:sp>
        <p:nvSpPr>
          <p:cNvPr id="4" name="3 Marcador de pie de página"/>
          <p:cNvSpPr>
            <a:spLocks noGrp="1"/>
          </p:cNvSpPr>
          <p:nvPr>
            <p:ph type="ftr" sz="quarter" idx="11"/>
          </p:nvPr>
        </p:nvSpPr>
        <p:spPr/>
        <p:txBody>
          <a:bodyPr/>
          <a:lstStyle>
            <a:lvl1pPr>
              <a:defRPr/>
            </a:lvl1pPr>
          </a:lstStyle>
          <a:p>
            <a:pPr>
              <a:defRPr/>
            </a:pPr>
            <a:r>
              <a:rPr lang="es-ES"/>
              <a:t>Emerson Alvarado–A40235 &amp; Ricardo Alvarado–A60289</a:t>
            </a:r>
          </a:p>
        </p:txBody>
      </p:sp>
      <p:sp>
        <p:nvSpPr>
          <p:cNvPr id="5" name="4 Marcador de número de diapositiva"/>
          <p:cNvSpPr>
            <a:spLocks noGrp="1"/>
          </p:cNvSpPr>
          <p:nvPr>
            <p:ph type="sldNum" sz="quarter" idx="12"/>
          </p:nvPr>
        </p:nvSpPr>
        <p:spPr/>
        <p:txBody>
          <a:bodyPr/>
          <a:lstStyle>
            <a:lvl1pPr>
              <a:defRPr/>
            </a:lvl1pPr>
          </a:lstStyle>
          <a:p>
            <a:pPr>
              <a:defRPr/>
            </a:pPr>
            <a:fld id="{39552B19-EB72-49FF-8432-153F812452E1}" type="slidenum">
              <a:rPr lang="es-ES"/>
              <a:pPr>
                <a:defRPr/>
              </a:pPr>
              <a:t>‹Nº›</a:t>
            </a:fld>
            <a:endParaRPr lang="es-E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9 Marcador de fecha"/>
          <p:cNvSpPr>
            <a:spLocks noGrp="1"/>
          </p:cNvSpPr>
          <p:nvPr>
            <p:ph type="dt" sz="half" idx="10"/>
          </p:nvPr>
        </p:nvSpPr>
        <p:spPr/>
        <p:txBody>
          <a:bodyPr/>
          <a:lstStyle>
            <a:lvl1pPr>
              <a:defRPr/>
            </a:lvl1pPr>
          </a:lstStyle>
          <a:p>
            <a:pPr>
              <a:defRPr/>
            </a:pPr>
            <a:fld id="{90CABCC6-E661-48FF-BE0E-F583B7CE34B9}" type="datetime1">
              <a:rPr lang="es-ES"/>
              <a:pPr>
                <a:defRPr/>
              </a:pPr>
              <a:t>09/11/2010</a:t>
            </a:fld>
            <a:endParaRPr lang="es-ES" dirty="0"/>
          </a:p>
        </p:txBody>
      </p:sp>
      <p:sp>
        <p:nvSpPr>
          <p:cNvPr id="3" name="21 Marcador de pie de página"/>
          <p:cNvSpPr>
            <a:spLocks noGrp="1"/>
          </p:cNvSpPr>
          <p:nvPr>
            <p:ph type="ftr" sz="quarter" idx="11"/>
          </p:nvPr>
        </p:nvSpPr>
        <p:spPr/>
        <p:txBody>
          <a:bodyPr/>
          <a:lstStyle>
            <a:lvl1pPr>
              <a:defRPr/>
            </a:lvl1pPr>
          </a:lstStyle>
          <a:p>
            <a:pPr>
              <a:defRPr/>
            </a:pPr>
            <a:r>
              <a:rPr lang="es-ES"/>
              <a:t>Emerson Alvarado–A40235 &amp; Ricardo Alvarado–A60289</a:t>
            </a:r>
          </a:p>
        </p:txBody>
      </p:sp>
      <p:sp>
        <p:nvSpPr>
          <p:cNvPr id="4" name="17 Marcador de número de diapositiva"/>
          <p:cNvSpPr>
            <a:spLocks noGrp="1"/>
          </p:cNvSpPr>
          <p:nvPr>
            <p:ph type="sldNum" sz="quarter" idx="12"/>
          </p:nvPr>
        </p:nvSpPr>
        <p:spPr/>
        <p:txBody>
          <a:bodyPr/>
          <a:lstStyle>
            <a:lvl1pPr>
              <a:defRPr/>
            </a:lvl1pPr>
          </a:lstStyle>
          <a:p>
            <a:pPr>
              <a:defRPr/>
            </a:pPr>
            <a:fld id="{B8D850AE-BAEF-4643-BBD8-57D81E67B45E}" type="slidenum">
              <a:rPr lang="es-ES"/>
              <a:pPr>
                <a:defRPr/>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lvl1pPr>
              <a:defRPr/>
            </a:lvl1pPr>
          </a:lstStyle>
          <a:p>
            <a:pPr>
              <a:defRPr/>
            </a:pPr>
            <a:fld id="{E32F82B6-C192-4857-8403-707CFBBF3B27}" type="datetime1">
              <a:rPr lang="es-ES"/>
              <a:pPr>
                <a:defRPr/>
              </a:pPr>
              <a:t>09/11/2010</a:t>
            </a:fld>
            <a:endParaRPr lang="es-ES" dirty="0"/>
          </a:p>
        </p:txBody>
      </p:sp>
      <p:sp>
        <p:nvSpPr>
          <p:cNvPr id="6" name="5 Marcador de pie de página"/>
          <p:cNvSpPr>
            <a:spLocks noGrp="1"/>
          </p:cNvSpPr>
          <p:nvPr>
            <p:ph type="ftr" sz="quarter" idx="11"/>
          </p:nvPr>
        </p:nvSpPr>
        <p:spPr/>
        <p:txBody>
          <a:bodyPr/>
          <a:lstStyle>
            <a:lvl1pPr>
              <a:defRPr/>
            </a:lvl1pPr>
          </a:lstStyle>
          <a:p>
            <a:pPr>
              <a:defRPr/>
            </a:pPr>
            <a:r>
              <a:rPr lang="es-ES"/>
              <a:t>Emerson Alvarado–A40235 &amp; Ricardo Alvarado–A60289</a:t>
            </a:r>
          </a:p>
        </p:txBody>
      </p:sp>
      <p:sp>
        <p:nvSpPr>
          <p:cNvPr id="7" name="6 Marcador de número de diapositiva"/>
          <p:cNvSpPr>
            <a:spLocks noGrp="1"/>
          </p:cNvSpPr>
          <p:nvPr>
            <p:ph type="sldNum" sz="quarter" idx="12"/>
          </p:nvPr>
        </p:nvSpPr>
        <p:spPr/>
        <p:txBody>
          <a:bodyPr/>
          <a:lstStyle>
            <a:lvl1pPr>
              <a:defRPr/>
            </a:lvl1pPr>
          </a:lstStyle>
          <a:p>
            <a:pPr>
              <a:defRPr/>
            </a:pPr>
            <a:fld id="{88F4FB5E-2FD1-49BE-85B0-0160F4861779}" type="slidenum">
              <a:rPr lang="es-ES"/>
              <a:pPr>
                <a:defRPr/>
              </a:pPr>
              <a:t>‹Nº›</a:t>
            </a:fld>
            <a:endParaRPr lang="es-E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5" name="4 Forma libre"/>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latin typeface="Lucida Sans Unicode" charset="0"/>
            </a:endParaRPr>
          </a:p>
        </p:txBody>
      </p:sp>
      <p:sp>
        <p:nvSpPr>
          <p:cNvPr id="6" name="5 Forma libre"/>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latin typeface="Lucida Sans Unicode" charset="0"/>
            </a:endParaRPr>
          </a:p>
        </p:txBody>
      </p:sp>
      <p:sp>
        <p:nvSpPr>
          <p:cNvPr id="7" name="6 Triángulo rectángulo"/>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cs typeface="Arial" charset="0"/>
            </a:endParaRPr>
          </a:p>
        </p:txBody>
      </p:sp>
      <p:cxnSp>
        <p:nvCxnSpPr>
          <p:cNvPr id="8" name="7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Cheurón"/>
          <p:cNvSpPr>
            <a:spLocks noChangeArrowheads="1"/>
          </p:cNvSpPr>
          <p:nvPr/>
        </p:nvSpPr>
        <p:spPr bwMode="auto">
          <a:xfrm>
            <a:off x="8664575"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a:defRPr/>
            </a:pPr>
            <a:endParaRPr lang="en-US" dirty="0">
              <a:solidFill>
                <a:srgbClr val="FFFFFF"/>
              </a:solidFill>
              <a:latin typeface="Lucida Sans Unicode" charset="0"/>
            </a:endParaRPr>
          </a:p>
        </p:txBody>
      </p:sp>
      <p:sp>
        <p:nvSpPr>
          <p:cNvPr id="10" name="9 Cheurón"/>
          <p:cNvSpPr>
            <a:spLocks noChangeArrowheads="1"/>
          </p:cNvSpPr>
          <p:nvPr/>
        </p:nvSpPr>
        <p:spPr bwMode="auto">
          <a:xfrm>
            <a:off x="8477250"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a:defRPr/>
            </a:pPr>
            <a:endParaRPr lang="en-US" dirty="0">
              <a:solidFill>
                <a:srgbClr val="FFFFFF"/>
              </a:solidFill>
              <a:latin typeface="Lucida Sans Unicode" charset="0"/>
            </a:endParaRPr>
          </a:p>
        </p:txBody>
      </p:sp>
      <p:sp>
        <p:nvSpPr>
          <p:cNvPr id="4" name="3 Marcador de texto"/>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lstStyle>
          <a:p>
            <a:pPr lvl="0"/>
            <a:r>
              <a:rPr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s-ES" noProof="0" dirty="0" smtClean="0"/>
              <a:t>Haga clic en el icono para agregar una imagen</a:t>
            </a:r>
            <a:endParaRPr lang="en-US" noProof="0" dirty="0"/>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s-ES" smtClean="0"/>
              <a:t>Haga clic para modificar el estilo de título del patrón</a:t>
            </a:r>
            <a:endParaRPr lang="en-US"/>
          </a:p>
        </p:txBody>
      </p:sp>
      <p:sp>
        <p:nvSpPr>
          <p:cNvPr id="11" name="4 Marcador de fecha"/>
          <p:cNvSpPr>
            <a:spLocks noGrp="1"/>
          </p:cNvSpPr>
          <p:nvPr>
            <p:ph type="dt" sz="half" idx="10"/>
          </p:nvPr>
        </p:nvSpPr>
        <p:spPr/>
        <p:txBody>
          <a:bodyPr/>
          <a:lstStyle>
            <a:lvl1pPr>
              <a:defRPr/>
            </a:lvl1pPr>
          </a:lstStyle>
          <a:p>
            <a:pPr>
              <a:defRPr/>
            </a:pPr>
            <a:fld id="{DD252175-BF74-44A5-9810-7C6BBA3DFDB5}" type="datetime1">
              <a:rPr lang="es-ES"/>
              <a:pPr>
                <a:defRPr/>
              </a:pPr>
              <a:t>09/11/2010</a:t>
            </a:fld>
            <a:endParaRPr lang="es-ES" dirty="0"/>
          </a:p>
        </p:txBody>
      </p:sp>
      <p:sp>
        <p:nvSpPr>
          <p:cNvPr id="12" name="5 Marcador de pie de página"/>
          <p:cNvSpPr>
            <a:spLocks noGrp="1"/>
          </p:cNvSpPr>
          <p:nvPr>
            <p:ph type="ftr" sz="quarter" idx="11"/>
          </p:nvPr>
        </p:nvSpPr>
        <p:spPr/>
        <p:txBody>
          <a:bodyPr/>
          <a:lstStyle>
            <a:lvl1pPr>
              <a:defRPr/>
            </a:lvl1pPr>
          </a:lstStyle>
          <a:p>
            <a:pPr>
              <a:defRPr/>
            </a:pPr>
            <a:r>
              <a:rPr lang="es-ES"/>
              <a:t>Emerson Alvarado–A40235 &amp; Ricardo Alvarado–A60289</a:t>
            </a:r>
          </a:p>
        </p:txBody>
      </p:sp>
      <p:sp>
        <p:nvSpPr>
          <p:cNvPr id="13" name="6 Marcador de número de diapositiva"/>
          <p:cNvSpPr>
            <a:spLocks noGrp="1"/>
          </p:cNvSpPr>
          <p:nvPr>
            <p:ph type="sldNum" sz="quarter" idx="12"/>
          </p:nvPr>
        </p:nvSpPr>
        <p:spPr/>
        <p:txBody>
          <a:bodyPr/>
          <a:lstStyle>
            <a:lvl1pPr>
              <a:defRPr/>
            </a:lvl1pPr>
          </a:lstStyle>
          <a:p>
            <a:pPr>
              <a:defRPr/>
            </a:pPr>
            <a:fld id="{BA2EAE80-73D6-4134-997A-D72A3107311D}" type="slidenum">
              <a:rPr lang="es-ES"/>
              <a:pPr>
                <a:defRPr/>
              </a:pPr>
              <a:t>‹Nº›</a:t>
            </a:fld>
            <a:endParaRPr lang="es-E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latin typeface="Lucida Sans Unicode" charset="0"/>
            </a:endParaRPr>
          </a:p>
        </p:txBody>
      </p:sp>
      <p:sp>
        <p:nvSpPr>
          <p:cNvPr id="12" name="11 Forma libre"/>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latin typeface="Lucida Sans Unicode" charset="0"/>
            </a:endParaRPr>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cs typeface="Arial" charset="0"/>
            </a:endParaRPr>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bodyPr>
          <a:lstStyle/>
          <a:p>
            <a:pPr lvl="0"/>
            <a:r>
              <a:rPr lang="es-ES" smtClean="0"/>
              <a:t>Haga clic para modificar el estilo de título del patrón</a:t>
            </a:r>
            <a:endParaRPr lang="en-US" smtClean="0"/>
          </a:p>
        </p:txBody>
      </p:sp>
      <p:sp>
        <p:nvSpPr>
          <p:cNvPr id="1033" name="29 Marcador de texto"/>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0" name="9 Marcador de fecha"/>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charset="0"/>
              </a:defRPr>
            </a:lvl1pPr>
          </a:lstStyle>
          <a:p>
            <a:pPr>
              <a:defRPr/>
            </a:pPr>
            <a:fld id="{11511577-2083-4626-A4A1-6EBA34DED5D1}" type="datetime1">
              <a:rPr lang="es-ES"/>
              <a:pPr>
                <a:defRPr/>
              </a:pPr>
              <a:t>09/11/2010</a:t>
            </a:fld>
            <a:endParaRPr lang="es-ES" dirty="0"/>
          </a:p>
        </p:txBody>
      </p:sp>
      <p:sp>
        <p:nvSpPr>
          <p:cNvPr id="22" name="21 Marcador de pie de página"/>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charset="0"/>
              </a:defRPr>
            </a:lvl1pPr>
          </a:lstStyle>
          <a:p>
            <a:pPr>
              <a:defRPr/>
            </a:pPr>
            <a:r>
              <a:rPr lang="es-ES"/>
              <a:t>Emerson Alvarado–A40235 &amp; Ricardo Alvarado–A60289</a:t>
            </a:r>
          </a:p>
        </p:txBody>
      </p:sp>
      <p:sp>
        <p:nvSpPr>
          <p:cNvPr id="18" name="17 Marcador de número de diapositiva"/>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charset="0"/>
              </a:defRPr>
            </a:lvl1pPr>
          </a:lstStyle>
          <a:p>
            <a:pPr>
              <a:defRPr/>
            </a:pPr>
            <a:fld id="{EBF5D91D-D309-4625-878D-BCC40E68F43F}" type="slidenum">
              <a:rPr lang="es-ES"/>
              <a:pPr>
                <a:defRPr/>
              </a:pPr>
              <a:t>‹Nº›</a:t>
            </a:fld>
            <a:endParaRPr lang="es-ES" dirty="0"/>
          </a:p>
        </p:txBody>
      </p:sp>
    </p:spTree>
  </p:cSld>
  <p:clrMap bg1="lt1" tx1="dk1" bg2="lt2" tx2="dk2" accent1="accent1" accent2="accent2" accent3="accent3" accent4="accent4" accent5="accent5" accent6="accent6" hlink="hlink" folHlink="folHlink"/>
  <p:sldLayoutIdLst>
    <p:sldLayoutId id="2147483791" r:id="rId1"/>
    <p:sldLayoutId id="2147483787" r:id="rId2"/>
    <p:sldLayoutId id="2147483792" r:id="rId3"/>
    <p:sldLayoutId id="2147483793" r:id="rId4"/>
    <p:sldLayoutId id="2147483794" r:id="rId5"/>
    <p:sldLayoutId id="2147483795" r:id="rId6"/>
    <p:sldLayoutId id="2147483788" r:id="rId7"/>
    <p:sldLayoutId id="2147483796" r:id="rId8"/>
    <p:sldLayoutId id="2147483797" r:id="rId9"/>
    <p:sldLayoutId id="2147483789" r:id="rId10"/>
    <p:sldLayoutId id="2147483790" r:id="rId11"/>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ＭＳ Ｐゴシック" charset="-128"/>
          <a:cs typeface="+mj-cs"/>
        </a:defRPr>
      </a:lvl1pPr>
      <a:lvl2pPr algn="l" rtl="0" eaLnBrk="0" fontAlgn="base" hangingPunct="0">
        <a:spcBef>
          <a:spcPct val="0"/>
        </a:spcBef>
        <a:spcAft>
          <a:spcPct val="0"/>
        </a:spcAft>
        <a:defRPr sz="4100" b="1">
          <a:solidFill>
            <a:schemeClr val="tx2"/>
          </a:solidFill>
          <a:latin typeface="Lucida Sans Unicode" pitchFamily="34" charset="0"/>
          <a:ea typeface="ＭＳ Ｐゴシック" charset="-128"/>
        </a:defRPr>
      </a:lvl2pPr>
      <a:lvl3pPr algn="l" rtl="0" eaLnBrk="0" fontAlgn="base" hangingPunct="0">
        <a:spcBef>
          <a:spcPct val="0"/>
        </a:spcBef>
        <a:spcAft>
          <a:spcPct val="0"/>
        </a:spcAft>
        <a:defRPr sz="4100" b="1">
          <a:solidFill>
            <a:schemeClr val="tx2"/>
          </a:solidFill>
          <a:latin typeface="Lucida Sans Unicode" pitchFamily="34" charset="0"/>
          <a:ea typeface="ＭＳ Ｐゴシック" charset="-128"/>
        </a:defRPr>
      </a:lvl3pPr>
      <a:lvl4pPr algn="l" rtl="0" eaLnBrk="0" fontAlgn="base" hangingPunct="0">
        <a:spcBef>
          <a:spcPct val="0"/>
        </a:spcBef>
        <a:spcAft>
          <a:spcPct val="0"/>
        </a:spcAft>
        <a:defRPr sz="4100" b="1">
          <a:solidFill>
            <a:schemeClr val="tx2"/>
          </a:solidFill>
          <a:latin typeface="Lucida Sans Unicode" pitchFamily="34" charset="0"/>
          <a:ea typeface="ＭＳ Ｐゴシック" charset="-128"/>
        </a:defRPr>
      </a:lvl4pPr>
      <a:lvl5pPr algn="l" rtl="0" eaLnBrk="0" fontAlgn="base" hangingPunct="0">
        <a:spcBef>
          <a:spcPct val="0"/>
        </a:spcBef>
        <a:spcAft>
          <a:spcPct val="0"/>
        </a:spcAft>
        <a:defRPr sz="4100" b="1">
          <a:solidFill>
            <a:schemeClr val="tx2"/>
          </a:solidFill>
          <a:latin typeface="Lucida Sans Unicode" pitchFamily="34" charset="0"/>
          <a:ea typeface="ＭＳ Ｐゴシック" charset="-128"/>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p:titleStyle>
    <p:bodyStyle>
      <a:lvl1pPr marL="365125" indent="-255588" algn="l" rtl="0" eaLnBrk="0" fontAlgn="base" hangingPunct="0">
        <a:spcBef>
          <a:spcPts val="400"/>
        </a:spcBef>
        <a:spcAft>
          <a:spcPct val="0"/>
        </a:spcAft>
        <a:buClr>
          <a:schemeClr val="accent1"/>
        </a:buClr>
        <a:buSzPct val="68000"/>
        <a:buFont typeface="Wingdings 3" charset="2"/>
        <a:buChar char=""/>
        <a:defRPr sz="2700" kern="1200">
          <a:solidFill>
            <a:schemeClr val="tx1"/>
          </a:solidFill>
          <a:latin typeface="+mn-lt"/>
          <a:ea typeface="ＭＳ Ｐゴシック" charset="-128"/>
          <a:cs typeface="+mn-cs"/>
        </a:defRPr>
      </a:lvl1pPr>
      <a:lvl2pPr marL="620713" indent="-228600" algn="l" rtl="0" eaLnBrk="0" fontAlgn="base" hangingPunct="0">
        <a:spcBef>
          <a:spcPts val="325"/>
        </a:spcBef>
        <a:spcAft>
          <a:spcPct val="0"/>
        </a:spcAft>
        <a:buClr>
          <a:schemeClr val="accent1"/>
        </a:buClr>
        <a:buFont typeface="Verdana" charset="0"/>
        <a:buChar char="◦"/>
        <a:defRPr sz="2300" kern="1200">
          <a:solidFill>
            <a:schemeClr val="tx1"/>
          </a:solidFill>
          <a:latin typeface="+mn-lt"/>
          <a:ea typeface="ＭＳ Ｐゴシック" charset="-128"/>
          <a:cs typeface="+mn-cs"/>
        </a:defRPr>
      </a:lvl2pPr>
      <a:lvl3pPr marL="858838" indent="-228600" algn="l" rtl="0" eaLnBrk="0" fontAlgn="base" hangingPunct="0">
        <a:spcBef>
          <a:spcPts val="350"/>
        </a:spcBef>
        <a:spcAft>
          <a:spcPct val="0"/>
        </a:spcAft>
        <a:buClr>
          <a:schemeClr val="accent2"/>
        </a:buClr>
        <a:buSzPct val="100000"/>
        <a:buFont typeface="Wingdings 2" charset="2"/>
        <a:buChar char=""/>
        <a:defRPr sz="2100" kern="1200">
          <a:solidFill>
            <a:schemeClr val="tx1"/>
          </a:solidFill>
          <a:latin typeface="+mn-lt"/>
          <a:ea typeface="ＭＳ Ｐゴシック" charset="-128"/>
          <a:cs typeface="+mn-cs"/>
        </a:defRPr>
      </a:lvl3pPr>
      <a:lvl4pPr marL="1143000" indent="-228600" algn="l" rtl="0" eaLnBrk="0" fontAlgn="base" hangingPunct="0">
        <a:spcBef>
          <a:spcPts val="350"/>
        </a:spcBef>
        <a:spcAft>
          <a:spcPct val="0"/>
        </a:spcAft>
        <a:buClr>
          <a:schemeClr val="accent2"/>
        </a:buClr>
        <a:buFont typeface="Wingdings 2" charset="2"/>
        <a:buChar char=""/>
        <a:defRPr sz="1900" kern="1200">
          <a:solidFill>
            <a:schemeClr val="tx1"/>
          </a:solidFill>
          <a:latin typeface="+mn-lt"/>
          <a:ea typeface="ＭＳ Ｐゴシック" charset="-128"/>
          <a:cs typeface="+mn-cs"/>
        </a:defRPr>
      </a:lvl4pPr>
      <a:lvl5pPr marL="1371600" indent="-228600" algn="l" rtl="0" eaLnBrk="0" fontAlgn="base" hangingPunct="0">
        <a:spcBef>
          <a:spcPts val="350"/>
        </a:spcBef>
        <a:spcAft>
          <a:spcPct val="0"/>
        </a:spcAft>
        <a:buClr>
          <a:schemeClr val="accent2"/>
        </a:buClr>
        <a:buFont typeface="Wingdings 2" charset="2"/>
        <a:buChar char=""/>
        <a:defRPr sz="2000" kern="1200">
          <a:solidFill>
            <a:schemeClr val="tx1"/>
          </a:solidFill>
          <a:latin typeface="+mn-lt"/>
          <a:ea typeface="ＭＳ Ｐゴシック"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gc.ssr.upm.es/inves/neural/ann2/anntutorial.html" TargetMode="External"/><Relationship Id="rId2" Type="http://schemas.openxmlformats.org/officeDocument/2006/relationships/hyperlink" Target="http://www.electronica.com.mx/neural/informacion/backpropagation.html" TargetMode="External"/><Relationship Id="rId1" Type="http://schemas.openxmlformats.org/officeDocument/2006/relationships/slideLayout" Target="../slideLayouts/slideLayout2.xml"/><Relationship Id="rId4" Type="http://schemas.openxmlformats.org/officeDocument/2006/relationships/hyperlink" Target="http://electronica.com.mx/neura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ingenieria.udea.edu.co/investigacion/mecatronica/mectronics/redes.htm" TargetMode="External"/><Relationship Id="rId2" Type="http://schemas.openxmlformats.org/officeDocument/2006/relationships/hyperlink" Target="http://www.inf.utfsm.cl/~hallende/download/capitulo_5.ppt" TargetMode="External"/><Relationship Id="rId1" Type="http://schemas.openxmlformats.org/officeDocument/2006/relationships/slideLayout" Target="../slideLayouts/slideLayout2.xml"/><Relationship Id="rId4" Type="http://schemas.openxmlformats.org/officeDocument/2006/relationships/hyperlink" Target="http://www.cs.bham.ac.uk/~mmk/Teaching/AI/figures/backpropagation.jp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2636912"/>
            <a:ext cx="7772400" cy="1470025"/>
          </a:xfrm>
        </p:spPr>
        <p:txBody>
          <a:bodyPr>
            <a:noAutofit/>
            <a:scene3d>
              <a:camera prst="orthographicFront"/>
              <a:lightRig rig="soft" dir="t"/>
            </a:scene3d>
            <a:sp3d prstMaterial="softEdge">
              <a:bevelT w="25400" h="25400"/>
            </a:sp3d>
          </a:bodyPr>
          <a:lstStyle/>
          <a:p>
            <a:pPr algn="ctr">
              <a:defRPr/>
            </a:pPr>
            <a:r>
              <a:rPr lang="es-CR" sz="2800" dirty="0" smtClean="0"/>
              <a:t>COMPARACIÓN DE LAS REDES NEURONALES DE TIPO RETROPROPAGACIÓN Y CONTRAPROPAGACIÓN EN TÉRMINOS DE EFICIENCIA  Y RENDIMIENTO, AL SER UTILIZADO EN EL RECONOCIMIENTO DE FIGURAS GEOMETRICAS SIMPLES.</a:t>
            </a:r>
            <a:endParaRPr lang="es-CR" sz="2800" dirty="0"/>
          </a:p>
        </p:txBody>
      </p:sp>
      <p:sp>
        <p:nvSpPr>
          <p:cNvPr id="9219" name="2 Subtítulo"/>
          <p:cNvSpPr>
            <a:spLocks noGrp="1"/>
          </p:cNvSpPr>
          <p:nvPr>
            <p:ph type="subTitle" idx="1"/>
          </p:nvPr>
        </p:nvSpPr>
        <p:spPr>
          <a:xfrm>
            <a:off x="1476375" y="4508500"/>
            <a:ext cx="6400800" cy="1752600"/>
          </a:xfrm>
        </p:spPr>
        <p:txBody>
          <a:bodyPr/>
          <a:lstStyle/>
          <a:p>
            <a:pPr marR="0" algn="ctr" eaLnBrk="1" hangingPunct="1">
              <a:lnSpc>
                <a:spcPct val="80000"/>
              </a:lnSpc>
            </a:pPr>
            <a:r>
              <a:rPr lang="es-ES" sz="2300" b="1" smtClean="0"/>
              <a:t>Emerson Alvarado Matamoros </a:t>
            </a:r>
          </a:p>
          <a:p>
            <a:pPr marR="0" algn="ctr" eaLnBrk="1" hangingPunct="1">
              <a:lnSpc>
                <a:spcPct val="80000"/>
              </a:lnSpc>
            </a:pPr>
            <a:r>
              <a:rPr lang="es-ES" sz="2300" b="1" smtClean="0"/>
              <a:t>A40235</a:t>
            </a:r>
          </a:p>
          <a:p>
            <a:pPr marR="0" algn="ctr" eaLnBrk="1" hangingPunct="1">
              <a:lnSpc>
                <a:spcPct val="80000"/>
              </a:lnSpc>
            </a:pPr>
            <a:endParaRPr lang="es-CR" sz="2300" smtClean="0"/>
          </a:p>
          <a:p>
            <a:pPr marR="0" algn="ctr" eaLnBrk="1" hangingPunct="1">
              <a:lnSpc>
                <a:spcPct val="80000"/>
              </a:lnSpc>
            </a:pPr>
            <a:r>
              <a:rPr lang="es-ES" sz="2300" b="1" smtClean="0">
                <a:solidFill>
                  <a:schemeClr val="bg1"/>
                </a:solidFill>
              </a:rPr>
              <a:t>Ricardo Alvarado Villalobos</a:t>
            </a:r>
          </a:p>
          <a:p>
            <a:pPr marR="0" algn="ctr" eaLnBrk="1" hangingPunct="1">
              <a:lnSpc>
                <a:spcPct val="80000"/>
              </a:lnSpc>
            </a:pPr>
            <a:r>
              <a:rPr lang="es-ES" sz="2300" b="1" smtClean="0">
                <a:solidFill>
                  <a:schemeClr val="bg1"/>
                </a:solidFill>
              </a:rPr>
              <a:t>A60289</a:t>
            </a:r>
            <a:endParaRPr lang="es-CR" sz="2300" smtClean="0">
              <a:solidFill>
                <a:schemeClr val="bg1"/>
              </a:solidFill>
            </a:endParaRPr>
          </a:p>
          <a:p>
            <a:pPr marR="0" eaLnBrk="1" hangingPunct="1">
              <a:lnSpc>
                <a:spcPct val="80000"/>
              </a:lnSpc>
            </a:pPr>
            <a:endParaRPr lang="es-CR" sz="2300" smtClean="0"/>
          </a:p>
        </p:txBody>
      </p:sp>
      <p:sp>
        <p:nvSpPr>
          <p:cNvPr id="9220" name="4 Marcador de número de diapositiva"/>
          <p:cNvSpPr>
            <a:spLocks noGrp="1"/>
          </p:cNvSpPr>
          <p:nvPr>
            <p:ph type="sldNum" sz="quarter" idx="12"/>
          </p:nvPr>
        </p:nvSpPr>
        <p:spPr bwMode="auto">
          <a:noFill/>
          <a:ln>
            <a:miter lim="800000"/>
            <a:headEnd/>
            <a:tailEnd/>
          </a:ln>
        </p:spPr>
        <p:txBody>
          <a:bodyPr/>
          <a:lstStyle/>
          <a:p>
            <a:fld id="{529CD7D6-6717-4159-8B5E-15267C9290F7}" type="slidenum">
              <a:rPr lang="es-ES" smtClean="0"/>
              <a:pPr/>
              <a:t>1</a:t>
            </a:fld>
            <a:endParaRPr lang="es-ES" smtClean="0"/>
          </a:p>
        </p:txBody>
      </p:sp>
      <p:pic>
        <p:nvPicPr>
          <p:cNvPr id="9221" name="Picture 9"/>
          <p:cNvPicPr>
            <a:picLocks noChangeAspect="1" noChangeArrowheads="1"/>
          </p:cNvPicPr>
          <p:nvPr/>
        </p:nvPicPr>
        <p:blipFill>
          <a:blip r:embed="rId2" cstate="print"/>
          <a:srcRect/>
          <a:stretch>
            <a:fillRect/>
          </a:stretch>
        </p:blipFill>
        <p:spPr bwMode="auto">
          <a:xfrm>
            <a:off x="250825" y="188913"/>
            <a:ext cx="1306513" cy="971550"/>
          </a:xfrm>
          <a:prstGeom prst="rect">
            <a:avLst/>
          </a:prstGeom>
          <a:noFill/>
          <a:ln w="9525">
            <a:noFill/>
            <a:miter lim="800000"/>
            <a:headEnd/>
            <a:tailEnd/>
          </a:ln>
        </p:spPr>
      </p:pic>
      <p:pic>
        <p:nvPicPr>
          <p:cNvPr id="9222" name="Picture 14" descr="http://www.ecci.ucr.ac.cr/system/files/images/ecci2007.preview.jpg"/>
          <p:cNvPicPr>
            <a:picLocks noChangeAspect="1" noChangeArrowheads="1"/>
          </p:cNvPicPr>
          <p:nvPr/>
        </p:nvPicPr>
        <p:blipFill>
          <a:blip r:embed="rId3" cstate="print"/>
          <a:srcRect/>
          <a:stretch>
            <a:fillRect/>
          </a:stretch>
        </p:blipFill>
        <p:spPr bwMode="auto">
          <a:xfrm>
            <a:off x="7596188" y="260350"/>
            <a:ext cx="1266825" cy="1009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Marcador de contenido"/>
          <p:cNvSpPr>
            <a:spLocks noGrp="1"/>
          </p:cNvSpPr>
          <p:nvPr>
            <p:ph idx="1"/>
          </p:nvPr>
        </p:nvSpPr>
        <p:spPr/>
        <p:txBody>
          <a:bodyPr/>
          <a:lstStyle/>
          <a:p>
            <a:pPr eaLnBrk="1" hangingPunct="1"/>
            <a:r>
              <a:rPr lang="es-ES" dirty="0" smtClean="0"/>
              <a:t>Programa que reconoce figuras geométricas simples mediante una red de retropropagación y una red de contrapropagación.</a:t>
            </a:r>
          </a:p>
          <a:p>
            <a:pPr eaLnBrk="1" hangingPunct="1"/>
            <a:r>
              <a:rPr lang="es-ES" dirty="0" smtClean="0"/>
              <a:t>Reporta datos de tiempo de ejecución de ambas redes, tiempo de entrenamiento de cada una, tiempo de procesamiento de una petición.</a:t>
            </a:r>
          </a:p>
          <a:p>
            <a:pPr eaLnBrk="1" hangingPunct="1"/>
            <a:r>
              <a:rPr lang="es-ES" dirty="0" smtClean="0"/>
              <a:t>La idea es comparar el desempeño de ambas redes en un problema especifico.</a:t>
            </a:r>
          </a:p>
          <a:p>
            <a:pPr eaLnBrk="1" hangingPunct="1"/>
            <a:endParaRPr lang="es-ES" dirty="0" smtClean="0"/>
          </a:p>
          <a:p>
            <a:pPr eaLnBrk="1" hangingPunct="1"/>
            <a:endParaRPr lang="es-CR" sz="4000" dirty="0" smtClean="0"/>
          </a:p>
        </p:txBody>
      </p:sp>
      <p:sp>
        <p:nvSpPr>
          <p:cNvPr id="18435" name="3 Marcador de número de diapositiva"/>
          <p:cNvSpPr>
            <a:spLocks noGrp="1"/>
          </p:cNvSpPr>
          <p:nvPr>
            <p:ph type="sldNum" sz="quarter" idx="12"/>
          </p:nvPr>
        </p:nvSpPr>
        <p:spPr bwMode="auto">
          <a:noFill/>
          <a:ln>
            <a:miter lim="800000"/>
            <a:headEnd/>
            <a:tailEnd/>
          </a:ln>
        </p:spPr>
        <p:txBody>
          <a:bodyPr/>
          <a:lstStyle/>
          <a:p>
            <a:fld id="{E33B8BD8-6635-4BD7-8CAE-E0601CC3FB20}" type="slidenum">
              <a:rPr lang="es-ES" smtClean="0"/>
              <a:pPr/>
              <a:t>10</a:t>
            </a:fld>
            <a:endParaRPr lang="es-ES" smtClean="0"/>
          </a:p>
        </p:txBody>
      </p:sp>
      <p:sp>
        <p:nvSpPr>
          <p:cNvPr id="5" name="4 Título"/>
          <p:cNvSpPr>
            <a:spLocks noGrp="1"/>
          </p:cNvSpPr>
          <p:nvPr>
            <p:ph type="title"/>
          </p:nvPr>
        </p:nvSpPr>
        <p:spPr/>
        <p:txBody>
          <a:bodyPr>
            <a:scene3d>
              <a:camera prst="orthographicFront"/>
              <a:lightRig rig="soft" dir="t"/>
            </a:scene3d>
            <a:sp3d prstMaterial="softEdge">
              <a:bevelT w="25400" h="25400"/>
            </a:sp3d>
          </a:bodyPr>
          <a:lstStyle/>
          <a:p>
            <a:pPr eaLnBrk="1" fontAlgn="auto" hangingPunct="1">
              <a:spcAft>
                <a:spcPts val="0"/>
              </a:spcAft>
              <a:defRPr/>
            </a:pPr>
            <a:r>
              <a:rPr lang="es-ES" dirty="0" smtClean="0">
                <a:ea typeface="+mj-ea"/>
              </a:rPr>
              <a:t>Descripción de la aplicación </a:t>
            </a:r>
            <a:endParaRPr lang="es-CR" dirty="0">
              <a:ea typeface="+mj-ea"/>
            </a:endParaRPr>
          </a:p>
        </p:txBody>
      </p:sp>
      <p:sp>
        <p:nvSpPr>
          <p:cNvPr id="18437" name="4 Marcador de pie de página"/>
          <p:cNvSpPr>
            <a:spLocks noGrp="1"/>
          </p:cNvSpPr>
          <p:nvPr>
            <p:ph type="ftr" sz="quarter" idx="11"/>
          </p:nvPr>
        </p:nvSpPr>
        <p:spPr bwMode="auto">
          <a:xfrm>
            <a:off x="2843213" y="6165850"/>
            <a:ext cx="5832475" cy="484188"/>
          </a:xfrm>
          <a:noFill/>
          <a:ln>
            <a:miter lim="800000"/>
            <a:headEnd/>
            <a:tailEnd/>
          </a:ln>
        </p:spPr>
        <p:txBody>
          <a:bodyPr/>
          <a:lstStyle/>
          <a:p>
            <a:r>
              <a:rPr lang="es-ES" sz="1600" smtClean="0"/>
              <a:t>Emerson Alvarado–A40235 &amp; Ricardo Alvarado–A60289</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Marcador de contenido"/>
          <p:cNvSpPr>
            <a:spLocks noGrp="1"/>
          </p:cNvSpPr>
          <p:nvPr>
            <p:ph idx="1"/>
          </p:nvPr>
        </p:nvSpPr>
        <p:spPr/>
        <p:txBody>
          <a:bodyPr/>
          <a:lstStyle/>
          <a:p>
            <a:pPr eaLnBrk="1" hangingPunct="1"/>
            <a:endParaRPr lang="es-ES" dirty="0" smtClean="0"/>
          </a:p>
          <a:p>
            <a:pPr eaLnBrk="1" hangingPunct="1"/>
            <a:endParaRPr lang="es-ES" dirty="0" smtClean="0"/>
          </a:p>
          <a:p>
            <a:pPr eaLnBrk="1" hangingPunct="1"/>
            <a:endParaRPr lang="es-ES" dirty="0" smtClean="0"/>
          </a:p>
          <a:p>
            <a:pPr eaLnBrk="1" hangingPunct="1"/>
            <a:endParaRPr lang="es-ES" dirty="0" smtClean="0"/>
          </a:p>
          <a:p>
            <a:pPr eaLnBrk="1" hangingPunct="1"/>
            <a:endParaRPr lang="es-ES" dirty="0" smtClean="0"/>
          </a:p>
          <a:p>
            <a:pPr eaLnBrk="1" hangingPunct="1"/>
            <a:endParaRPr lang="es-ES" dirty="0" smtClean="0"/>
          </a:p>
          <a:p>
            <a:pPr eaLnBrk="1" hangingPunct="1"/>
            <a:endParaRPr lang="es-ES" dirty="0" smtClean="0"/>
          </a:p>
          <a:p>
            <a:pPr algn="ctr" eaLnBrk="1" hangingPunct="1">
              <a:buNone/>
            </a:pPr>
            <a:endParaRPr lang="es-ES" sz="1400" dirty="0" smtClean="0"/>
          </a:p>
          <a:p>
            <a:pPr algn="ctr" eaLnBrk="1" hangingPunct="1">
              <a:buNone/>
            </a:pPr>
            <a:endParaRPr lang="es-CR" sz="1400" dirty="0" smtClean="0"/>
          </a:p>
          <a:p>
            <a:pPr algn="ctr" eaLnBrk="1" hangingPunct="1">
              <a:buNone/>
            </a:pPr>
            <a:r>
              <a:rPr lang="es-CR" sz="1400" dirty="0" smtClean="0"/>
              <a:t>Grafico 1: análisis de resultados en tiempo para 200 muestras.</a:t>
            </a:r>
          </a:p>
          <a:p>
            <a:pPr algn="ctr" eaLnBrk="1" hangingPunct="1">
              <a:buNone/>
            </a:pPr>
            <a:endParaRPr lang="es-ES" sz="1400" dirty="0" smtClean="0"/>
          </a:p>
        </p:txBody>
      </p:sp>
      <p:sp>
        <p:nvSpPr>
          <p:cNvPr id="19459" name="3 Marcador de número de diapositiva"/>
          <p:cNvSpPr>
            <a:spLocks noGrp="1"/>
          </p:cNvSpPr>
          <p:nvPr>
            <p:ph type="sldNum" sz="quarter" idx="12"/>
          </p:nvPr>
        </p:nvSpPr>
        <p:spPr bwMode="auto">
          <a:noFill/>
          <a:ln>
            <a:miter lim="800000"/>
            <a:headEnd/>
            <a:tailEnd/>
          </a:ln>
        </p:spPr>
        <p:txBody>
          <a:bodyPr/>
          <a:lstStyle/>
          <a:p>
            <a:fld id="{4288AF40-57C2-460D-92F8-FA3AB0F226F9}" type="slidenum">
              <a:rPr lang="es-ES" smtClean="0"/>
              <a:pPr/>
              <a:t>11</a:t>
            </a:fld>
            <a:endParaRPr lang="es-ES" smtClean="0"/>
          </a:p>
        </p:txBody>
      </p:sp>
      <p:sp>
        <p:nvSpPr>
          <p:cNvPr id="5" name="4 Título"/>
          <p:cNvSpPr>
            <a:spLocks noGrp="1"/>
          </p:cNvSpPr>
          <p:nvPr>
            <p:ph type="title"/>
          </p:nvPr>
        </p:nvSpPr>
        <p:spPr/>
        <p:txBody>
          <a:bodyPr>
            <a:scene3d>
              <a:camera prst="orthographicFront"/>
              <a:lightRig rig="soft" dir="t"/>
            </a:scene3d>
            <a:sp3d prstMaterial="softEdge">
              <a:bevelT w="25400" h="25400"/>
            </a:sp3d>
          </a:bodyPr>
          <a:lstStyle/>
          <a:p>
            <a:pPr eaLnBrk="1" fontAlgn="auto" hangingPunct="1">
              <a:spcAft>
                <a:spcPts val="0"/>
              </a:spcAft>
              <a:defRPr/>
            </a:pPr>
            <a:r>
              <a:rPr lang="es-ES" dirty="0" smtClean="0">
                <a:ea typeface="+mj-ea"/>
              </a:rPr>
              <a:t>Resultados obtenidos</a:t>
            </a:r>
            <a:endParaRPr lang="es-CR" dirty="0">
              <a:ea typeface="+mj-ea"/>
            </a:endParaRPr>
          </a:p>
        </p:txBody>
      </p:sp>
      <p:sp>
        <p:nvSpPr>
          <p:cNvPr id="19461" name="4 Marcador de pie de página"/>
          <p:cNvSpPr>
            <a:spLocks noGrp="1"/>
          </p:cNvSpPr>
          <p:nvPr>
            <p:ph type="ftr" sz="quarter" idx="11"/>
          </p:nvPr>
        </p:nvSpPr>
        <p:spPr bwMode="auto">
          <a:xfrm>
            <a:off x="2843213" y="6165850"/>
            <a:ext cx="5832475" cy="484188"/>
          </a:xfrm>
          <a:noFill/>
          <a:ln>
            <a:miter lim="800000"/>
            <a:headEnd/>
            <a:tailEnd/>
          </a:ln>
        </p:spPr>
        <p:txBody>
          <a:bodyPr/>
          <a:lstStyle/>
          <a:p>
            <a:r>
              <a:rPr lang="es-ES" sz="1600" smtClean="0"/>
              <a:t>Emerson Alvarado–A40235 &amp; Ricardo Alvarado–A60289</a:t>
            </a:r>
          </a:p>
        </p:txBody>
      </p:sp>
      <p:graphicFrame>
        <p:nvGraphicFramePr>
          <p:cNvPr id="6" name="5 Gráfico"/>
          <p:cNvGraphicFramePr/>
          <p:nvPr/>
        </p:nvGraphicFramePr>
        <p:xfrm>
          <a:off x="971600" y="1556792"/>
          <a:ext cx="7344816" cy="352839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Marcador de contenido"/>
          <p:cNvSpPr>
            <a:spLocks noGrp="1"/>
          </p:cNvSpPr>
          <p:nvPr>
            <p:ph idx="1"/>
          </p:nvPr>
        </p:nvSpPr>
        <p:spPr/>
        <p:txBody>
          <a:bodyPr/>
          <a:lstStyle/>
          <a:p>
            <a:pPr eaLnBrk="1" hangingPunct="1"/>
            <a:endParaRPr lang="es-ES" dirty="0" smtClean="0"/>
          </a:p>
          <a:p>
            <a:pPr eaLnBrk="1" hangingPunct="1"/>
            <a:endParaRPr lang="es-ES" sz="4000" dirty="0" smtClean="0">
              <a:solidFill>
                <a:srgbClr val="FF0000"/>
              </a:solidFill>
            </a:endParaRPr>
          </a:p>
          <a:p>
            <a:pPr eaLnBrk="1" hangingPunct="1"/>
            <a:endParaRPr lang="es-ES" sz="4000" dirty="0" smtClean="0">
              <a:solidFill>
                <a:srgbClr val="FF0000"/>
              </a:solidFill>
            </a:endParaRPr>
          </a:p>
          <a:p>
            <a:pPr eaLnBrk="1" hangingPunct="1"/>
            <a:endParaRPr lang="es-ES" sz="4000" dirty="0" smtClean="0">
              <a:solidFill>
                <a:srgbClr val="FF0000"/>
              </a:solidFill>
            </a:endParaRPr>
          </a:p>
          <a:p>
            <a:pPr eaLnBrk="1" hangingPunct="1"/>
            <a:endParaRPr lang="es-ES" sz="1400" dirty="0" smtClean="0">
              <a:solidFill>
                <a:srgbClr val="FF0000"/>
              </a:solidFill>
            </a:endParaRPr>
          </a:p>
          <a:p>
            <a:pPr eaLnBrk="1" hangingPunct="1"/>
            <a:endParaRPr lang="es-ES" sz="1400" dirty="0" smtClean="0">
              <a:solidFill>
                <a:srgbClr val="FF0000"/>
              </a:solidFill>
            </a:endParaRPr>
          </a:p>
          <a:p>
            <a:pPr eaLnBrk="1" hangingPunct="1"/>
            <a:endParaRPr lang="es-ES" sz="1400" dirty="0" smtClean="0">
              <a:solidFill>
                <a:srgbClr val="FF0000"/>
              </a:solidFill>
            </a:endParaRPr>
          </a:p>
          <a:p>
            <a:pPr eaLnBrk="1" hangingPunct="1"/>
            <a:endParaRPr lang="es-ES" sz="1400" dirty="0" smtClean="0">
              <a:solidFill>
                <a:srgbClr val="FF0000"/>
              </a:solidFill>
            </a:endParaRPr>
          </a:p>
          <a:p>
            <a:pPr eaLnBrk="1" hangingPunct="1"/>
            <a:endParaRPr lang="es-ES" sz="1400" dirty="0" smtClean="0">
              <a:solidFill>
                <a:srgbClr val="FF0000"/>
              </a:solidFill>
            </a:endParaRPr>
          </a:p>
          <a:p>
            <a:pPr eaLnBrk="1" hangingPunct="1"/>
            <a:endParaRPr lang="es-ES" sz="1400" dirty="0" smtClean="0">
              <a:solidFill>
                <a:srgbClr val="FF0000"/>
              </a:solidFill>
            </a:endParaRPr>
          </a:p>
          <a:p>
            <a:pPr algn="ctr">
              <a:buNone/>
            </a:pPr>
            <a:r>
              <a:rPr lang="es-CR" sz="1400" dirty="0" smtClean="0"/>
              <a:t>Grafico 2: análisis de resultados en tiempo para 400 muestras</a:t>
            </a:r>
            <a:endParaRPr lang="es-CR" sz="1400" dirty="0"/>
          </a:p>
        </p:txBody>
      </p:sp>
      <p:sp>
        <p:nvSpPr>
          <p:cNvPr id="19459" name="3 Marcador de número de diapositiva"/>
          <p:cNvSpPr>
            <a:spLocks noGrp="1"/>
          </p:cNvSpPr>
          <p:nvPr>
            <p:ph type="sldNum" sz="quarter" idx="12"/>
          </p:nvPr>
        </p:nvSpPr>
        <p:spPr bwMode="auto">
          <a:noFill/>
          <a:ln>
            <a:miter lim="800000"/>
            <a:headEnd/>
            <a:tailEnd/>
          </a:ln>
        </p:spPr>
        <p:txBody>
          <a:bodyPr/>
          <a:lstStyle/>
          <a:p>
            <a:fld id="{4288AF40-57C2-460D-92F8-FA3AB0F226F9}" type="slidenum">
              <a:rPr lang="es-ES" smtClean="0"/>
              <a:pPr/>
              <a:t>12</a:t>
            </a:fld>
            <a:endParaRPr lang="es-ES" smtClean="0"/>
          </a:p>
        </p:txBody>
      </p:sp>
      <p:sp>
        <p:nvSpPr>
          <p:cNvPr id="5" name="4 Título"/>
          <p:cNvSpPr>
            <a:spLocks noGrp="1"/>
          </p:cNvSpPr>
          <p:nvPr>
            <p:ph type="title"/>
          </p:nvPr>
        </p:nvSpPr>
        <p:spPr/>
        <p:txBody>
          <a:bodyPr>
            <a:scene3d>
              <a:camera prst="orthographicFront"/>
              <a:lightRig rig="soft" dir="t"/>
            </a:scene3d>
            <a:sp3d prstMaterial="softEdge">
              <a:bevelT w="25400" h="25400"/>
            </a:sp3d>
          </a:bodyPr>
          <a:lstStyle/>
          <a:p>
            <a:pPr eaLnBrk="1" fontAlgn="auto" hangingPunct="1">
              <a:spcAft>
                <a:spcPts val="0"/>
              </a:spcAft>
              <a:defRPr/>
            </a:pPr>
            <a:r>
              <a:rPr lang="es-ES" dirty="0" smtClean="0">
                <a:ea typeface="+mj-ea"/>
              </a:rPr>
              <a:t>Resultados obtenidos</a:t>
            </a:r>
            <a:endParaRPr lang="es-CR" dirty="0">
              <a:ea typeface="+mj-ea"/>
            </a:endParaRPr>
          </a:p>
        </p:txBody>
      </p:sp>
      <p:sp>
        <p:nvSpPr>
          <p:cNvPr id="19461" name="4 Marcador de pie de página"/>
          <p:cNvSpPr>
            <a:spLocks noGrp="1"/>
          </p:cNvSpPr>
          <p:nvPr>
            <p:ph type="ftr" sz="quarter" idx="11"/>
          </p:nvPr>
        </p:nvSpPr>
        <p:spPr bwMode="auto">
          <a:xfrm>
            <a:off x="2843213" y="6165850"/>
            <a:ext cx="5832475" cy="484188"/>
          </a:xfrm>
          <a:noFill/>
          <a:ln>
            <a:miter lim="800000"/>
            <a:headEnd/>
            <a:tailEnd/>
          </a:ln>
        </p:spPr>
        <p:txBody>
          <a:bodyPr/>
          <a:lstStyle/>
          <a:p>
            <a:r>
              <a:rPr lang="es-ES" sz="1600" smtClean="0"/>
              <a:t>Emerson Alvarado–A40235 &amp; Ricardo Alvarado–A60289</a:t>
            </a:r>
          </a:p>
        </p:txBody>
      </p:sp>
      <p:graphicFrame>
        <p:nvGraphicFramePr>
          <p:cNvPr id="6" name="5 Gráfico"/>
          <p:cNvGraphicFramePr/>
          <p:nvPr/>
        </p:nvGraphicFramePr>
        <p:xfrm>
          <a:off x="971600" y="1484785"/>
          <a:ext cx="7344816" cy="388843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contenido"/>
          <p:cNvSpPr>
            <a:spLocks noGrp="1"/>
          </p:cNvSpPr>
          <p:nvPr>
            <p:ph idx="1"/>
          </p:nvPr>
        </p:nvSpPr>
        <p:spPr/>
        <p:txBody>
          <a:bodyPr/>
          <a:lstStyle/>
          <a:p>
            <a:pPr eaLnBrk="1" hangingPunct="1"/>
            <a:endParaRPr lang="es-ES" smtClean="0"/>
          </a:p>
          <a:p>
            <a:pPr eaLnBrk="1" hangingPunct="1"/>
            <a:r>
              <a:rPr lang="es-CR" sz="4000" smtClean="0"/>
              <a:t>Clasificación en la capa de instar de la red de contrapropagación.</a:t>
            </a:r>
          </a:p>
          <a:p>
            <a:pPr eaLnBrk="1" hangingPunct="1"/>
            <a:endParaRPr lang="es-CR" sz="4000" smtClean="0"/>
          </a:p>
          <a:p>
            <a:pPr lvl="1" eaLnBrk="1" hangingPunct="1"/>
            <a:r>
              <a:rPr lang="es-CR" sz="3600" smtClean="0"/>
              <a:t>Patrones parecidos.</a:t>
            </a:r>
          </a:p>
          <a:p>
            <a:pPr lvl="1" eaLnBrk="1" hangingPunct="1"/>
            <a:r>
              <a:rPr lang="es-CR" sz="3600" smtClean="0"/>
              <a:t>Imagen muy “pixeleada”</a:t>
            </a:r>
            <a:endParaRPr lang="es-CR" sz="3600" smtClean="0">
              <a:solidFill>
                <a:srgbClr val="FF0000"/>
              </a:solidFill>
            </a:endParaRPr>
          </a:p>
        </p:txBody>
      </p:sp>
      <p:sp>
        <p:nvSpPr>
          <p:cNvPr id="20483" name="3 Marcador de número de diapositiva"/>
          <p:cNvSpPr>
            <a:spLocks noGrp="1"/>
          </p:cNvSpPr>
          <p:nvPr>
            <p:ph type="sldNum" sz="quarter" idx="12"/>
          </p:nvPr>
        </p:nvSpPr>
        <p:spPr bwMode="auto">
          <a:noFill/>
          <a:ln>
            <a:miter lim="800000"/>
            <a:headEnd/>
            <a:tailEnd/>
          </a:ln>
        </p:spPr>
        <p:txBody>
          <a:bodyPr/>
          <a:lstStyle/>
          <a:p>
            <a:fld id="{D7BFD942-8DC4-42DA-8458-B091B41A393C}" type="slidenum">
              <a:rPr lang="es-ES" smtClean="0"/>
              <a:pPr/>
              <a:t>13</a:t>
            </a:fld>
            <a:endParaRPr lang="es-ES" smtClean="0"/>
          </a:p>
        </p:txBody>
      </p:sp>
      <p:sp>
        <p:nvSpPr>
          <p:cNvPr id="5" name="4 Título"/>
          <p:cNvSpPr>
            <a:spLocks noGrp="1"/>
          </p:cNvSpPr>
          <p:nvPr>
            <p:ph type="title"/>
          </p:nvPr>
        </p:nvSpPr>
        <p:spPr/>
        <p:txBody>
          <a:bodyPr>
            <a:scene3d>
              <a:camera prst="orthographicFront"/>
              <a:lightRig rig="soft" dir="t"/>
            </a:scene3d>
            <a:sp3d prstMaterial="softEdge">
              <a:bevelT w="25400" h="25400"/>
            </a:sp3d>
          </a:bodyPr>
          <a:lstStyle/>
          <a:p>
            <a:pPr eaLnBrk="1" fontAlgn="auto" hangingPunct="1">
              <a:spcAft>
                <a:spcPts val="0"/>
              </a:spcAft>
              <a:defRPr/>
            </a:pPr>
            <a:r>
              <a:rPr lang="es-ES" dirty="0" smtClean="0">
                <a:ea typeface="+mj-ea"/>
              </a:rPr>
              <a:t>Problemas pendientes</a:t>
            </a:r>
            <a:endParaRPr lang="es-CR" dirty="0">
              <a:ea typeface="+mj-ea"/>
            </a:endParaRPr>
          </a:p>
        </p:txBody>
      </p:sp>
      <p:sp>
        <p:nvSpPr>
          <p:cNvPr id="20485" name="4 Marcador de pie de página"/>
          <p:cNvSpPr>
            <a:spLocks noGrp="1"/>
          </p:cNvSpPr>
          <p:nvPr>
            <p:ph type="ftr" sz="quarter" idx="11"/>
          </p:nvPr>
        </p:nvSpPr>
        <p:spPr bwMode="auto">
          <a:xfrm>
            <a:off x="2843213" y="6165850"/>
            <a:ext cx="5832475" cy="484188"/>
          </a:xfrm>
          <a:noFill/>
          <a:ln>
            <a:miter lim="800000"/>
            <a:headEnd/>
            <a:tailEnd/>
          </a:ln>
        </p:spPr>
        <p:txBody>
          <a:bodyPr/>
          <a:lstStyle/>
          <a:p>
            <a:r>
              <a:rPr lang="es-ES" sz="1600" smtClean="0"/>
              <a:t>Emerson Alvarado–A40235 &amp; Ricardo Alvarado–A60289</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Marcador de contenido"/>
          <p:cNvSpPr>
            <a:spLocks noGrp="1"/>
          </p:cNvSpPr>
          <p:nvPr>
            <p:ph idx="1"/>
          </p:nvPr>
        </p:nvSpPr>
        <p:spPr/>
        <p:txBody>
          <a:bodyPr/>
          <a:lstStyle/>
          <a:p>
            <a:pPr eaLnBrk="1" hangingPunct="1"/>
            <a:r>
              <a:rPr lang="es-CR" sz="2200" dirty="0" smtClean="0"/>
              <a:t>La hipótesis planteada de que las redes neuronales de contrapropagación son más rápidas en tiempo que sus pares de retropropagación es cierta.</a:t>
            </a:r>
            <a:endParaRPr lang="es-CR" sz="2200" dirty="0" smtClean="0">
              <a:solidFill>
                <a:srgbClr val="FF0000"/>
              </a:solidFill>
            </a:endParaRPr>
          </a:p>
          <a:p>
            <a:pPr eaLnBrk="1" hangingPunct="1"/>
            <a:endParaRPr lang="es-CR" sz="2200" dirty="0" smtClean="0"/>
          </a:p>
          <a:p>
            <a:pPr eaLnBrk="1" hangingPunct="1"/>
            <a:endParaRPr lang="es-CR" sz="2200" dirty="0" smtClean="0"/>
          </a:p>
          <a:p>
            <a:pPr eaLnBrk="1" hangingPunct="1"/>
            <a:endParaRPr lang="es-CR" sz="2200" dirty="0" smtClean="0"/>
          </a:p>
          <a:p>
            <a:pPr eaLnBrk="1" hangingPunct="1"/>
            <a:r>
              <a:rPr lang="es-CR" sz="2200" dirty="0" smtClean="0"/>
              <a:t>La hipótesis de que la red de contrapropagación es mejor que su par en cuanto a tiempo no es comprobable en este caso, pues no nos fue posible lograr una clasificación mejor de los conjuntos en la red de contrapropagación, por lo que existían muchas entradas erróneas</a:t>
            </a:r>
            <a:endParaRPr lang="es-CR" sz="2200" dirty="0" smtClean="0">
              <a:solidFill>
                <a:srgbClr val="FF0000"/>
              </a:solidFill>
            </a:endParaRPr>
          </a:p>
        </p:txBody>
      </p:sp>
      <p:sp>
        <p:nvSpPr>
          <p:cNvPr id="21507" name="3 Marcador de número de diapositiva"/>
          <p:cNvSpPr>
            <a:spLocks noGrp="1"/>
          </p:cNvSpPr>
          <p:nvPr>
            <p:ph type="sldNum" sz="quarter" idx="12"/>
          </p:nvPr>
        </p:nvSpPr>
        <p:spPr bwMode="auto">
          <a:noFill/>
          <a:ln>
            <a:miter lim="800000"/>
            <a:headEnd/>
            <a:tailEnd/>
          </a:ln>
        </p:spPr>
        <p:txBody>
          <a:bodyPr/>
          <a:lstStyle/>
          <a:p>
            <a:fld id="{2455A157-DE07-4B11-A012-ADCDE826CA00}" type="slidenum">
              <a:rPr lang="es-ES" smtClean="0"/>
              <a:pPr/>
              <a:t>14</a:t>
            </a:fld>
            <a:endParaRPr lang="es-ES" smtClean="0"/>
          </a:p>
        </p:txBody>
      </p:sp>
      <p:sp>
        <p:nvSpPr>
          <p:cNvPr id="5" name="4 Título"/>
          <p:cNvSpPr>
            <a:spLocks noGrp="1"/>
          </p:cNvSpPr>
          <p:nvPr>
            <p:ph type="title"/>
          </p:nvPr>
        </p:nvSpPr>
        <p:spPr/>
        <p:txBody>
          <a:bodyPr>
            <a:normAutofit fontScale="90000"/>
            <a:scene3d>
              <a:camera prst="orthographicFront"/>
              <a:lightRig rig="soft" dir="t"/>
            </a:scene3d>
            <a:sp3d prstMaterial="softEdge">
              <a:bevelT w="25400" h="25400"/>
            </a:sp3d>
          </a:bodyPr>
          <a:lstStyle/>
          <a:p>
            <a:pPr eaLnBrk="1" hangingPunct="1">
              <a:defRPr/>
            </a:pPr>
            <a:r>
              <a:rPr lang="es-CR" dirty="0" smtClean="0">
                <a:ea typeface="+mj-ea"/>
              </a:rPr>
              <a:t>Conclusiones y resolución de las hipótesis</a:t>
            </a:r>
            <a:endParaRPr lang="es-CR" dirty="0">
              <a:ea typeface="+mj-ea"/>
            </a:endParaRPr>
          </a:p>
        </p:txBody>
      </p:sp>
      <p:sp>
        <p:nvSpPr>
          <p:cNvPr id="21509" name="4 Marcador de pie de página"/>
          <p:cNvSpPr>
            <a:spLocks noGrp="1"/>
          </p:cNvSpPr>
          <p:nvPr>
            <p:ph type="ftr" sz="quarter" idx="11"/>
          </p:nvPr>
        </p:nvSpPr>
        <p:spPr bwMode="auto">
          <a:xfrm>
            <a:off x="2843213" y="6165850"/>
            <a:ext cx="5832475" cy="484188"/>
          </a:xfrm>
          <a:noFill/>
          <a:ln>
            <a:miter lim="800000"/>
            <a:headEnd/>
            <a:tailEnd/>
          </a:ln>
        </p:spPr>
        <p:txBody>
          <a:bodyPr/>
          <a:lstStyle/>
          <a:p>
            <a:r>
              <a:rPr lang="es-ES" sz="1600" smtClean="0"/>
              <a:t>Emerson Alvarado–A40235 &amp; Ricardo Alvarado–A60289</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Marcador de contenido"/>
          <p:cNvSpPr>
            <a:spLocks noGrp="1"/>
          </p:cNvSpPr>
          <p:nvPr>
            <p:ph idx="1"/>
          </p:nvPr>
        </p:nvSpPr>
        <p:spPr/>
        <p:txBody>
          <a:bodyPr/>
          <a:lstStyle/>
          <a:p>
            <a:pPr lvl="0"/>
            <a:r>
              <a:rPr lang="es-CR" sz="2000" dirty="0" smtClean="0"/>
              <a:t>Redes neuronales: algoritmos, aplicaciones y técnicas de programación,  James A </a:t>
            </a:r>
            <a:r>
              <a:rPr lang="es-CR" sz="2000" dirty="0" err="1" smtClean="0"/>
              <a:t>Freeman</a:t>
            </a:r>
            <a:r>
              <a:rPr lang="es-CR" sz="2000" dirty="0" smtClean="0"/>
              <a:t>, David M. </a:t>
            </a:r>
            <a:r>
              <a:rPr lang="es-CR" sz="2000" dirty="0" err="1" smtClean="0"/>
              <a:t>Skapura</a:t>
            </a:r>
            <a:r>
              <a:rPr lang="es-CR" sz="2000" dirty="0" smtClean="0"/>
              <a:t>. Editorial </a:t>
            </a:r>
            <a:r>
              <a:rPr lang="es-CR" sz="2000" dirty="0" err="1" smtClean="0"/>
              <a:t>Addison</a:t>
            </a:r>
            <a:r>
              <a:rPr lang="es-CR" sz="2000" dirty="0" smtClean="0"/>
              <a:t> </a:t>
            </a:r>
            <a:r>
              <a:rPr lang="es-CR" sz="2000" dirty="0" err="1" smtClean="0"/>
              <a:t>Wesley</a:t>
            </a:r>
            <a:r>
              <a:rPr lang="es-CR" sz="2000" dirty="0" smtClean="0"/>
              <a:t>, 1993.</a:t>
            </a:r>
          </a:p>
          <a:p>
            <a:pPr>
              <a:buNone/>
            </a:pPr>
            <a:endParaRPr lang="es-CR" sz="2000" dirty="0" smtClean="0"/>
          </a:p>
          <a:p>
            <a:pPr lvl="0"/>
            <a:r>
              <a:rPr lang="es-CR" sz="2000" dirty="0" smtClean="0"/>
              <a:t>Redes Neuronales Artificiales, José R. Hilera y </a:t>
            </a:r>
            <a:r>
              <a:rPr lang="es-CR" sz="2000" dirty="0" err="1" smtClean="0"/>
              <a:t>Victor</a:t>
            </a:r>
            <a:r>
              <a:rPr lang="es-CR" sz="2000" dirty="0" smtClean="0"/>
              <a:t> J </a:t>
            </a:r>
            <a:r>
              <a:rPr lang="es-CR" sz="2000" dirty="0" err="1" smtClean="0"/>
              <a:t>Martinez</a:t>
            </a:r>
            <a:r>
              <a:rPr lang="es-CR" sz="2000" dirty="0" smtClean="0"/>
              <a:t>. Editorial </a:t>
            </a:r>
            <a:r>
              <a:rPr lang="es-CR" sz="2000" dirty="0" err="1" smtClean="0"/>
              <a:t>Alfaomega</a:t>
            </a:r>
            <a:r>
              <a:rPr lang="es-CR" sz="2000" dirty="0" smtClean="0"/>
              <a:t>. Madrid. España, 2000</a:t>
            </a:r>
          </a:p>
          <a:p>
            <a:pPr>
              <a:buNone/>
            </a:pPr>
            <a:r>
              <a:rPr lang="es-CR" sz="2000" dirty="0" smtClean="0"/>
              <a:t> </a:t>
            </a:r>
          </a:p>
          <a:p>
            <a:pPr lvl="0"/>
            <a:r>
              <a:rPr lang="en-US" sz="2000" dirty="0" smtClean="0"/>
              <a:t>Digital Neural Networks, S. Y. Kung. </a:t>
            </a:r>
            <a:r>
              <a:rPr lang="es-CR" sz="2000" dirty="0" smtClean="0"/>
              <a:t>Editorial </a:t>
            </a:r>
            <a:r>
              <a:rPr lang="es-CR" sz="2000" dirty="0" err="1" smtClean="0"/>
              <a:t>Prentice</a:t>
            </a:r>
            <a:r>
              <a:rPr lang="es-CR" sz="2000" dirty="0" smtClean="0"/>
              <a:t> Hall, 1993</a:t>
            </a:r>
          </a:p>
          <a:p>
            <a:pPr>
              <a:buNone/>
            </a:pPr>
            <a:r>
              <a:rPr lang="es-CR" sz="2000" dirty="0" smtClean="0"/>
              <a:t> </a:t>
            </a:r>
          </a:p>
          <a:p>
            <a:pPr lvl="0"/>
            <a:r>
              <a:rPr lang="es-CR" sz="2000" dirty="0" smtClean="0"/>
              <a:t>Redes neuronales artificiales: Fundamentos, modelos y aplicaciones, Sandra Daza P. Universidad Militar Nueva Granada.  Facultad de Ingeniería Mecatrónica, </a:t>
            </a:r>
            <a:r>
              <a:rPr lang="es-CR" sz="2000" dirty="0" smtClean="0"/>
              <a:t>Colombia</a:t>
            </a:r>
          </a:p>
        </p:txBody>
      </p:sp>
      <p:sp>
        <p:nvSpPr>
          <p:cNvPr id="21507" name="3 Marcador de número de diapositiva"/>
          <p:cNvSpPr>
            <a:spLocks noGrp="1"/>
          </p:cNvSpPr>
          <p:nvPr>
            <p:ph type="sldNum" sz="quarter" idx="12"/>
          </p:nvPr>
        </p:nvSpPr>
        <p:spPr bwMode="auto">
          <a:noFill/>
          <a:ln>
            <a:miter lim="800000"/>
            <a:headEnd/>
            <a:tailEnd/>
          </a:ln>
        </p:spPr>
        <p:txBody>
          <a:bodyPr/>
          <a:lstStyle/>
          <a:p>
            <a:fld id="{2455A157-DE07-4B11-A012-ADCDE826CA00}" type="slidenum">
              <a:rPr lang="es-ES" smtClean="0"/>
              <a:pPr/>
              <a:t>15</a:t>
            </a:fld>
            <a:endParaRPr lang="es-ES" smtClean="0"/>
          </a:p>
        </p:txBody>
      </p:sp>
      <p:sp>
        <p:nvSpPr>
          <p:cNvPr id="5" name="4 Título"/>
          <p:cNvSpPr>
            <a:spLocks noGrp="1"/>
          </p:cNvSpPr>
          <p:nvPr>
            <p:ph type="title"/>
          </p:nvPr>
        </p:nvSpPr>
        <p:spPr/>
        <p:txBody>
          <a:bodyPr>
            <a:normAutofit/>
            <a:scene3d>
              <a:camera prst="orthographicFront"/>
              <a:lightRig rig="soft" dir="t"/>
            </a:scene3d>
            <a:sp3d prstMaterial="softEdge">
              <a:bevelT w="25400" h="25400"/>
            </a:sp3d>
          </a:bodyPr>
          <a:lstStyle/>
          <a:p>
            <a:pPr eaLnBrk="1" hangingPunct="1">
              <a:defRPr/>
            </a:pPr>
            <a:r>
              <a:rPr lang="es-CR" dirty="0" smtClean="0">
                <a:ea typeface="+mj-ea"/>
              </a:rPr>
              <a:t>Referencias</a:t>
            </a:r>
            <a:endParaRPr lang="es-CR" dirty="0">
              <a:ea typeface="+mj-ea"/>
            </a:endParaRPr>
          </a:p>
        </p:txBody>
      </p:sp>
      <p:sp>
        <p:nvSpPr>
          <p:cNvPr id="21509" name="4 Marcador de pie de página"/>
          <p:cNvSpPr>
            <a:spLocks noGrp="1"/>
          </p:cNvSpPr>
          <p:nvPr>
            <p:ph type="ftr" sz="quarter" idx="11"/>
          </p:nvPr>
        </p:nvSpPr>
        <p:spPr bwMode="auto">
          <a:xfrm>
            <a:off x="2843213" y="6165850"/>
            <a:ext cx="5832475" cy="484188"/>
          </a:xfrm>
          <a:noFill/>
          <a:ln>
            <a:miter lim="800000"/>
            <a:headEnd/>
            <a:tailEnd/>
          </a:ln>
        </p:spPr>
        <p:txBody>
          <a:bodyPr/>
          <a:lstStyle/>
          <a:p>
            <a:r>
              <a:rPr lang="es-ES" sz="1600" smtClean="0"/>
              <a:t>Emerson Alvarado–A40235 &amp; Ricardo Alvarado–A60289</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Marcador de contenido"/>
          <p:cNvSpPr>
            <a:spLocks noGrp="1"/>
          </p:cNvSpPr>
          <p:nvPr>
            <p:ph idx="1"/>
          </p:nvPr>
        </p:nvSpPr>
        <p:spPr>
          <a:xfrm>
            <a:off x="457200" y="980728"/>
            <a:ext cx="8229600" cy="5112568"/>
          </a:xfrm>
        </p:spPr>
        <p:txBody>
          <a:bodyPr/>
          <a:lstStyle/>
          <a:p>
            <a:pPr lvl="0"/>
            <a:r>
              <a:rPr lang="es-CR" sz="2000" dirty="0" err="1" smtClean="0"/>
              <a:t>Backpropagation</a:t>
            </a:r>
            <a:r>
              <a:rPr lang="es-CR" sz="2000" dirty="0" smtClean="0"/>
              <a:t>, Sección de redes neurales artificiales de Electrónica México. Consultado el 10 de setiembre del 2010. </a:t>
            </a:r>
            <a:r>
              <a:rPr lang="es-CR" sz="2000" u="sng" dirty="0" smtClean="0">
                <a:hlinkClick r:id="rId2"/>
              </a:rPr>
              <a:t>http://www.electronica.com.mx/neural/informacion/backpropagation.html</a:t>
            </a:r>
            <a:endParaRPr lang="es-CR" sz="2000" dirty="0" smtClean="0"/>
          </a:p>
          <a:p>
            <a:r>
              <a:rPr lang="es-CR" sz="2000" dirty="0" smtClean="0"/>
              <a:t> </a:t>
            </a:r>
          </a:p>
          <a:p>
            <a:pPr lvl="0"/>
            <a:r>
              <a:rPr lang="es-CR" sz="2000" dirty="0" smtClean="0"/>
              <a:t>Redes Neuronales Artificiales, Grupo de Circuitos: Departamento de señales, sistemas y radiocomunicaciones de la Universidad Politécnica de Madrid. Consultado el 10 de setiembre del 2010. </a:t>
            </a:r>
            <a:r>
              <a:rPr lang="es-CR" sz="2000" u="sng" dirty="0" smtClean="0">
                <a:hlinkClick r:id="rId3"/>
              </a:rPr>
              <a:t>http://www.gc.ssr.upm.es/inves/neural/ann2/anntutorial.html</a:t>
            </a:r>
            <a:endParaRPr lang="es-CR" sz="2000" dirty="0" smtClean="0"/>
          </a:p>
          <a:p>
            <a:r>
              <a:rPr lang="es-CR" sz="2000" dirty="0" smtClean="0"/>
              <a:t> </a:t>
            </a:r>
          </a:p>
          <a:p>
            <a:pPr lvl="0"/>
            <a:r>
              <a:rPr lang="es-CR" sz="2000" dirty="0" smtClean="0"/>
              <a:t>Redes Neuronales Artificiales, Sección de redes neurales artificiales de Electrónica México. Consultado el 10 de setiembre del 2010. </a:t>
            </a:r>
            <a:r>
              <a:rPr lang="es-CR" sz="2000" u="sng" dirty="0" smtClean="0">
                <a:hlinkClick r:id="rId4"/>
              </a:rPr>
              <a:t>http://electronica.com.mx/neural/</a:t>
            </a:r>
            <a:endParaRPr lang="es-CR" sz="2000" dirty="0" smtClean="0"/>
          </a:p>
          <a:p>
            <a:pPr>
              <a:buNone/>
            </a:pPr>
            <a:endParaRPr lang="es-CR" sz="2200" dirty="0" smtClean="0">
              <a:solidFill>
                <a:srgbClr val="FF0000"/>
              </a:solidFill>
            </a:endParaRPr>
          </a:p>
        </p:txBody>
      </p:sp>
      <p:sp>
        <p:nvSpPr>
          <p:cNvPr id="21507" name="3 Marcador de número de diapositiva"/>
          <p:cNvSpPr>
            <a:spLocks noGrp="1"/>
          </p:cNvSpPr>
          <p:nvPr>
            <p:ph type="sldNum" sz="quarter" idx="12"/>
          </p:nvPr>
        </p:nvSpPr>
        <p:spPr bwMode="auto">
          <a:noFill/>
          <a:ln>
            <a:miter lim="800000"/>
            <a:headEnd/>
            <a:tailEnd/>
          </a:ln>
        </p:spPr>
        <p:txBody>
          <a:bodyPr/>
          <a:lstStyle/>
          <a:p>
            <a:fld id="{2455A157-DE07-4B11-A012-ADCDE826CA00}" type="slidenum">
              <a:rPr lang="es-ES" smtClean="0"/>
              <a:pPr/>
              <a:t>16</a:t>
            </a:fld>
            <a:endParaRPr lang="es-ES" smtClean="0"/>
          </a:p>
        </p:txBody>
      </p:sp>
      <p:sp>
        <p:nvSpPr>
          <p:cNvPr id="5" name="4 Título"/>
          <p:cNvSpPr>
            <a:spLocks noGrp="1"/>
          </p:cNvSpPr>
          <p:nvPr>
            <p:ph type="title"/>
          </p:nvPr>
        </p:nvSpPr>
        <p:spPr/>
        <p:txBody>
          <a:bodyPr>
            <a:normAutofit/>
            <a:scene3d>
              <a:camera prst="orthographicFront"/>
              <a:lightRig rig="soft" dir="t"/>
            </a:scene3d>
            <a:sp3d prstMaterial="softEdge">
              <a:bevelT w="25400" h="25400"/>
            </a:sp3d>
          </a:bodyPr>
          <a:lstStyle/>
          <a:p>
            <a:pPr eaLnBrk="1" hangingPunct="1">
              <a:defRPr/>
            </a:pPr>
            <a:r>
              <a:rPr lang="es-CR" dirty="0" smtClean="0">
                <a:ea typeface="+mj-ea"/>
              </a:rPr>
              <a:t>Referencias</a:t>
            </a:r>
            <a:endParaRPr lang="es-CR" dirty="0">
              <a:ea typeface="+mj-ea"/>
            </a:endParaRPr>
          </a:p>
        </p:txBody>
      </p:sp>
      <p:sp>
        <p:nvSpPr>
          <p:cNvPr id="21509" name="4 Marcador de pie de página"/>
          <p:cNvSpPr>
            <a:spLocks noGrp="1"/>
          </p:cNvSpPr>
          <p:nvPr>
            <p:ph type="ftr" sz="quarter" idx="11"/>
          </p:nvPr>
        </p:nvSpPr>
        <p:spPr bwMode="auto">
          <a:xfrm>
            <a:off x="2843213" y="6165850"/>
            <a:ext cx="5832475" cy="484188"/>
          </a:xfrm>
          <a:noFill/>
          <a:ln>
            <a:miter lim="800000"/>
            <a:headEnd/>
            <a:tailEnd/>
          </a:ln>
        </p:spPr>
        <p:txBody>
          <a:bodyPr/>
          <a:lstStyle/>
          <a:p>
            <a:r>
              <a:rPr lang="es-ES" sz="1600" smtClean="0"/>
              <a:t>Emerson Alvarado–A40235 &amp; Ricardo Alvarado–A60289</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Marcador de contenido"/>
          <p:cNvSpPr>
            <a:spLocks noGrp="1"/>
          </p:cNvSpPr>
          <p:nvPr>
            <p:ph idx="1"/>
          </p:nvPr>
        </p:nvSpPr>
        <p:spPr>
          <a:xfrm>
            <a:off x="457200" y="1052736"/>
            <a:ext cx="8229600" cy="4900190"/>
          </a:xfrm>
        </p:spPr>
        <p:txBody>
          <a:bodyPr/>
          <a:lstStyle/>
          <a:p>
            <a:pPr lvl="0"/>
            <a:r>
              <a:rPr lang="es-CR" sz="2000" dirty="0" smtClean="0"/>
              <a:t>Redes de Contrapropagación: Creación de subredes mediante memorias </a:t>
            </a:r>
            <a:r>
              <a:rPr lang="es-CR" sz="2000" dirty="0" err="1" smtClean="0"/>
              <a:t>heteroasociativas</a:t>
            </a:r>
            <a:r>
              <a:rPr lang="es-CR" sz="2000" dirty="0" smtClean="0"/>
              <a:t>. Dr. Héctor Allende, Universidad Técnica Federico Santamaría, Chile. </a:t>
            </a:r>
            <a:r>
              <a:rPr lang="es-CR" sz="2000" u="sng" dirty="0" smtClean="0">
                <a:hlinkClick r:id="rId2"/>
              </a:rPr>
              <a:t>http://www.inf.utfsm.cl/~hallende/download/capitulo_5.ppt</a:t>
            </a:r>
            <a:endParaRPr lang="es-CR" sz="2000" dirty="0" smtClean="0"/>
          </a:p>
          <a:p>
            <a:r>
              <a:rPr lang="es-CR" sz="2000" dirty="0" smtClean="0"/>
              <a:t> </a:t>
            </a:r>
          </a:p>
          <a:p>
            <a:pPr lvl="0"/>
            <a:r>
              <a:rPr lang="es-CR" sz="2000" dirty="0" smtClean="0"/>
              <a:t>Redes Neuronales,  Sección de redes neuronales artificiales de la Universidad de Antioquia. Consultado el 30 de octubre del 2010. </a:t>
            </a:r>
            <a:r>
              <a:rPr lang="es-CR" sz="2000" u="sng" dirty="0" smtClean="0">
                <a:hlinkClick r:id="rId3"/>
              </a:rPr>
              <a:t>http://ingenieria.udea.edu.co/investigacion/mecatronica/mectronics/redes.htm</a:t>
            </a:r>
            <a:endParaRPr lang="es-CR" sz="2000" dirty="0" smtClean="0"/>
          </a:p>
          <a:p>
            <a:r>
              <a:rPr lang="es-CR" sz="2000" dirty="0" smtClean="0"/>
              <a:t> </a:t>
            </a:r>
          </a:p>
          <a:p>
            <a:pPr lvl="0"/>
            <a:r>
              <a:rPr lang="es-CR" sz="2000" dirty="0" smtClean="0"/>
              <a:t>Sección de Ciencias de la Computación de la Universidad de Birmingham. Consultado el 30 de octubre del 2010. </a:t>
            </a:r>
            <a:r>
              <a:rPr lang="es-CR" sz="2000" u="sng" dirty="0" smtClean="0">
                <a:hlinkClick r:id="rId4"/>
              </a:rPr>
              <a:t>http://www.cs.bham.ac.uk/~mmk/Teaching/AI/figures/backpropagation.jpg</a:t>
            </a:r>
            <a:endParaRPr lang="es-CR" sz="2000" dirty="0" smtClean="0"/>
          </a:p>
          <a:p>
            <a:pPr eaLnBrk="1" hangingPunct="1"/>
            <a:endParaRPr lang="es-CR" sz="2200" dirty="0" smtClean="0">
              <a:solidFill>
                <a:srgbClr val="FF0000"/>
              </a:solidFill>
            </a:endParaRPr>
          </a:p>
        </p:txBody>
      </p:sp>
      <p:sp>
        <p:nvSpPr>
          <p:cNvPr id="21507" name="3 Marcador de número de diapositiva"/>
          <p:cNvSpPr>
            <a:spLocks noGrp="1"/>
          </p:cNvSpPr>
          <p:nvPr>
            <p:ph type="sldNum" sz="quarter" idx="12"/>
          </p:nvPr>
        </p:nvSpPr>
        <p:spPr bwMode="auto">
          <a:noFill/>
          <a:ln>
            <a:miter lim="800000"/>
            <a:headEnd/>
            <a:tailEnd/>
          </a:ln>
        </p:spPr>
        <p:txBody>
          <a:bodyPr/>
          <a:lstStyle/>
          <a:p>
            <a:fld id="{2455A157-DE07-4B11-A012-ADCDE826CA00}" type="slidenum">
              <a:rPr lang="es-ES" smtClean="0"/>
              <a:pPr/>
              <a:t>17</a:t>
            </a:fld>
            <a:endParaRPr lang="es-ES" smtClean="0"/>
          </a:p>
        </p:txBody>
      </p:sp>
      <p:sp>
        <p:nvSpPr>
          <p:cNvPr id="5" name="4 Título"/>
          <p:cNvSpPr>
            <a:spLocks noGrp="1"/>
          </p:cNvSpPr>
          <p:nvPr>
            <p:ph type="title"/>
          </p:nvPr>
        </p:nvSpPr>
        <p:spPr/>
        <p:txBody>
          <a:bodyPr>
            <a:normAutofit/>
            <a:scene3d>
              <a:camera prst="orthographicFront"/>
              <a:lightRig rig="soft" dir="t"/>
            </a:scene3d>
            <a:sp3d prstMaterial="softEdge">
              <a:bevelT w="25400" h="25400"/>
            </a:sp3d>
          </a:bodyPr>
          <a:lstStyle/>
          <a:p>
            <a:pPr eaLnBrk="1" hangingPunct="1">
              <a:defRPr/>
            </a:pPr>
            <a:r>
              <a:rPr lang="es-CR" dirty="0" smtClean="0">
                <a:ea typeface="+mj-ea"/>
              </a:rPr>
              <a:t>Referencias</a:t>
            </a:r>
            <a:endParaRPr lang="es-CR" dirty="0">
              <a:ea typeface="+mj-ea"/>
            </a:endParaRPr>
          </a:p>
        </p:txBody>
      </p:sp>
      <p:sp>
        <p:nvSpPr>
          <p:cNvPr id="21509" name="4 Marcador de pie de página"/>
          <p:cNvSpPr>
            <a:spLocks noGrp="1"/>
          </p:cNvSpPr>
          <p:nvPr>
            <p:ph type="ftr" sz="quarter" idx="11"/>
          </p:nvPr>
        </p:nvSpPr>
        <p:spPr bwMode="auto">
          <a:xfrm>
            <a:off x="2843213" y="6165850"/>
            <a:ext cx="5832475" cy="484188"/>
          </a:xfrm>
          <a:noFill/>
          <a:ln>
            <a:miter lim="800000"/>
            <a:headEnd/>
            <a:tailEnd/>
          </a:ln>
        </p:spPr>
        <p:txBody>
          <a:bodyPr/>
          <a:lstStyle/>
          <a:p>
            <a:r>
              <a:rPr lang="es-ES" sz="1600" dirty="0" smtClean="0"/>
              <a:t>Emerson Alvarado–A40235 &amp; Ricardo Alvarado–A60289</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Marcador de contenido"/>
          <p:cNvSpPr>
            <a:spLocks noGrp="1"/>
          </p:cNvSpPr>
          <p:nvPr>
            <p:ph idx="1"/>
          </p:nvPr>
        </p:nvSpPr>
        <p:spPr/>
        <p:txBody>
          <a:bodyPr/>
          <a:lstStyle/>
          <a:p>
            <a:pPr algn="ctr" eaLnBrk="1" hangingPunct="1"/>
            <a:endParaRPr lang="es-CR" smtClean="0"/>
          </a:p>
          <a:p>
            <a:pPr algn="ctr" eaLnBrk="1" hangingPunct="1">
              <a:buFont typeface="Wingdings 3" charset="2"/>
              <a:buNone/>
            </a:pPr>
            <a:r>
              <a:rPr lang="es-CR" sz="3800" b="1" smtClean="0"/>
              <a:t>Objetivo General:</a:t>
            </a:r>
          </a:p>
          <a:p>
            <a:pPr algn="ctr" eaLnBrk="1" hangingPunct="1">
              <a:buFont typeface="Wingdings 3" charset="2"/>
              <a:buNone/>
            </a:pPr>
            <a:endParaRPr lang="es-CR" sz="3600" smtClean="0"/>
          </a:p>
          <a:p>
            <a:pPr algn="ctr"/>
            <a:r>
              <a:rPr lang="es-CR" sz="2400" smtClean="0"/>
              <a:t>Realizar un análisis de rendimiento y eficiencia entre las redes neuronales artificiales de tipo retropropagación (backpropagation) y contrapropagación (counterpropagation).</a:t>
            </a:r>
          </a:p>
          <a:p>
            <a:pPr algn="ctr" eaLnBrk="1" hangingPunct="1">
              <a:buFont typeface="Wingdings 3" charset="2"/>
              <a:buNone/>
            </a:pPr>
            <a:endParaRPr lang="es-CR" sz="3600" smtClean="0"/>
          </a:p>
        </p:txBody>
      </p:sp>
      <p:sp>
        <p:nvSpPr>
          <p:cNvPr id="10243" name="3 Marcador de número de diapositiva"/>
          <p:cNvSpPr>
            <a:spLocks noGrp="1"/>
          </p:cNvSpPr>
          <p:nvPr>
            <p:ph type="sldNum" sz="quarter" idx="12"/>
          </p:nvPr>
        </p:nvSpPr>
        <p:spPr bwMode="auto">
          <a:noFill/>
          <a:ln>
            <a:miter lim="800000"/>
            <a:headEnd/>
            <a:tailEnd/>
          </a:ln>
        </p:spPr>
        <p:txBody>
          <a:bodyPr/>
          <a:lstStyle/>
          <a:p>
            <a:fld id="{1FE7657D-B899-40E9-A5A1-6A7B379428D3}" type="slidenum">
              <a:rPr lang="es-ES" smtClean="0"/>
              <a:pPr/>
              <a:t>2</a:t>
            </a:fld>
            <a:endParaRPr lang="es-ES" smtClean="0"/>
          </a:p>
        </p:txBody>
      </p:sp>
      <p:sp>
        <p:nvSpPr>
          <p:cNvPr id="5" name="4 Título"/>
          <p:cNvSpPr>
            <a:spLocks noGrp="1"/>
          </p:cNvSpPr>
          <p:nvPr>
            <p:ph type="title"/>
          </p:nvPr>
        </p:nvSpPr>
        <p:spPr/>
        <p:txBody>
          <a:bodyPr>
            <a:scene3d>
              <a:camera prst="orthographicFront"/>
              <a:lightRig rig="soft" dir="t"/>
            </a:scene3d>
            <a:sp3d prstMaterial="softEdge">
              <a:bevelT w="25400" h="25400"/>
            </a:sp3d>
          </a:bodyPr>
          <a:lstStyle/>
          <a:p>
            <a:pPr eaLnBrk="1" fontAlgn="auto" hangingPunct="1">
              <a:spcAft>
                <a:spcPts val="0"/>
              </a:spcAft>
              <a:defRPr/>
            </a:pPr>
            <a:r>
              <a:rPr lang="es-ES" dirty="0" smtClean="0">
                <a:ea typeface="+mj-ea"/>
              </a:rPr>
              <a:t>Objetivos del proyecto </a:t>
            </a:r>
            <a:endParaRPr lang="es-CR" dirty="0">
              <a:ea typeface="+mj-ea"/>
            </a:endParaRPr>
          </a:p>
        </p:txBody>
      </p:sp>
      <p:sp>
        <p:nvSpPr>
          <p:cNvPr id="10245" name="4 Marcador de pie de página"/>
          <p:cNvSpPr>
            <a:spLocks noGrp="1"/>
          </p:cNvSpPr>
          <p:nvPr>
            <p:ph type="ftr" sz="quarter" idx="11"/>
          </p:nvPr>
        </p:nvSpPr>
        <p:spPr bwMode="auto">
          <a:xfrm>
            <a:off x="2843213" y="6165850"/>
            <a:ext cx="5832475" cy="484188"/>
          </a:xfrm>
          <a:noFill/>
          <a:ln>
            <a:miter lim="800000"/>
            <a:headEnd/>
            <a:tailEnd/>
          </a:ln>
        </p:spPr>
        <p:txBody>
          <a:bodyPr/>
          <a:lstStyle/>
          <a:p>
            <a:r>
              <a:rPr lang="es-ES" sz="1600" smtClean="0"/>
              <a:t>Emerson Alvarado–A40235 &amp; Ricardo Alvarado–A60289</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Marcador de contenido"/>
          <p:cNvSpPr>
            <a:spLocks noGrp="1"/>
          </p:cNvSpPr>
          <p:nvPr>
            <p:ph idx="1"/>
          </p:nvPr>
        </p:nvSpPr>
        <p:spPr/>
        <p:txBody>
          <a:bodyPr/>
          <a:lstStyle/>
          <a:p>
            <a:pPr eaLnBrk="1" hangingPunct="1">
              <a:buFont typeface="Wingdings 3" charset="2"/>
              <a:buNone/>
            </a:pPr>
            <a:r>
              <a:rPr lang="es-CR" sz="3800" b="1" smtClean="0"/>
              <a:t>Objetivos Específicos:</a:t>
            </a:r>
          </a:p>
          <a:p>
            <a:pPr eaLnBrk="1" hangingPunct="1">
              <a:buFont typeface="Wingdings 3" charset="2"/>
              <a:buNone/>
            </a:pPr>
            <a:endParaRPr lang="es-CR" sz="3800" b="1" smtClean="0"/>
          </a:p>
          <a:p>
            <a:r>
              <a:rPr lang="es-CR" sz="2800" smtClean="0"/>
              <a:t>Comprender la importancia de la utilización de un paradigma alterno, diferente a los tradicionales, para la resolución de un problema especifico.</a:t>
            </a:r>
          </a:p>
          <a:p>
            <a:pPr eaLnBrk="1" hangingPunct="1"/>
            <a:endParaRPr lang="es-CR" sz="2800" smtClean="0"/>
          </a:p>
          <a:p>
            <a:pPr eaLnBrk="1" hangingPunct="1">
              <a:buFont typeface="Wingdings 3" charset="2"/>
              <a:buNone/>
            </a:pPr>
            <a:endParaRPr lang="es-CR" sz="3600" smtClean="0"/>
          </a:p>
        </p:txBody>
      </p:sp>
      <p:sp>
        <p:nvSpPr>
          <p:cNvPr id="11267" name="3 Marcador de número de diapositiva"/>
          <p:cNvSpPr>
            <a:spLocks noGrp="1"/>
          </p:cNvSpPr>
          <p:nvPr>
            <p:ph type="sldNum" sz="quarter" idx="12"/>
          </p:nvPr>
        </p:nvSpPr>
        <p:spPr bwMode="auto">
          <a:noFill/>
          <a:ln>
            <a:miter lim="800000"/>
            <a:headEnd/>
            <a:tailEnd/>
          </a:ln>
        </p:spPr>
        <p:txBody>
          <a:bodyPr/>
          <a:lstStyle/>
          <a:p>
            <a:fld id="{B4497AEC-0826-46C1-ADF5-EF2AA8022545}" type="slidenum">
              <a:rPr lang="es-ES" smtClean="0"/>
              <a:pPr/>
              <a:t>3</a:t>
            </a:fld>
            <a:endParaRPr lang="es-ES" smtClean="0"/>
          </a:p>
        </p:txBody>
      </p:sp>
      <p:sp>
        <p:nvSpPr>
          <p:cNvPr id="5" name="4 Título"/>
          <p:cNvSpPr>
            <a:spLocks noGrp="1"/>
          </p:cNvSpPr>
          <p:nvPr>
            <p:ph type="title"/>
          </p:nvPr>
        </p:nvSpPr>
        <p:spPr/>
        <p:txBody>
          <a:bodyPr>
            <a:normAutofit fontScale="90000"/>
            <a:scene3d>
              <a:camera prst="orthographicFront"/>
              <a:lightRig rig="soft" dir="t"/>
            </a:scene3d>
            <a:sp3d prstMaterial="softEdge">
              <a:bevelT w="25400" h="25400"/>
            </a:sp3d>
          </a:bodyPr>
          <a:lstStyle/>
          <a:p>
            <a:pPr eaLnBrk="1" fontAlgn="auto" hangingPunct="1">
              <a:spcAft>
                <a:spcPts val="0"/>
              </a:spcAft>
              <a:defRPr/>
            </a:pPr>
            <a:r>
              <a:rPr lang="es-ES" dirty="0" smtClean="0">
                <a:ea typeface="+mj-ea"/>
              </a:rPr>
              <a:t>Objetivos de la investigación (cont) </a:t>
            </a:r>
            <a:endParaRPr lang="es-CR" dirty="0">
              <a:ea typeface="+mj-ea"/>
            </a:endParaRPr>
          </a:p>
        </p:txBody>
      </p:sp>
      <p:sp>
        <p:nvSpPr>
          <p:cNvPr id="11269" name="4 Marcador de pie de página"/>
          <p:cNvSpPr>
            <a:spLocks noGrp="1"/>
          </p:cNvSpPr>
          <p:nvPr>
            <p:ph type="ftr" sz="quarter" idx="11"/>
          </p:nvPr>
        </p:nvSpPr>
        <p:spPr bwMode="auto">
          <a:xfrm>
            <a:off x="2843213" y="6165850"/>
            <a:ext cx="5832475" cy="484188"/>
          </a:xfrm>
          <a:noFill/>
          <a:ln>
            <a:miter lim="800000"/>
            <a:headEnd/>
            <a:tailEnd/>
          </a:ln>
        </p:spPr>
        <p:txBody>
          <a:bodyPr/>
          <a:lstStyle/>
          <a:p>
            <a:r>
              <a:rPr lang="es-ES" sz="1600" smtClean="0"/>
              <a:t>Emerson Alvarado–A40235 &amp; Ricardo Alvarado–A60289</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Marcador de contenido"/>
          <p:cNvSpPr>
            <a:spLocks noGrp="1"/>
          </p:cNvSpPr>
          <p:nvPr>
            <p:ph idx="1"/>
          </p:nvPr>
        </p:nvSpPr>
        <p:spPr/>
        <p:txBody>
          <a:bodyPr/>
          <a:lstStyle/>
          <a:p>
            <a:pPr eaLnBrk="1" hangingPunct="1">
              <a:buFont typeface="Wingdings 3" charset="2"/>
              <a:buNone/>
            </a:pPr>
            <a:r>
              <a:rPr lang="es-CR" sz="3800" b="1" smtClean="0"/>
              <a:t>Objetivos Específicos:</a:t>
            </a:r>
          </a:p>
          <a:p>
            <a:pPr eaLnBrk="1" hangingPunct="1"/>
            <a:endParaRPr lang="es-CR" sz="2800" smtClean="0"/>
          </a:p>
          <a:p>
            <a:r>
              <a:rPr lang="es-CR" sz="2800" smtClean="0"/>
              <a:t>Implementar y comprender el funcionamiento tanto de una red neuronal de tipo retropropagación como el de una de tipo contrapropagación, sus algoritmos, diferencias y similitudes en implementación y diseño de capas.</a:t>
            </a:r>
          </a:p>
          <a:p>
            <a:pPr eaLnBrk="1" hangingPunct="1">
              <a:buFont typeface="Wingdings 3" charset="2"/>
              <a:buNone/>
            </a:pPr>
            <a:endParaRPr lang="es-CR" sz="3600" smtClean="0"/>
          </a:p>
        </p:txBody>
      </p:sp>
      <p:sp>
        <p:nvSpPr>
          <p:cNvPr id="12291" name="3 Marcador de número de diapositiva"/>
          <p:cNvSpPr>
            <a:spLocks noGrp="1"/>
          </p:cNvSpPr>
          <p:nvPr>
            <p:ph type="sldNum" sz="quarter" idx="12"/>
          </p:nvPr>
        </p:nvSpPr>
        <p:spPr bwMode="auto">
          <a:noFill/>
          <a:ln>
            <a:miter lim="800000"/>
            <a:headEnd/>
            <a:tailEnd/>
          </a:ln>
        </p:spPr>
        <p:txBody>
          <a:bodyPr/>
          <a:lstStyle/>
          <a:p>
            <a:fld id="{A85D700F-3EA9-4E5E-9E13-C3CAD494B7B1}" type="slidenum">
              <a:rPr lang="es-ES" smtClean="0"/>
              <a:pPr/>
              <a:t>4</a:t>
            </a:fld>
            <a:endParaRPr lang="es-ES" smtClean="0"/>
          </a:p>
        </p:txBody>
      </p:sp>
      <p:sp>
        <p:nvSpPr>
          <p:cNvPr id="5" name="4 Título"/>
          <p:cNvSpPr>
            <a:spLocks noGrp="1"/>
          </p:cNvSpPr>
          <p:nvPr>
            <p:ph type="title"/>
          </p:nvPr>
        </p:nvSpPr>
        <p:spPr/>
        <p:txBody>
          <a:bodyPr>
            <a:normAutofit fontScale="90000"/>
            <a:scene3d>
              <a:camera prst="orthographicFront"/>
              <a:lightRig rig="soft" dir="t"/>
            </a:scene3d>
            <a:sp3d prstMaterial="softEdge">
              <a:bevelT w="25400" h="25400"/>
            </a:sp3d>
          </a:bodyPr>
          <a:lstStyle/>
          <a:p>
            <a:pPr eaLnBrk="1" fontAlgn="auto" hangingPunct="1">
              <a:spcAft>
                <a:spcPts val="0"/>
              </a:spcAft>
              <a:defRPr/>
            </a:pPr>
            <a:r>
              <a:rPr lang="es-ES" dirty="0" smtClean="0">
                <a:ea typeface="+mj-ea"/>
              </a:rPr>
              <a:t>Objetivos de la investigación (cont) </a:t>
            </a:r>
            <a:endParaRPr lang="es-CR" dirty="0">
              <a:ea typeface="+mj-ea"/>
            </a:endParaRPr>
          </a:p>
        </p:txBody>
      </p:sp>
      <p:sp>
        <p:nvSpPr>
          <p:cNvPr id="12293" name="4 Marcador de pie de página"/>
          <p:cNvSpPr>
            <a:spLocks noGrp="1"/>
          </p:cNvSpPr>
          <p:nvPr>
            <p:ph type="ftr" sz="quarter" idx="11"/>
          </p:nvPr>
        </p:nvSpPr>
        <p:spPr bwMode="auto">
          <a:xfrm>
            <a:off x="2843213" y="6165850"/>
            <a:ext cx="5832475" cy="484188"/>
          </a:xfrm>
          <a:noFill/>
          <a:ln>
            <a:miter lim="800000"/>
            <a:headEnd/>
            <a:tailEnd/>
          </a:ln>
        </p:spPr>
        <p:txBody>
          <a:bodyPr/>
          <a:lstStyle/>
          <a:p>
            <a:r>
              <a:rPr lang="es-ES" sz="1600" smtClean="0"/>
              <a:t>Emerson Alvarado–A40235 &amp; Ricardo Alvarado–A60289</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Marcador de contenido"/>
          <p:cNvSpPr>
            <a:spLocks noGrp="1"/>
          </p:cNvSpPr>
          <p:nvPr>
            <p:ph idx="1"/>
          </p:nvPr>
        </p:nvSpPr>
        <p:spPr/>
        <p:txBody>
          <a:bodyPr/>
          <a:lstStyle/>
          <a:p>
            <a:pPr eaLnBrk="1" hangingPunct="1">
              <a:buFont typeface="Wingdings 3" charset="2"/>
              <a:buNone/>
            </a:pPr>
            <a:r>
              <a:rPr lang="es-CR" sz="3800" b="1" smtClean="0"/>
              <a:t>Objetivos Específicos:</a:t>
            </a:r>
          </a:p>
          <a:p>
            <a:pPr eaLnBrk="1" hangingPunct="1">
              <a:buFont typeface="Wingdings 3" charset="2"/>
              <a:buNone/>
            </a:pPr>
            <a:endParaRPr lang="es-CR" sz="3600" b="1" smtClean="0"/>
          </a:p>
          <a:p>
            <a:r>
              <a:rPr lang="es-CR" sz="2800" smtClean="0"/>
              <a:t>Realizar el entrenamiento de las redes neuronales para que sean capaces de reconocer figuras geométricas simples. </a:t>
            </a:r>
          </a:p>
          <a:p>
            <a:pPr eaLnBrk="1" hangingPunct="1">
              <a:buFont typeface="Wingdings 3" charset="2"/>
              <a:buNone/>
            </a:pPr>
            <a:endParaRPr lang="es-CR" sz="3600" smtClean="0"/>
          </a:p>
        </p:txBody>
      </p:sp>
      <p:sp>
        <p:nvSpPr>
          <p:cNvPr id="13315" name="3 Marcador de número de diapositiva"/>
          <p:cNvSpPr>
            <a:spLocks noGrp="1"/>
          </p:cNvSpPr>
          <p:nvPr>
            <p:ph type="sldNum" sz="quarter" idx="12"/>
          </p:nvPr>
        </p:nvSpPr>
        <p:spPr bwMode="auto">
          <a:noFill/>
          <a:ln>
            <a:miter lim="800000"/>
            <a:headEnd/>
            <a:tailEnd/>
          </a:ln>
        </p:spPr>
        <p:txBody>
          <a:bodyPr/>
          <a:lstStyle/>
          <a:p>
            <a:fld id="{5F1E5BFE-D552-420C-B45B-71C7368E9058}" type="slidenum">
              <a:rPr lang="es-ES" smtClean="0"/>
              <a:pPr/>
              <a:t>5</a:t>
            </a:fld>
            <a:endParaRPr lang="es-ES" smtClean="0"/>
          </a:p>
        </p:txBody>
      </p:sp>
      <p:sp>
        <p:nvSpPr>
          <p:cNvPr id="5" name="4 Título"/>
          <p:cNvSpPr>
            <a:spLocks noGrp="1"/>
          </p:cNvSpPr>
          <p:nvPr>
            <p:ph type="title"/>
          </p:nvPr>
        </p:nvSpPr>
        <p:spPr/>
        <p:txBody>
          <a:bodyPr>
            <a:normAutofit fontScale="90000"/>
            <a:scene3d>
              <a:camera prst="orthographicFront"/>
              <a:lightRig rig="soft" dir="t"/>
            </a:scene3d>
            <a:sp3d prstMaterial="softEdge">
              <a:bevelT w="25400" h="25400"/>
            </a:sp3d>
          </a:bodyPr>
          <a:lstStyle/>
          <a:p>
            <a:pPr eaLnBrk="1" fontAlgn="auto" hangingPunct="1">
              <a:spcAft>
                <a:spcPts val="0"/>
              </a:spcAft>
              <a:defRPr/>
            </a:pPr>
            <a:r>
              <a:rPr lang="es-ES" dirty="0" smtClean="0">
                <a:ea typeface="+mj-ea"/>
              </a:rPr>
              <a:t>Objetivos de la investigación (cont) </a:t>
            </a:r>
            <a:endParaRPr lang="es-CR" dirty="0">
              <a:ea typeface="+mj-ea"/>
            </a:endParaRPr>
          </a:p>
        </p:txBody>
      </p:sp>
      <p:sp>
        <p:nvSpPr>
          <p:cNvPr id="13317" name="4 Marcador de pie de página"/>
          <p:cNvSpPr>
            <a:spLocks noGrp="1"/>
          </p:cNvSpPr>
          <p:nvPr>
            <p:ph type="ftr" sz="quarter" idx="11"/>
          </p:nvPr>
        </p:nvSpPr>
        <p:spPr bwMode="auto">
          <a:xfrm>
            <a:off x="2843213" y="6165850"/>
            <a:ext cx="5832475" cy="484188"/>
          </a:xfrm>
          <a:noFill/>
          <a:ln>
            <a:miter lim="800000"/>
            <a:headEnd/>
            <a:tailEnd/>
          </a:ln>
        </p:spPr>
        <p:txBody>
          <a:bodyPr/>
          <a:lstStyle/>
          <a:p>
            <a:r>
              <a:rPr lang="es-ES" sz="1600" smtClean="0"/>
              <a:t>Emerson Alvarado–A40235 &amp; Ricardo Alvarado–A60289</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Marcador de contenido"/>
          <p:cNvSpPr>
            <a:spLocks noGrp="1"/>
          </p:cNvSpPr>
          <p:nvPr>
            <p:ph idx="1"/>
          </p:nvPr>
        </p:nvSpPr>
        <p:spPr/>
        <p:txBody>
          <a:bodyPr/>
          <a:lstStyle/>
          <a:p>
            <a:pPr eaLnBrk="1" hangingPunct="1">
              <a:buFont typeface="Wingdings 3" charset="2"/>
              <a:buNone/>
            </a:pPr>
            <a:r>
              <a:rPr lang="es-CR" sz="3800" b="1" smtClean="0"/>
              <a:t>Objetivos Específicos:</a:t>
            </a:r>
          </a:p>
          <a:p>
            <a:pPr eaLnBrk="1" hangingPunct="1">
              <a:buFont typeface="Wingdings 3" charset="2"/>
              <a:buNone/>
            </a:pPr>
            <a:endParaRPr lang="es-CR" sz="3800" b="1" smtClean="0"/>
          </a:p>
          <a:p>
            <a:r>
              <a:rPr lang="es-CR" sz="2800" smtClean="0"/>
              <a:t>Analizar la eficacia y rendimiento de ambas redes para la resolución del problema específico.</a:t>
            </a:r>
          </a:p>
          <a:p>
            <a:pPr eaLnBrk="1" hangingPunct="1">
              <a:buFont typeface="Wingdings 3" charset="2"/>
              <a:buNone/>
            </a:pPr>
            <a:endParaRPr lang="es-CR" sz="3600" smtClean="0"/>
          </a:p>
        </p:txBody>
      </p:sp>
      <p:sp>
        <p:nvSpPr>
          <p:cNvPr id="14339" name="3 Marcador de número de diapositiva"/>
          <p:cNvSpPr>
            <a:spLocks noGrp="1"/>
          </p:cNvSpPr>
          <p:nvPr>
            <p:ph type="sldNum" sz="quarter" idx="12"/>
          </p:nvPr>
        </p:nvSpPr>
        <p:spPr bwMode="auto">
          <a:noFill/>
          <a:ln>
            <a:miter lim="800000"/>
            <a:headEnd/>
            <a:tailEnd/>
          </a:ln>
        </p:spPr>
        <p:txBody>
          <a:bodyPr/>
          <a:lstStyle/>
          <a:p>
            <a:fld id="{B878FEE5-F4F8-4E47-A39C-D73F5068D495}" type="slidenum">
              <a:rPr lang="es-ES" smtClean="0"/>
              <a:pPr/>
              <a:t>6</a:t>
            </a:fld>
            <a:endParaRPr lang="es-ES" smtClean="0"/>
          </a:p>
        </p:txBody>
      </p:sp>
      <p:sp>
        <p:nvSpPr>
          <p:cNvPr id="5" name="4 Título"/>
          <p:cNvSpPr>
            <a:spLocks noGrp="1"/>
          </p:cNvSpPr>
          <p:nvPr>
            <p:ph type="title"/>
          </p:nvPr>
        </p:nvSpPr>
        <p:spPr/>
        <p:txBody>
          <a:bodyPr>
            <a:normAutofit fontScale="90000"/>
            <a:scene3d>
              <a:camera prst="orthographicFront"/>
              <a:lightRig rig="soft" dir="t"/>
            </a:scene3d>
            <a:sp3d prstMaterial="softEdge">
              <a:bevelT w="25400" h="25400"/>
            </a:sp3d>
          </a:bodyPr>
          <a:lstStyle/>
          <a:p>
            <a:pPr eaLnBrk="1" fontAlgn="auto" hangingPunct="1">
              <a:spcAft>
                <a:spcPts val="0"/>
              </a:spcAft>
              <a:defRPr/>
            </a:pPr>
            <a:r>
              <a:rPr lang="es-ES" dirty="0" smtClean="0">
                <a:ea typeface="+mj-ea"/>
              </a:rPr>
              <a:t>Objetivos de la investigación (cont) </a:t>
            </a:r>
            <a:endParaRPr lang="es-CR" dirty="0">
              <a:ea typeface="+mj-ea"/>
            </a:endParaRPr>
          </a:p>
        </p:txBody>
      </p:sp>
      <p:sp>
        <p:nvSpPr>
          <p:cNvPr id="14341" name="4 Marcador de pie de página"/>
          <p:cNvSpPr>
            <a:spLocks noGrp="1"/>
          </p:cNvSpPr>
          <p:nvPr>
            <p:ph type="ftr" sz="quarter" idx="11"/>
          </p:nvPr>
        </p:nvSpPr>
        <p:spPr bwMode="auto">
          <a:xfrm>
            <a:off x="2843213" y="6165850"/>
            <a:ext cx="5832475" cy="484188"/>
          </a:xfrm>
          <a:noFill/>
          <a:ln>
            <a:miter lim="800000"/>
            <a:headEnd/>
            <a:tailEnd/>
          </a:ln>
        </p:spPr>
        <p:txBody>
          <a:bodyPr/>
          <a:lstStyle/>
          <a:p>
            <a:r>
              <a:rPr lang="es-ES" sz="1600" smtClean="0"/>
              <a:t>Emerson Alvarado–A40235 &amp; Ricardo Alvarado–A60289</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Marcador de contenido"/>
          <p:cNvSpPr>
            <a:spLocks noGrp="1"/>
          </p:cNvSpPr>
          <p:nvPr>
            <p:ph idx="1"/>
          </p:nvPr>
        </p:nvSpPr>
        <p:spPr/>
        <p:txBody>
          <a:bodyPr/>
          <a:lstStyle/>
          <a:p>
            <a:r>
              <a:rPr lang="es-CR" smtClean="0"/>
              <a:t>La red de contraprogación tiene más eficiencia en el aspecto de tiempo, tanto de entrenamiento como de ejecución, con respecto a la red de retropropagación.</a:t>
            </a:r>
          </a:p>
          <a:p>
            <a:endParaRPr lang="es-CR" smtClean="0"/>
          </a:p>
          <a:p>
            <a:r>
              <a:rPr lang="es-CR" smtClean="0"/>
              <a:t>La red de contraprogación es eficiente para resolver este problema, ya que para en casos generales de clasificación, su estructura la convierte en una solución ideal para dicha tarea.</a:t>
            </a:r>
          </a:p>
        </p:txBody>
      </p:sp>
      <p:sp>
        <p:nvSpPr>
          <p:cNvPr id="15363" name="3 Marcador de número de diapositiva"/>
          <p:cNvSpPr>
            <a:spLocks noGrp="1"/>
          </p:cNvSpPr>
          <p:nvPr>
            <p:ph type="sldNum" sz="quarter" idx="12"/>
          </p:nvPr>
        </p:nvSpPr>
        <p:spPr bwMode="auto">
          <a:noFill/>
          <a:ln>
            <a:miter lim="800000"/>
            <a:headEnd/>
            <a:tailEnd/>
          </a:ln>
        </p:spPr>
        <p:txBody>
          <a:bodyPr/>
          <a:lstStyle/>
          <a:p>
            <a:fld id="{F3531E21-026C-4227-A3F3-9B404E01D0C0}" type="slidenum">
              <a:rPr lang="es-ES" smtClean="0"/>
              <a:pPr/>
              <a:t>7</a:t>
            </a:fld>
            <a:endParaRPr lang="es-ES" smtClean="0"/>
          </a:p>
        </p:txBody>
      </p:sp>
      <p:sp>
        <p:nvSpPr>
          <p:cNvPr id="5" name="4 Título"/>
          <p:cNvSpPr>
            <a:spLocks noGrp="1"/>
          </p:cNvSpPr>
          <p:nvPr>
            <p:ph type="title"/>
          </p:nvPr>
        </p:nvSpPr>
        <p:spPr/>
        <p:txBody>
          <a:bodyPr>
            <a:scene3d>
              <a:camera prst="orthographicFront"/>
              <a:lightRig rig="soft" dir="t"/>
            </a:scene3d>
            <a:sp3d prstMaterial="softEdge">
              <a:bevelT w="25400" h="25400"/>
            </a:sp3d>
          </a:bodyPr>
          <a:lstStyle/>
          <a:p>
            <a:pPr eaLnBrk="1" fontAlgn="auto" hangingPunct="1">
              <a:spcAft>
                <a:spcPts val="0"/>
              </a:spcAft>
              <a:defRPr/>
            </a:pPr>
            <a:r>
              <a:rPr lang="es-ES" dirty="0" smtClean="0">
                <a:ea typeface="+mj-ea"/>
              </a:rPr>
              <a:t>Hipótesis planteadas</a:t>
            </a:r>
            <a:endParaRPr lang="es-CR" dirty="0">
              <a:ea typeface="+mj-ea"/>
            </a:endParaRPr>
          </a:p>
        </p:txBody>
      </p:sp>
      <p:sp>
        <p:nvSpPr>
          <p:cNvPr id="15365" name="4 Marcador de pie de página"/>
          <p:cNvSpPr>
            <a:spLocks noGrp="1"/>
          </p:cNvSpPr>
          <p:nvPr>
            <p:ph type="ftr" sz="quarter" idx="11"/>
          </p:nvPr>
        </p:nvSpPr>
        <p:spPr bwMode="auto">
          <a:xfrm>
            <a:off x="2843213" y="6165850"/>
            <a:ext cx="5832475" cy="484188"/>
          </a:xfrm>
          <a:noFill/>
          <a:ln>
            <a:miter lim="800000"/>
            <a:headEnd/>
            <a:tailEnd/>
          </a:ln>
        </p:spPr>
        <p:txBody>
          <a:bodyPr/>
          <a:lstStyle/>
          <a:p>
            <a:r>
              <a:rPr lang="es-ES" sz="1600" smtClean="0"/>
              <a:t>Emerson Alvarado–A40235 &amp; Ricardo Alvarado–A60289</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3 Marcador de número de diapositiva"/>
          <p:cNvSpPr>
            <a:spLocks noGrp="1"/>
          </p:cNvSpPr>
          <p:nvPr>
            <p:ph type="sldNum" sz="quarter" idx="12"/>
          </p:nvPr>
        </p:nvSpPr>
        <p:spPr bwMode="auto">
          <a:noFill/>
          <a:ln>
            <a:miter lim="800000"/>
            <a:headEnd/>
            <a:tailEnd/>
          </a:ln>
        </p:spPr>
        <p:txBody>
          <a:bodyPr/>
          <a:lstStyle/>
          <a:p>
            <a:fld id="{C534EEFF-6D2C-43C2-BFE0-1E6FDFA572C4}" type="slidenum">
              <a:rPr lang="es-ES" smtClean="0"/>
              <a:pPr/>
              <a:t>8</a:t>
            </a:fld>
            <a:endParaRPr lang="es-ES" smtClean="0"/>
          </a:p>
        </p:txBody>
      </p:sp>
      <p:sp>
        <p:nvSpPr>
          <p:cNvPr id="5" name="4 Título"/>
          <p:cNvSpPr>
            <a:spLocks noGrp="1"/>
          </p:cNvSpPr>
          <p:nvPr>
            <p:ph type="title"/>
          </p:nvPr>
        </p:nvSpPr>
        <p:spPr/>
        <p:txBody>
          <a:bodyPr>
            <a:scene3d>
              <a:camera prst="orthographicFront"/>
              <a:lightRig rig="soft" dir="t"/>
            </a:scene3d>
            <a:sp3d prstMaterial="softEdge">
              <a:bevelT w="25400" h="25400"/>
            </a:sp3d>
          </a:bodyPr>
          <a:lstStyle/>
          <a:p>
            <a:pPr eaLnBrk="1" fontAlgn="auto" hangingPunct="1">
              <a:spcAft>
                <a:spcPts val="0"/>
              </a:spcAft>
              <a:defRPr/>
            </a:pPr>
            <a:r>
              <a:rPr lang="es-ES" dirty="0" smtClean="0">
                <a:ea typeface="+mj-ea"/>
              </a:rPr>
              <a:t>Estructura de la red RP</a:t>
            </a:r>
            <a:endParaRPr lang="es-CR" dirty="0">
              <a:ea typeface="+mj-ea"/>
            </a:endParaRPr>
          </a:p>
        </p:txBody>
      </p:sp>
      <p:sp>
        <p:nvSpPr>
          <p:cNvPr id="16389" name="4 Marcador de pie de página"/>
          <p:cNvSpPr>
            <a:spLocks noGrp="1"/>
          </p:cNvSpPr>
          <p:nvPr>
            <p:ph type="ftr" sz="quarter" idx="11"/>
          </p:nvPr>
        </p:nvSpPr>
        <p:spPr bwMode="auto">
          <a:xfrm>
            <a:off x="2843213" y="6165850"/>
            <a:ext cx="5832475" cy="484188"/>
          </a:xfrm>
          <a:noFill/>
          <a:ln>
            <a:miter lim="800000"/>
            <a:headEnd/>
            <a:tailEnd/>
          </a:ln>
        </p:spPr>
        <p:txBody>
          <a:bodyPr/>
          <a:lstStyle/>
          <a:p>
            <a:r>
              <a:rPr lang="es-ES" sz="1600" smtClean="0"/>
              <a:t>Emerson Alvarado–A40235 &amp; Ricardo Alvarado–A60289</a:t>
            </a:r>
          </a:p>
        </p:txBody>
      </p:sp>
      <p:pic>
        <p:nvPicPr>
          <p:cNvPr id="16390" name="Picture 6"/>
          <p:cNvPicPr>
            <a:picLocks noGrp="1" noChangeAspect="1" noChangeArrowheads="1"/>
          </p:cNvPicPr>
          <p:nvPr>
            <p:ph idx="1"/>
          </p:nvPr>
        </p:nvPicPr>
        <p:blipFill>
          <a:blip r:embed="rId2" cstate="print"/>
          <a:srcRect/>
          <a:stretch>
            <a:fillRect/>
          </a:stretch>
        </p:blipFill>
        <p:spPr bwMode="auto">
          <a:xfrm>
            <a:off x="467544" y="1412776"/>
            <a:ext cx="4685923" cy="4525962"/>
          </a:xfrm>
          <a:prstGeom prst="rect">
            <a:avLst/>
          </a:prstGeom>
          <a:noFill/>
          <a:ln w="9525">
            <a:noFill/>
            <a:miter lim="800000"/>
            <a:headEnd/>
            <a:tailEnd/>
          </a:ln>
        </p:spPr>
      </p:pic>
      <p:sp>
        <p:nvSpPr>
          <p:cNvPr id="7" name="6 CuadroTexto"/>
          <p:cNvSpPr txBox="1"/>
          <p:nvPr/>
        </p:nvSpPr>
        <p:spPr>
          <a:xfrm>
            <a:off x="5148064" y="2028904"/>
            <a:ext cx="3384376" cy="3416320"/>
          </a:xfrm>
          <a:prstGeom prst="rect">
            <a:avLst/>
          </a:prstGeom>
          <a:noFill/>
        </p:spPr>
        <p:txBody>
          <a:bodyPr wrap="square" rtlCol="0">
            <a:spAutoFit/>
          </a:bodyPr>
          <a:lstStyle/>
          <a:p>
            <a:r>
              <a:rPr lang="es-CR" dirty="0" smtClean="0"/>
              <a:t>3 capas: entrada, oculta y salida</a:t>
            </a:r>
          </a:p>
          <a:p>
            <a:pPr>
              <a:buFont typeface="Arial" pitchFamily="34" charset="0"/>
              <a:buChar char="•"/>
            </a:pPr>
            <a:endParaRPr lang="es-CR" dirty="0" smtClean="0"/>
          </a:p>
          <a:p>
            <a:r>
              <a:rPr lang="es-CR" dirty="0" smtClean="0"/>
              <a:t>Entrenamiento supervisado</a:t>
            </a:r>
          </a:p>
          <a:p>
            <a:endParaRPr lang="es-CR" dirty="0" smtClean="0"/>
          </a:p>
          <a:p>
            <a:r>
              <a:rPr lang="es-CR" dirty="0" smtClean="0"/>
              <a:t>Entrenamiento se hace en conjunto: se entrenan tanto los pesos de la capa de salida como los de la capa oculta en un mismo entrenamiento</a:t>
            </a:r>
          </a:p>
          <a:p>
            <a:endParaRPr lang="es-CR" dirty="0"/>
          </a:p>
          <a:p>
            <a:endParaRPr lang="es-C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3 Marcador de número de diapositiva"/>
          <p:cNvSpPr>
            <a:spLocks noGrp="1"/>
          </p:cNvSpPr>
          <p:nvPr>
            <p:ph type="sldNum" sz="quarter" idx="12"/>
          </p:nvPr>
        </p:nvSpPr>
        <p:spPr bwMode="auto">
          <a:noFill/>
          <a:ln>
            <a:miter lim="800000"/>
            <a:headEnd/>
            <a:tailEnd/>
          </a:ln>
        </p:spPr>
        <p:txBody>
          <a:bodyPr/>
          <a:lstStyle/>
          <a:p>
            <a:fld id="{74F07E18-4FC6-46A7-B9DF-68478D829D88}" type="slidenum">
              <a:rPr lang="es-ES" smtClean="0"/>
              <a:pPr/>
              <a:t>9</a:t>
            </a:fld>
            <a:endParaRPr lang="es-ES" smtClean="0"/>
          </a:p>
        </p:txBody>
      </p:sp>
      <p:sp>
        <p:nvSpPr>
          <p:cNvPr id="5" name="4 Título"/>
          <p:cNvSpPr>
            <a:spLocks noGrp="1"/>
          </p:cNvSpPr>
          <p:nvPr>
            <p:ph type="title"/>
          </p:nvPr>
        </p:nvSpPr>
        <p:spPr/>
        <p:txBody>
          <a:bodyPr>
            <a:scene3d>
              <a:camera prst="orthographicFront"/>
              <a:lightRig rig="soft" dir="t"/>
            </a:scene3d>
            <a:sp3d prstMaterial="softEdge">
              <a:bevelT w="25400" h="25400"/>
            </a:sp3d>
          </a:bodyPr>
          <a:lstStyle/>
          <a:p>
            <a:pPr eaLnBrk="1" fontAlgn="auto" hangingPunct="1">
              <a:spcAft>
                <a:spcPts val="0"/>
              </a:spcAft>
              <a:defRPr/>
            </a:pPr>
            <a:r>
              <a:rPr lang="es-ES" dirty="0" smtClean="0">
                <a:ea typeface="+mj-ea"/>
              </a:rPr>
              <a:t>Estructura de la red CP</a:t>
            </a:r>
            <a:endParaRPr lang="es-CR" dirty="0">
              <a:ea typeface="+mj-ea"/>
            </a:endParaRPr>
          </a:p>
        </p:txBody>
      </p:sp>
      <p:sp>
        <p:nvSpPr>
          <p:cNvPr id="17413" name="4 Marcador de pie de página"/>
          <p:cNvSpPr>
            <a:spLocks noGrp="1"/>
          </p:cNvSpPr>
          <p:nvPr>
            <p:ph type="ftr" sz="quarter" idx="11"/>
          </p:nvPr>
        </p:nvSpPr>
        <p:spPr bwMode="auto">
          <a:xfrm>
            <a:off x="2843213" y="6165850"/>
            <a:ext cx="5832475" cy="484188"/>
          </a:xfrm>
          <a:noFill/>
          <a:ln>
            <a:miter lim="800000"/>
            <a:headEnd/>
            <a:tailEnd/>
          </a:ln>
        </p:spPr>
        <p:txBody>
          <a:bodyPr/>
          <a:lstStyle/>
          <a:p>
            <a:r>
              <a:rPr lang="es-ES" sz="1600" smtClean="0"/>
              <a:t>Emerson Alvarado–A40235 &amp; Ricardo Alvarado–A60289</a:t>
            </a:r>
          </a:p>
        </p:txBody>
      </p:sp>
      <p:pic>
        <p:nvPicPr>
          <p:cNvPr id="17414" name="Picture 6"/>
          <p:cNvPicPr>
            <a:picLocks noGrp="1" noChangeAspect="1" noChangeArrowheads="1"/>
          </p:cNvPicPr>
          <p:nvPr>
            <p:ph idx="1"/>
          </p:nvPr>
        </p:nvPicPr>
        <p:blipFill>
          <a:blip r:embed="rId2" cstate="print"/>
          <a:srcRect/>
          <a:stretch>
            <a:fillRect/>
          </a:stretch>
        </p:blipFill>
        <p:spPr bwMode="auto">
          <a:xfrm>
            <a:off x="467544" y="1268760"/>
            <a:ext cx="3473612" cy="4525962"/>
          </a:xfrm>
          <a:prstGeom prst="rect">
            <a:avLst/>
          </a:prstGeom>
          <a:noFill/>
          <a:ln w="9525">
            <a:noFill/>
            <a:miter lim="800000"/>
            <a:headEnd/>
            <a:tailEnd/>
          </a:ln>
        </p:spPr>
      </p:pic>
      <p:sp>
        <p:nvSpPr>
          <p:cNvPr id="8" name="7 CuadroTexto"/>
          <p:cNvSpPr txBox="1"/>
          <p:nvPr/>
        </p:nvSpPr>
        <p:spPr>
          <a:xfrm>
            <a:off x="4427984" y="1412776"/>
            <a:ext cx="4104456" cy="4524315"/>
          </a:xfrm>
          <a:prstGeom prst="rect">
            <a:avLst/>
          </a:prstGeom>
          <a:noFill/>
        </p:spPr>
        <p:txBody>
          <a:bodyPr wrap="square" rtlCol="0">
            <a:spAutoFit/>
          </a:bodyPr>
          <a:lstStyle/>
          <a:p>
            <a:r>
              <a:rPr lang="es-CR" dirty="0" smtClean="0"/>
              <a:t>3 capas(modelo original consta de 5): Entrada, capa oculta y capa de salida</a:t>
            </a:r>
          </a:p>
          <a:p>
            <a:endParaRPr lang="es-CR" dirty="0"/>
          </a:p>
          <a:p>
            <a:r>
              <a:rPr lang="es-CR" dirty="0" smtClean="0"/>
              <a:t>Capa de entrada normaliza mediante la formula</a:t>
            </a:r>
          </a:p>
          <a:p>
            <a:endParaRPr lang="es-CR" dirty="0"/>
          </a:p>
          <a:p>
            <a:endParaRPr lang="es-CR" dirty="0" smtClean="0"/>
          </a:p>
          <a:p>
            <a:r>
              <a:rPr lang="es-CR" dirty="0" smtClean="0"/>
              <a:t>Se entrena la capa oculta de forma no supervisada mediante la formula de entrenamiento: W(t+1) = W(t)+</a:t>
            </a:r>
            <a:r>
              <a:rPr lang="el-GR" dirty="0" smtClean="0"/>
              <a:t>α</a:t>
            </a:r>
            <a:r>
              <a:rPr lang="en-US" dirty="0" smtClean="0"/>
              <a:t>(X-W)</a:t>
            </a:r>
          </a:p>
          <a:p>
            <a:endParaRPr lang="en-US" dirty="0" smtClean="0"/>
          </a:p>
          <a:p>
            <a:r>
              <a:rPr lang="en-US" dirty="0" err="1" smtClean="0"/>
              <a:t>Capa</a:t>
            </a:r>
            <a:r>
              <a:rPr lang="en-US" dirty="0" smtClean="0"/>
              <a:t> </a:t>
            </a:r>
            <a:r>
              <a:rPr lang="en-US" dirty="0" err="1" smtClean="0"/>
              <a:t>oculta</a:t>
            </a:r>
            <a:r>
              <a:rPr lang="en-US" dirty="0" smtClean="0"/>
              <a:t> </a:t>
            </a:r>
            <a:r>
              <a:rPr lang="en-US" dirty="0" err="1" smtClean="0"/>
              <a:t>competitiva</a:t>
            </a:r>
            <a:endParaRPr lang="en-US" dirty="0"/>
          </a:p>
          <a:p>
            <a:endParaRPr lang="en-US" dirty="0"/>
          </a:p>
          <a:p>
            <a:r>
              <a:rPr lang="en-US" dirty="0" smtClean="0"/>
              <a:t>La </a:t>
            </a:r>
            <a:r>
              <a:rPr lang="en-US" dirty="0" err="1" smtClean="0"/>
              <a:t>capa</a:t>
            </a:r>
            <a:r>
              <a:rPr lang="en-US" dirty="0" smtClean="0"/>
              <a:t> de </a:t>
            </a:r>
            <a:r>
              <a:rPr lang="en-US" dirty="0" err="1" smtClean="0"/>
              <a:t>salida</a:t>
            </a:r>
            <a:r>
              <a:rPr lang="en-US" dirty="0" smtClean="0"/>
              <a:t> se </a:t>
            </a:r>
            <a:r>
              <a:rPr lang="en-US" dirty="0" err="1" smtClean="0"/>
              <a:t>encarga</a:t>
            </a:r>
            <a:r>
              <a:rPr lang="en-US" dirty="0" smtClean="0"/>
              <a:t> de </a:t>
            </a:r>
            <a:r>
              <a:rPr lang="en-US" dirty="0" err="1" smtClean="0"/>
              <a:t>mapear</a:t>
            </a:r>
            <a:r>
              <a:rPr lang="en-US" dirty="0" smtClean="0"/>
              <a:t> la </a:t>
            </a:r>
            <a:r>
              <a:rPr lang="en-US" dirty="0" err="1" smtClean="0"/>
              <a:t>neurona</a:t>
            </a:r>
            <a:r>
              <a:rPr lang="en-US" dirty="0" smtClean="0"/>
              <a:t> </a:t>
            </a:r>
            <a:r>
              <a:rPr lang="en-US" dirty="0" err="1" smtClean="0"/>
              <a:t>ganadora</a:t>
            </a:r>
            <a:r>
              <a:rPr lang="en-US" dirty="0" smtClean="0"/>
              <a:t> a un </a:t>
            </a:r>
            <a:r>
              <a:rPr lang="en-US" dirty="0" err="1" smtClean="0"/>
              <a:t>resultado</a:t>
            </a:r>
            <a:r>
              <a:rPr lang="en-US" dirty="0" smtClean="0"/>
              <a:t> interpretable</a:t>
            </a:r>
            <a:endParaRPr lang="es-CR" dirty="0"/>
          </a:p>
        </p:txBody>
      </p:sp>
      <p:pic>
        <p:nvPicPr>
          <p:cNvPr id="17415" name="Picture 7"/>
          <p:cNvPicPr>
            <a:picLocks noChangeAspect="1" noChangeArrowheads="1"/>
          </p:cNvPicPr>
          <p:nvPr/>
        </p:nvPicPr>
        <p:blipFill>
          <a:blip r:embed="rId3" cstate="print"/>
          <a:srcRect/>
          <a:stretch>
            <a:fillRect/>
          </a:stretch>
        </p:blipFill>
        <p:spPr bwMode="auto">
          <a:xfrm>
            <a:off x="5652120" y="2636912"/>
            <a:ext cx="800100" cy="56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844</TotalTime>
  <Words>739</Words>
  <Application>Microsoft Office PowerPoint</Application>
  <PresentationFormat>Presentación en pantalla (4:3)</PresentationFormat>
  <Paragraphs>140</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Concurrencia</vt:lpstr>
      <vt:lpstr>COMPARACIÓN DE LAS REDES NEURONALES DE TIPO RETROPROPAGACIÓN Y CONTRAPROPAGACIÓN EN TÉRMINOS DE EFICIENCIA  Y RENDIMIENTO, AL SER UTILIZADO EN EL RECONOCIMIENTO DE FIGURAS GEOMETRICAS SIMPLES.</vt:lpstr>
      <vt:lpstr>Objetivos del proyecto </vt:lpstr>
      <vt:lpstr>Objetivos de la investigación (cont) </vt:lpstr>
      <vt:lpstr>Objetivos de la investigación (cont) </vt:lpstr>
      <vt:lpstr>Objetivos de la investigación (cont) </vt:lpstr>
      <vt:lpstr>Objetivos de la investigación (cont) </vt:lpstr>
      <vt:lpstr>Hipótesis planteadas</vt:lpstr>
      <vt:lpstr>Estructura de la red RP</vt:lpstr>
      <vt:lpstr>Estructura de la red CP</vt:lpstr>
      <vt:lpstr>Descripción de la aplicación </vt:lpstr>
      <vt:lpstr>Resultados obtenidos</vt:lpstr>
      <vt:lpstr>Resultados obtenidos</vt:lpstr>
      <vt:lpstr>Problemas pendientes</vt:lpstr>
      <vt:lpstr>Conclusiones y resolución de las hipótesis</vt:lpstr>
      <vt:lpstr>Referencias</vt:lpstr>
      <vt:lpstr>Referencias</vt:lpstr>
      <vt:lpstr>Referencias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practico</dc:title>
  <dc:creator>Emerson</dc:creator>
  <cp:lastModifiedBy>Ricardo</cp:lastModifiedBy>
  <cp:revision>87</cp:revision>
  <dcterms:created xsi:type="dcterms:W3CDTF">2010-09-30T05:27:25Z</dcterms:created>
  <dcterms:modified xsi:type="dcterms:W3CDTF">2010-11-09T13:13:57Z</dcterms:modified>
</cp:coreProperties>
</file>