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8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83CEA-9B31-4D49-A7AE-556FC7044930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457481D-1CC1-4010-8A94-30B14524DA8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83CEA-9B31-4D49-A7AE-556FC7044930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7481D-1CC1-4010-8A94-30B14524DA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83CEA-9B31-4D49-A7AE-556FC7044930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7481D-1CC1-4010-8A94-30B14524DA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83CEA-9B31-4D49-A7AE-556FC7044930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7481D-1CC1-4010-8A94-30B14524DA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83CEA-9B31-4D49-A7AE-556FC7044930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7481D-1CC1-4010-8A94-30B14524DA8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83CEA-9B31-4D49-A7AE-556FC7044930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7481D-1CC1-4010-8A94-30B14524DA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83CEA-9B31-4D49-A7AE-556FC7044930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7481D-1CC1-4010-8A94-30B14524DA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83CEA-9B31-4D49-A7AE-556FC7044930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7481D-1CC1-4010-8A94-30B14524DA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83CEA-9B31-4D49-A7AE-556FC7044930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7481D-1CC1-4010-8A94-30B14524DA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83CEA-9B31-4D49-A7AE-556FC7044930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7481D-1CC1-4010-8A94-30B14524DA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83CEA-9B31-4D49-A7AE-556FC7044930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7481D-1CC1-4010-8A94-30B14524DA8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22E83CEA-9B31-4D49-A7AE-556FC7044930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457481D-1CC1-4010-8A94-30B14524DA8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381000"/>
            <a:ext cx="8077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PL/SQL Loop - Basic Loop, FOR Loop, WHILE Loop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0600" y="1371600"/>
            <a:ext cx="7162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PL/SQL Loop Basic Loop, FOR Loop, WHILE Loop repeat a number of block statements in your PL/SQL program. Loop use when we have a block of statements for required to repeatedly certain number of times. PL/SQL loop statements 3 different forms:</a:t>
            </a:r>
          </a:p>
          <a:p>
            <a:endParaRPr lang="en-US" sz="2000" dirty="0" smtClean="0"/>
          </a:p>
          <a:p>
            <a:r>
              <a:rPr lang="en-US" sz="2000" b="1" dirty="0" smtClean="0">
                <a:solidFill>
                  <a:srgbClr val="7030A0"/>
                </a:solidFill>
              </a:rPr>
              <a:t>1.Basic LOOP</a:t>
            </a:r>
          </a:p>
          <a:p>
            <a:r>
              <a:rPr lang="en-US" sz="2000" b="1" dirty="0" smtClean="0">
                <a:solidFill>
                  <a:srgbClr val="7030A0"/>
                </a:solidFill>
              </a:rPr>
              <a:t>2.WHILE LOOP</a:t>
            </a:r>
          </a:p>
          <a:p>
            <a:r>
              <a:rPr lang="en-US" sz="2000" b="1" dirty="0" smtClean="0">
                <a:solidFill>
                  <a:srgbClr val="7030A0"/>
                </a:solidFill>
              </a:rPr>
              <a:t>3.FOR LOOP</a:t>
            </a:r>
          </a:p>
          <a:p>
            <a:endParaRPr lang="en-US" sz="2000" dirty="0" smtClean="0"/>
          </a:p>
          <a:p>
            <a:r>
              <a:rPr lang="en-US" sz="2000" dirty="0" smtClean="0"/>
              <a:t>Oracle recommended to write a label when use loop statement. It's benefit to improve readability. label is not compulsory for execute loop. compiler does not check to label defined or not. </a:t>
            </a:r>
          </a:p>
          <a:p>
            <a:endParaRPr lang="en-US" sz="2000" dirty="0"/>
          </a:p>
          <a:p>
            <a:r>
              <a:rPr lang="en-US" sz="2000" dirty="0" smtClean="0"/>
              <a:t>Define label before LOOP keyword and after END LOOP keyword.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96674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228600"/>
            <a:ext cx="7543800" cy="627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GOTO Statement</a:t>
            </a:r>
          </a:p>
          <a:p>
            <a:endParaRPr lang="en-US" dirty="0" smtClean="0"/>
          </a:p>
          <a:p>
            <a:r>
              <a:rPr lang="en-US" dirty="0" smtClean="0"/>
              <a:t>GOTO statement unconditionally transfer program control. GOTO statement writing syntax,</a:t>
            </a:r>
          </a:p>
          <a:p>
            <a:endParaRPr lang="en-US" dirty="0" smtClean="0"/>
          </a:p>
          <a:p>
            <a:r>
              <a:rPr lang="en-US" dirty="0" smtClean="0"/>
              <a:t>Syntax</a:t>
            </a:r>
          </a:p>
          <a:p>
            <a:r>
              <a:rPr lang="en-US" dirty="0" smtClean="0"/>
              <a:t>GOTO </a:t>
            </a:r>
            <a:r>
              <a:rPr lang="en-US" dirty="0" err="1" smtClean="0"/>
              <a:t>code_name</a:t>
            </a:r>
            <a:endParaRPr lang="en-US" dirty="0" smtClean="0"/>
          </a:p>
          <a:p>
            <a:r>
              <a:rPr lang="en-US" dirty="0" smtClean="0"/>
              <a:t>	-----------</a:t>
            </a:r>
          </a:p>
          <a:p>
            <a:r>
              <a:rPr lang="en-US" dirty="0" smtClean="0"/>
              <a:t>	-----------</a:t>
            </a:r>
          </a:p>
          <a:p>
            <a:r>
              <a:rPr lang="en-US" dirty="0" smtClean="0"/>
              <a:t>&lt;&lt;</a:t>
            </a:r>
            <a:r>
              <a:rPr lang="en-US" dirty="0" err="1" smtClean="0"/>
              <a:t>code_name</a:t>
            </a:r>
            <a:r>
              <a:rPr lang="en-US" dirty="0" smtClean="0"/>
              <a:t>&gt;&gt;</a:t>
            </a:r>
          </a:p>
          <a:p>
            <a:r>
              <a:rPr lang="en-US" dirty="0" smtClean="0"/>
              <a:t>-----------</a:t>
            </a:r>
          </a:p>
          <a:p>
            <a:r>
              <a:rPr lang="en-US" dirty="0" smtClean="0"/>
              <a:t>Example: </a:t>
            </a:r>
            <a:r>
              <a:rPr lang="en-US" b="1" dirty="0" smtClean="0"/>
              <a:t>BEGIN</a:t>
            </a:r>
          </a:p>
          <a:p>
            <a:r>
              <a:rPr lang="en-US" b="1" dirty="0" smtClean="0"/>
              <a:t>	FOR i IN 1..5 LOOP</a:t>
            </a:r>
          </a:p>
          <a:p>
            <a:r>
              <a:rPr lang="en-US" b="1" dirty="0" smtClean="0"/>
              <a:t>	</a:t>
            </a:r>
            <a:r>
              <a:rPr lang="en-US" b="1" dirty="0" err="1" smtClean="0"/>
              <a:t>dbms_output.put_line</a:t>
            </a:r>
            <a:r>
              <a:rPr lang="en-US" b="1" dirty="0" smtClean="0"/>
              <a:t>(i);</a:t>
            </a:r>
          </a:p>
          <a:p>
            <a:r>
              <a:rPr lang="en-US" b="1" dirty="0" smtClean="0"/>
              <a:t>	IF i=4 THEN</a:t>
            </a:r>
          </a:p>
          <a:p>
            <a:r>
              <a:rPr lang="en-US" b="1" dirty="0" smtClean="0"/>
              <a:t>		GOTO label1;</a:t>
            </a:r>
          </a:p>
          <a:p>
            <a:r>
              <a:rPr lang="en-US" b="1" dirty="0" smtClean="0"/>
              <a:t>	END IF;	</a:t>
            </a:r>
          </a:p>
          <a:p>
            <a:r>
              <a:rPr lang="en-US" b="1" dirty="0" smtClean="0"/>
              <a:t>	END LOOP; </a:t>
            </a:r>
          </a:p>
          <a:p>
            <a:r>
              <a:rPr lang="en-US" b="1" dirty="0" smtClean="0"/>
              <a:t>	&lt;&lt;label1&gt;&gt;</a:t>
            </a:r>
          </a:p>
          <a:p>
            <a:r>
              <a:rPr lang="en-US" b="1" dirty="0" smtClean="0"/>
              <a:t>	DBMS_OUTPUT.PUT_LINE(‘</a:t>
            </a:r>
            <a:r>
              <a:rPr lang="en-US" b="1" dirty="0" err="1" smtClean="0"/>
              <a:t>khela</a:t>
            </a:r>
            <a:r>
              <a:rPr lang="en-US" b="1" dirty="0" smtClean="0"/>
              <a:t> </a:t>
            </a:r>
            <a:r>
              <a:rPr lang="en-US" b="1" dirty="0" err="1" smtClean="0"/>
              <a:t>sesh</a:t>
            </a:r>
            <a:r>
              <a:rPr lang="en-US" b="1" dirty="0" smtClean="0"/>
              <a:t>!!');</a:t>
            </a:r>
          </a:p>
          <a:p>
            <a:r>
              <a:rPr lang="en-US" b="1" dirty="0" smtClean="0"/>
              <a:t>	END;</a:t>
            </a:r>
          </a:p>
          <a:p>
            <a:r>
              <a:rPr lang="en-US" b="1" dirty="0" smtClean="0"/>
              <a:t>	/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5872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8388" y="59788"/>
            <a:ext cx="8839200" cy="683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PL/SQL Case Statement</a:t>
            </a:r>
          </a:p>
          <a:p>
            <a:endParaRPr lang="en-US" dirty="0" smtClean="0"/>
          </a:p>
          <a:p>
            <a:r>
              <a:rPr lang="en-US" dirty="0" smtClean="0"/>
              <a:t>PL/SQL CASE statement comparing one by one sequencing conditions. CASE statement attempt to match expression that is specified in one or more WHEN condition. CASE statement are following two forms:</a:t>
            </a:r>
          </a:p>
          <a:p>
            <a:endParaRPr lang="en-US" dirty="0" smtClean="0"/>
          </a:p>
          <a:p>
            <a:r>
              <a:rPr lang="en-US" dirty="0" smtClean="0"/>
              <a:t>1.Simple CASE Statement</a:t>
            </a:r>
          </a:p>
          <a:p>
            <a:r>
              <a:rPr lang="en-US" dirty="0" smtClean="0"/>
              <a:t>2.Searched CASE Statement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Simple CASE Statement</a:t>
            </a:r>
          </a:p>
          <a:p>
            <a:endParaRPr lang="en-US" dirty="0" smtClean="0"/>
          </a:p>
          <a:p>
            <a:r>
              <a:rPr lang="en-US" dirty="0" smtClean="0"/>
              <a:t>PL/SQL simple CASE statement evaluates selector and attempt to match one or more WHEN condition.</a:t>
            </a:r>
          </a:p>
          <a:p>
            <a:endParaRPr lang="en-US" dirty="0" smtClean="0"/>
          </a:p>
          <a:p>
            <a:r>
              <a:rPr lang="en-US" b="1" dirty="0" smtClean="0"/>
              <a:t>CASE selector</a:t>
            </a:r>
          </a:p>
          <a:p>
            <a:r>
              <a:rPr lang="en-US" b="1" dirty="0" smtClean="0"/>
              <a:t>	WHEN value-1 </a:t>
            </a:r>
          </a:p>
          <a:p>
            <a:r>
              <a:rPr lang="en-US" b="1" dirty="0" smtClean="0"/>
              <a:t>		THEN statement-1;</a:t>
            </a:r>
          </a:p>
          <a:p>
            <a:r>
              <a:rPr lang="en-US" b="1" dirty="0" smtClean="0"/>
              <a:t>	WHEN value-2</a:t>
            </a:r>
          </a:p>
          <a:p>
            <a:r>
              <a:rPr lang="en-US" b="1" dirty="0" smtClean="0"/>
              <a:t>		THEN statement-2;</a:t>
            </a:r>
          </a:p>
          <a:p>
            <a:r>
              <a:rPr lang="en-US" b="1" dirty="0" smtClean="0"/>
              <a:t>	ELSE</a:t>
            </a:r>
          </a:p>
          <a:p>
            <a:r>
              <a:rPr lang="en-US" b="1" dirty="0" smtClean="0"/>
              <a:t>		statement-3;</a:t>
            </a:r>
          </a:p>
          <a:p>
            <a:r>
              <a:rPr lang="en-US" b="1" dirty="0" smtClean="0"/>
              <a:t>END CASE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91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609600"/>
            <a:ext cx="774660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DECLARE</a:t>
            </a:r>
          </a:p>
          <a:p>
            <a:r>
              <a:rPr lang="en-US" b="1" dirty="0" smtClean="0"/>
              <a:t>	a number := 7;</a:t>
            </a:r>
          </a:p>
          <a:p>
            <a:r>
              <a:rPr lang="en-US" b="1" dirty="0" smtClean="0"/>
              <a:t>BEGIN</a:t>
            </a:r>
          </a:p>
          <a:p>
            <a:r>
              <a:rPr lang="en-US" b="1" dirty="0" smtClean="0"/>
              <a:t>	CASE a	</a:t>
            </a:r>
          </a:p>
          <a:p>
            <a:r>
              <a:rPr lang="en-US" b="1" dirty="0" smtClean="0"/>
              <a:t>		WHEN 1 THEN</a:t>
            </a:r>
          </a:p>
          <a:p>
            <a:r>
              <a:rPr lang="en-US" b="1" dirty="0" smtClean="0"/>
              <a:t>			DBMS_OUTPUT.PUT_LINE('value 1');	</a:t>
            </a:r>
          </a:p>
          <a:p>
            <a:r>
              <a:rPr lang="en-US" b="1" dirty="0" smtClean="0"/>
              <a:t>		WHEN 2 THEN</a:t>
            </a:r>
          </a:p>
          <a:p>
            <a:r>
              <a:rPr lang="en-US" b="1" dirty="0" smtClean="0"/>
              <a:t>			DBMS_OUTPUT.PUT_LINE('value 2');	</a:t>
            </a:r>
          </a:p>
          <a:p>
            <a:r>
              <a:rPr lang="en-US" b="1" dirty="0" smtClean="0"/>
              <a:t>		WHEN 3 THEN</a:t>
            </a:r>
          </a:p>
          <a:p>
            <a:r>
              <a:rPr lang="en-US" b="1" dirty="0" smtClean="0"/>
              <a:t>			DBMS_OUTPUT.PUT_LINE('value 3');		</a:t>
            </a:r>
          </a:p>
          <a:p>
            <a:r>
              <a:rPr lang="en-US" b="1" dirty="0" smtClean="0"/>
              <a:t>		ELSE</a:t>
            </a:r>
          </a:p>
          <a:p>
            <a:r>
              <a:rPr lang="en-US" b="1" dirty="0" smtClean="0"/>
              <a:t>		DBMS_OUTPUT.PUT_LINE('no matching CASE found');	</a:t>
            </a:r>
          </a:p>
          <a:p>
            <a:r>
              <a:rPr lang="en-US" b="1" dirty="0" smtClean="0"/>
              <a:t>	END CASE;	</a:t>
            </a:r>
          </a:p>
          <a:p>
            <a:r>
              <a:rPr lang="en-US" b="1" dirty="0" smtClean="0"/>
              <a:t>END;</a:t>
            </a:r>
          </a:p>
          <a:p>
            <a:r>
              <a:rPr lang="en-US" b="1" dirty="0" smtClean="0"/>
              <a:t>/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28611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762000"/>
            <a:ext cx="6858000" cy="5334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Searched CASE Statement</a:t>
            </a:r>
          </a:p>
          <a:p>
            <a:endParaRPr lang="en-US" dirty="0" smtClean="0"/>
          </a:p>
          <a:p>
            <a:r>
              <a:rPr lang="en-US" dirty="0" smtClean="0"/>
              <a:t>PL/SQL searched CASE statement has not selector and attempt to match one or more WHEN clauses condition.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Syntax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CASE</a:t>
            </a:r>
          </a:p>
          <a:p>
            <a:r>
              <a:rPr lang="en-US" dirty="0" smtClean="0"/>
              <a:t>	WHEN condition-1 THEN </a:t>
            </a:r>
          </a:p>
          <a:p>
            <a:r>
              <a:rPr lang="en-US" dirty="0" smtClean="0"/>
              <a:t>		statement-1;</a:t>
            </a:r>
          </a:p>
          <a:p>
            <a:r>
              <a:rPr lang="en-US" dirty="0" smtClean="0"/>
              <a:t>	WHEN condition-2 THEN </a:t>
            </a:r>
          </a:p>
          <a:p>
            <a:r>
              <a:rPr lang="en-US" dirty="0" smtClean="0"/>
              <a:t>		statement-2;</a:t>
            </a:r>
          </a:p>
          <a:p>
            <a:r>
              <a:rPr lang="en-US" dirty="0" smtClean="0"/>
              <a:t>	ELSE</a:t>
            </a:r>
          </a:p>
          <a:p>
            <a:r>
              <a:rPr lang="en-US" dirty="0" smtClean="0"/>
              <a:t>		statement-3;</a:t>
            </a:r>
          </a:p>
          <a:p>
            <a:r>
              <a:rPr lang="en-US" dirty="0" smtClean="0"/>
              <a:t>END CASE;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993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36320" y="990600"/>
            <a:ext cx="69342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DECLARE</a:t>
            </a:r>
          </a:p>
          <a:p>
            <a:r>
              <a:rPr lang="en-US" b="1" dirty="0" smtClean="0"/>
              <a:t>	a number := 3;</a:t>
            </a:r>
          </a:p>
          <a:p>
            <a:r>
              <a:rPr lang="en-US" b="1" dirty="0" smtClean="0"/>
              <a:t>BEGIN</a:t>
            </a:r>
          </a:p>
          <a:p>
            <a:r>
              <a:rPr lang="en-US" b="1" dirty="0" smtClean="0"/>
              <a:t>	CASE	</a:t>
            </a:r>
          </a:p>
          <a:p>
            <a:r>
              <a:rPr lang="en-US" b="1" dirty="0" smtClean="0"/>
              <a:t>		WHEN a = 1 THEN</a:t>
            </a:r>
          </a:p>
          <a:p>
            <a:r>
              <a:rPr lang="en-US" b="1" dirty="0" smtClean="0"/>
              <a:t>			DBMS_OUTPUT.PUT_LINE('value 1');	</a:t>
            </a:r>
          </a:p>
          <a:p>
            <a:r>
              <a:rPr lang="en-US" b="1" dirty="0" smtClean="0"/>
              <a:t>		WHEN a = 2 THEN</a:t>
            </a:r>
          </a:p>
          <a:p>
            <a:r>
              <a:rPr lang="en-US" b="1" dirty="0" smtClean="0"/>
              <a:t>			DBMS_OUTPUT.PUT_LINE('value 2');	</a:t>
            </a:r>
          </a:p>
          <a:p>
            <a:r>
              <a:rPr lang="en-US" b="1" dirty="0" smtClean="0"/>
              <a:t>		WHEN a = 3 THEN</a:t>
            </a:r>
          </a:p>
          <a:p>
            <a:r>
              <a:rPr lang="en-US" b="1" dirty="0" smtClean="0"/>
              <a:t>			DBMS_OUTPUT.PUT_LINE('value 3');		</a:t>
            </a:r>
          </a:p>
          <a:p>
            <a:r>
              <a:rPr lang="en-US" b="1" dirty="0" smtClean="0"/>
              <a:t>		ELSE</a:t>
            </a:r>
          </a:p>
          <a:p>
            <a:r>
              <a:rPr lang="en-US" b="1" dirty="0" smtClean="0"/>
              <a:t>			DBMS_OUTPUT.PUT_LINE('no matching CASE found');	</a:t>
            </a:r>
          </a:p>
          <a:p>
            <a:r>
              <a:rPr lang="en-US" b="1" dirty="0" smtClean="0"/>
              <a:t>	END CASE;	</a:t>
            </a:r>
          </a:p>
          <a:p>
            <a:r>
              <a:rPr lang="en-US" b="1" dirty="0" smtClean="0"/>
              <a:t>END;</a:t>
            </a:r>
          </a:p>
          <a:p>
            <a:r>
              <a:rPr lang="en-US" b="1" dirty="0" smtClean="0"/>
              <a:t>/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69915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533400"/>
            <a:ext cx="74676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Basic LOOP</a:t>
            </a:r>
          </a:p>
          <a:p>
            <a:endParaRPr lang="en-US" dirty="0" smtClean="0"/>
          </a:p>
          <a:p>
            <a:r>
              <a:rPr lang="en-US" dirty="0" smtClean="0"/>
              <a:t>Basic LOOP write in following syntax format:</a:t>
            </a:r>
          </a:p>
          <a:p>
            <a:endParaRPr lang="en-US" dirty="0" smtClean="0"/>
          </a:p>
          <a:p>
            <a:r>
              <a:rPr lang="en-US" dirty="0" smtClean="0"/>
              <a:t>[ </a:t>
            </a:r>
            <a:r>
              <a:rPr lang="en-US" dirty="0" err="1" smtClean="0"/>
              <a:t>label_name</a:t>
            </a:r>
            <a:r>
              <a:rPr lang="en-US" dirty="0" smtClean="0"/>
              <a:t> ] LOOP </a:t>
            </a:r>
          </a:p>
          <a:p>
            <a:r>
              <a:rPr lang="en-US" dirty="0" smtClean="0"/>
              <a:t>   statement(s);</a:t>
            </a:r>
          </a:p>
          <a:p>
            <a:r>
              <a:rPr lang="en-US" dirty="0" smtClean="0"/>
              <a:t>END LOOP [ </a:t>
            </a:r>
            <a:r>
              <a:rPr lang="en-US" dirty="0" err="1" smtClean="0"/>
              <a:t>label_name</a:t>
            </a:r>
            <a:r>
              <a:rPr lang="en-US" dirty="0" smtClean="0"/>
              <a:t> ];</a:t>
            </a:r>
          </a:p>
          <a:p>
            <a:endParaRPr lang="en-US" dirty="0"/>
          </a:p>
          <a:p>
            <a:r>
              <a:rPr lang="en-US" b="1" dirty="0" smtClean="0"/>
              <a:t>Example Code</a:t>
            </a:r>
          </a:p>
          <a:p>
            <a:r>
              <a:rPr lang="en-US" dirty="0" smtClean="0"/>
              <a:t>DECLARE </a:t>
            </a:r>
          </a:p>
          <a:p>
            <a:r>
              <a:rPr lang="en-US" dirty="0" smtClean="0"/>
              <a:t>no NUMBER := 5; </a:t>
            </a:r>
          </a:p>
          <a:p>
            <a:r>
              <a:rPr lang="en-US" dirty="0" smtClean="0"/>
              <a:t>BEGIN </a:t>
            </a:r>
          </a:p>
          <a:p>
            <a:r>
              <a:rPr lang="en-US" dirty="0" smtClean="0"/>
              <a:t>LOOP </a:t>
            </a:r>
          </a:p>
          <a:p>
            <a:r>
              <a:rPr lang="en-US" dirty="0" smtClean="0"/>
              <a:t>	DBMS_OUTPUT.PUT_LINE ('Inside value: no = ' || no); </a:t>
            </a:r>
          </a:p>
          <a:p>
            <a:r>
              <a:rPr lang="en-US" dirty="0" smtClean="0"/>
              <a:t>	no := no -1; </a:t>
            </a:r>
          </a:p>
          <a:p>
            <a:r>
              <a:rPr lang="en-US" dirty="0" smtClean="0"/>
              <a:t>	IF no = 0 THEN EXIT; </a:t>
            </a:r>
          </a:p>
          <a:p>
            <a:r>
              <a:rPr lang="en-US" dirty="0" smtClean="0"/>
              <a:t>	END IF; </a:t>
            </a:r>
          </a:p>
          <a:p>
            <a:r>
              <a:rPr lang="en-US" dirty="0" smtClean="0"/>
              <a:t>END LOOP; </a:t>
            </a:r>
          </a:p>
          <a:p>
            <a:r>
              <a:rPr lang="en-US" dirty="0" smtClean="0"/>
              <a:t>DBMS_OUTPUT.PUT_LINE('Outside loop end'); </a:t>
            </a:r>
          </a:p>
          <a:p>
            <a:r>
              <a:rPr lang="en-US" dirty="0" smtClean="0"/>
              <a:t>END; </a:t>
            </a:r>
          </a:p>
          <a:p>
            <a:r>
              <a:rPr lang="en-US" dirty="0" smtClean="0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434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381000"/>
            <a:ext cx="76200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7030A0"/>
                </a:solidFill>
              </a:rPr>
              <a:t>WHILE LOOP</a:t>
            </a:r>
          </a:p>
          <a:p>
            <a:endParaRPr lang="en-US" dirty="0" smtClean="0"/>
          </a:p>
          <a:p>
            <a:r>
              <a:rPr lang="en-US" dirty="0" smtClean="0"/>
              <a:t>WHILE LOOP write in following syntax format:</a:t>
            </a:r>
          </a:p>
          <a:p>
            <a:r>
              <a:rPr lang="en-US" dirty="0" smtClean="0"/>
              <a:t>[ </a:t>
            </a:r>
            <a:r>
              <a:rPr lang="en-US" dirty="0" err="1" smtClean="0"/>
              <a:t>label_name</a:t>
            </a:r>
            <a:r>
              <a:rPr lang="en-US" dirty="0" smtClean="0"/>
              <a:t> ] WHILE condition LOOP </a:t>
            </a:r>
          </a:p>
          <a:p>
            <a:r>
              <a:rPr lang="en-US" dirty="0" smtClean="0"/>
              <a:t>   statement(s);</a:t>
            </a:r>
          </a:p>
          <a:p>
            <a:r>
              <a:rPr lang="en-US" dirty="0" smtClean="0"/>
              <a:t>END LOOP [ </a:t>
            </a:r>
            <a:r>
              <a:rPr lang="en-US" dirty="0" err="1" smtClean="0"/>
              <a:t>label_name</a:t>
            </a:r>
            <a:r>
              <a:rPr lang="en-US" dirty="0" smtClean="0"/>
              <a:t> ];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EXAMPLE:</a:t>
            </a:r>
          </a:p>
          <a:p>
            <a:endParaRPr lang="en-US" dirty="0"/>
          </a:p>
          <a:p>
            <a:r>
              <a:rPr lang="en-US" b="1" dirty="0" smtClean="0"/>
              <a:t>DECLARE</a:t>
            </a:r>
          </a:p>
          <a:p>
            <a:r>
              <a:rPr lang="en-US" b="1" dirty="0" smtClean="0"/>
              <a:t>   no NUMBER := 0;</a:t>
            </a:r>
          </a:p>
          <a:p>
            <a:r>
              <a:rPr lang="en-US" b="1" dirty="0" smtClean="0"/>
              <a:t>   </a:t>
            </a:r>
            <a:r>
              <a:rPr lang="en-US" b="1" dirty="0"/>
              <a:t>	</a:t>
            </a:r>
            <a:endParaRPr lang="en-US" b="1" dirty="0" smtClean="0"/>
          </a:p>
          <a:p>
            <a:r>
              <a:rPr lang="en-US" b="1" dirty="0" smtClean="0"/>
              <a:t>BEGIN</a:t>
            </a:r>
          </a:p>
          <a:p>
            <a:r>
              <a:rPr lang="en-US" b="1" dirty="0" smtClean="0"/>
              <a:t>	WHILE no &lt; 10 LOOP</a:t>
            </a:r>
          </a:p>
          <a:p>
            <a:r>
              <a:rPr lang="en-US" b="1" dirty="0" smtClean="0"/>
              <a:t>    	no := no + 1;</a:t>
            </a:r>
          </a:p>
          <a:p>
            <a:r>
              <a:rPr lang="en-US" b="1" dirty="0"/>
              <a:t>	</a:t>
            </a:r>
            <a:r>
              <a:rPr lang="en-US" b="1" dirty="0" smtClean="0"/>
              <a:t>END LOOP;</a:t>
            </a:r>
          </a:p>
          <a:p>
            <a:r>
              <a:rPr lang="en-US" b="1" dirty="0" smtClean="0"/>
              <a:t>    DBMS_OUTPUT.PUT_LINE('Sum :' || sum);   </a:t>
            </a:r>
          </a:p>
          <a:p>
            <a:r>
              <a:rPr lang="en-US" b="1" dirty="0" smtClean="0"/>
              <a:t>END;</a:t>
            </a:r>
          </a:p>
          <a:p>
            <a:r>
              <a:rPr lang="en-US" b="1" dirty="0" smtClean="0"/>
              <a:t>/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906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609600"/>
            <a:ext cx="72390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FOR LOOP</a:t>
            </a:r>
          </a:p>
          <a:p>
            <a:endParaRPr lang="en-US" dirty="0" smtClean="0"/>
          </a:p>
          <a:p>
            <a:r>
              <a:rPr lang="en-US" dirty="0" smtClean="0"/>
              <a:t>FOR LOOP write in following syntax format:</a:t>
            </a:r>
          </a:p>
          <a:p>
            <a:r>
              <a:rPr lang="en-US" dirty="0" smtClean="0"/>
              <a:t>[ </a:t>
            </a:r>
            <a:r>
              <a:rPr lang="en-US" dirty="0" err="1" smtClean="0"/>
              <a:t>label_name</a:t>
            </a:r>
            <a:r>
              <a:rPr lang="en-US" dirty="0" smtClean="0"/>
              <a:t> ] FOR </a:t>
            </a:r>
            <a:r>
              <a:rPr lang="en-US" dirty="0" err="1" smtClean="0"/>
              <a:t>current_value</a:t>
            </a:r>
            <a:r>
              <a:rPr lang="en-US" dirty="0" smtClean="0"/>
              <a:t> IN [ REVERSE ] lower_value..</a:t>
            </a:r>
            <a:r>
              <a:rPr lang="en-US" dirty="0" err="1" smtClean="0"/>
              <a:t>upper_value</a:t>
            </a:r>
            <a:r>
              <a:rPr lang="en-US" dirty="0" smtClean="0"/>
              <a:t> LOOP </a:t>
            </a:r>
          </a:p>
          <a:p>
            <a:r>
              <a:rPr lang="en-US" dirty="0" smtClean="0"/>
              <a:t>   statement(s);</a:t>
            </a:r>
          </a:p>
          <a:p>
            <a:r>
              <a:rPr lang="en-US" dirty="0" smtClean="0"/>
              <a:t>END LOOP [ </a:t>
            </a:r>
            <a:r>
              <a:rPr lang="en-US" dirty="0" err="1" smtClean="0"/>
              <a:t>label_name</a:t>
            </a:r>
            <a:r>
              <a:rPr lang="en-US" dirty="0" smtClean="0"/>
              <a:t> ];123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Example Code:</a:t>
            </a:r>
          </a:p>
          <a:p>
            <a:endParaRPr lang="en-US" dirty="0" smtClean="0"/>
          </a:p>
          <a:p>
            <a:r>
              <a:rPr lang="en-US" b="1" dirty="0" smtClean="0"/>
              <a:t>BEGIN</a:t>
            </a:r>
          </a:p>
          <a:p>
            <a:r>
              <a:rPr lang="en-US" b="1" dirty="0" smtClean="0"/>
              <a:t>	FOR no IN 1 .. 5 LOOP</a:t>
            </a:r>
          </a:p>
          <a:p>
            <a:r>
              <a:rPr lang="en-US" b="1" dirty="0" smtClean="0"/>
              <a:t>    	DBMS_OUTPUT.PUT_LINE('Iteration : ' || no);</a:t>
            </a:r>
          </a:p>
          <a:p>
            <a:r>
              <a:rPr lang="en-US" b="1" dirty="0" smtClean="0"/>
              <a:t>  	END LOOP;</a:t>
            </a:r>
          </a:p>
          <a:p>
            <a:r>
              <a:rPr lang="en-US" b="1" dirty="0" smtClean="0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3780718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1219200"/>
            <a:ext cx="7239000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REVERSE FOR Loop</a:t>
            </a:r>
          </a:p>
          <a:p>
            <a:endParaRPr lang="en-US" dirty="0" smtClean="0"/>
          </a:p>
          <a:p>
            <a:r>
              <a:rPr lang="en-US" sz="2400" dirty="0" smtClean="0"/>
              <a:t>Optional REVERSE keyword introduce to iteration is proceed from </a:t>
            </a:r>
            <a:r>
              <a:rPr lang="en-US" sz="2400" dirty="0" err="1" smtClean="0"/>
              <a:t>upper_value</a:t>
            </a:r>
            <a:r>
              <a:rPr lang="en-US" sz="2400" dirty="0" smtClean="0"/>
              <a:t> to </a:t>
            </a:r>
            <a:r>
              <a:rPr lang="en-US" sz="2400" dirty="0" err="1" smtClean="0"/>
              <a:t>lower_value</a:t>
            </a:r>
            <a:r>
              <a:rPr lang="en-US" sz="2400" dirty="0" smtClean="0"/>
              <a:t> range.</a:t>
            </a:r>
          </a:p>
          <a:p>
            <a:endParaRPr lang="en-US" sz="2400" dirty="0" smtClean="0"/>
          </a:p>
          <a:p>
            <a:r>
              <a:rPr lang="en-US" sz="2400" dirty="0" smtClean="0"/>
              <a:t>Example Code :</a:t>
            </a:r>
          </a:p>
          <a:p>
            <a:r>
              <a:rPr lang="en-US" sz="2400" b="1" dirty="0" smtClean="0"/>
              <a:t>BEGIN</a:t>
            </a:r>
          </a:p>
          <a:p>
            <a:r>
              <a:rPr lang="en-US" sz="2400" b="1" dirty="0" smtClean="0"/>
              <a:t>	FOR no IN REVERSE 5 .. 1 LOOP</a:t>
            </a:r>
          </a:p>
          <a:p>
            <a:r>
              <a:rPr lang="en-US" sz="2400" b="1" dirty="0" smtClean="0"/>
              <a:t>    	DBMS_OUTPUT.PUT_LINE('Iteration : ' || no);</a:t>
            </a:r>
          </a:p>
          <a:p>
            <a:r>
              <a:rPr lang="en-US" sz="2400" b="1" dirty="0" smtClean="0"/>
              <a:t>  	END LOOP;</a:t>
            </a:r>
          </a:p>
          <a:p>
            <a:r>
              <a:rPr lang="en-US" sz="2400" b="1" dirty="0" smtClean="0"/>
              <a:t>END;</a:t>
            </a:r>
          </a:p>
          <a:p>
            <a:r>
              <a:rPr lang="en-US" sz="2400" b="1" dirty="0" smtClean="0"/>
              <a:t>/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70479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81222" y="914400"/>
            <a:ext cx="708660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EXIT Statement</a:t>
            </a:r>
          </a:p>
          <a:p>
            <a:r>
              <a:rPr lang="en-US" dirty="0" smtClean="0"/>
              <a:t>EXIT statement unconditionally exit the current loop iteration and transfer control to end of current loop. EXIT statement writing syntax,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DECLARE</a:t>
            </a:r>
          </a:p>
          <a:p>
            <a:r>
              <a:rPr lang="en-US" dirty="0" smtClean="0"/>
              <a:t>   no NUMBER := 5;</a:t>
            </a:r>
          </a:p>
          <a:p>
            <a:r>
              <a:rPr lang="en-US" dirty="0" smtClean="0"/>
              <a:t>BEGIN</a:t>
            </a:r>
          </a:p>
          <a:p>
            <a:r>
              <a:rPr lang="en-US" dirty="0" smtClean="0"/>
              <a:t>	LOOP</a:t>
            </a:r>
          </a:p>
          <a:p>
            <a:r>
              <a:rPr lang="en-US" dirty="0" smtClean="0"/>
              <a:t>		DBMS_OUTPUT.PUT_LINE ('Inside value:  no = ' || no);</a:t>
            </a:r>
          </a:p>
          <a:p>
            <a:r>
              <a:rPr lang="en-US" dirty="0" smtClean="0"/>
              <a:t>    	no := no -1;</a:t>
            </a:r>
          </a:p>
          <a:p>
            <a:r>
              <a:rPr lang="en-US" dirty="0" smtClean="0"/>
              <a:t>    	IF no = 0 THEN</a:t>
            </a:r>
          </a:p>
          <a:p>
            <a:r>
              <a:rPr lang="en-US" dirty="0" smtClean="0"/>
              <a:t>      		EXIT;</a:t>
            </a:r>
          </a:p>
          <a:p>
            <a:r>
              <a:rPr lang="en-US" dirty="0" smtClean="0"/>
              <a:t>    	END IF;</a:t>
            </a:r>
          </a:p>
          <a:p>
            <a:r>
              <a:rPr lang="en-US" dirty="0" smtClean="0"/>
              <a:t>    END LOOP;</a:t>
            </a:r>
          </a:p>
          <a:p>
            <a:r>
              <a:rPr lang="en-US" dirty="0" smtClean="0"/>
              <a:t>    DBMS_OUTPUT.PUT_LINE('Outside loop end');  </a:t>
            </a:r>
          </a:p>
          <a:p>
            <a:r>
              <a:rPr lang="en-US" dirty="0"/>
              <a:t>	</a:t>
            </a:r>
            <a:r>
              <a:rPr lang="en-US" dirty="0" smtClean="0"/>
              <a:t>		 -- After EXIT control transfer this statement</a:t>
            </a:r>
          </a:p>
          <a:p>
            <a:r>
              <a:rPr lang="en-US" dirty="0" smtClean="0"/>
              <a:t>END;</a:t>
            </a:r>
          </a:p>
          <a:p>
            <a:r>
              <a:rPr lang="en-US" dirty="0" smtClean="0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392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381000"/>
            <a:ext cx="6781800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EXIT WHEN Statement</a:t>
            </a:r>
          </a:p>
          <a:p>
            <a:endParaRPr lang="en-US" dirty="0" smtClean="0"/>
          </a:p>
          <a:p>
            <a:r>
              <a:rPr lang="en-US" dirty="0" smtClean="0"/>
              <a:t>EXIT WHEN statement unconditionally exit the current loop iteration when </a:t>
            </a:r>
            <a:r>
              <a:rPr lang="en-US" dirty="0" err="1" smtClean="0"/>
              <a:t>WHEN</a:t>
            </a:r>
            <a:r>
              <a:rPr lang="en-US" dirty="0" smtClean="0"/>
              <a:t> clause condition true. 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sz="2000" b="1" dirty="0" smtClean="0"/>
              <a:t>DECLARE</a:t>
            </a:r>
          </a:p>
          <a:p>
            <a:r>
              <a:rPr lang="en-US" sz="2000" b="1" dirty="0" smtClean="0"/>
              <a:t>	i number;</a:t>
            </a:r>
          </a:p>
          <a:p>
            <a:r>
              <a:rPr lang="en-US" sz="2000" b="1" dirty="0" smtClean="0"/>
              <a:t>BEGIN</a:t>
            </a:r>
          </a:p>
          <a:p>
            <a:r>
              <a:rPr lang="en-US" sz="2000" b="1" dirty="0" smtClean="0"/>
              <a:t>	LOOP </a:t>
            </a:r>
          </a:p>
          <a:p>
            <a:r>
              <a:rPr lang="en-US" sz="2000" b="1" dirty="0" smtClean="0"/>
              <a:t>		</a:t>
            </a:r>
            <a:r>
              <a:rPr lang="en-US" sz="2000" b="1" dirty="0" err="1" smtClean="0"/>
              <a:t>dbms_output.put_line</a:t>
            </a:r>
            <a:r>
              <a:rPr lang="en-US" sz="2000" b="1" dirty="0" smtClean="0"/>
              <a:t>('Hello');</a:t>
            </a:r>
          </a:p>
          <a:p>
            <a:r>
              <a:rPr lang="en-US" sz="2000" b="1" dirty="0" smtClean="0"/>
              <a:t>		i:=i+1;</a:t>
            </a:r>
          </a:p>
          <a:p>
            <a:r>
              <a:rPr lang="en-US" sz="2000" b="1" dirty="0" smtClean="0"/>
              <a:t>		EXIT WHEN i&gt;5;</a:t>
            </a:r>
          </a:p>
          <a:p>
            <a:r>
              <a:rPr lang="en-US" sz="2000" b="1" dirty="0" smtClean="0"/>
              <a:t>	END LOOP; </a:t>
            </a:r>
          </a:p>
          <a:p>
            <a:r>
              <a:rPr lang="en-US" sz="2000" b="1" dirty="0" smtClean="0"/>
              <a:t>END;</a:t>
            </a:r>
          </a:p>
          <a:p>
            <a:r>
              <a:rPr lang="en-US" sz="2000" b="1" dirty="0" smtClean="0"/>
              <a:t>/</a:t>
            </a:r>
            <a:endParaRPr lang="en-US" sz="2000" b="1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82593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" y="381000"/>
            <a:ext cx="6781800" cy="627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CONTINUE Statement</a:t>
            </a:r>
          </a:p>
          <a:p>
            <a:endParaRPr lang="en-US" dirty="0" smtClean="0"/>
          </a:p>
          <a:p>
            <a:r>
              <a:rPr lang="en-US" dirty="0" smtClean="0"/>
              <a:t>CONTINUE Statement unconditionally skip the current loop iteration and next iteration iterate as normal, only skip matched condition.</a:t>
            </a:r>
          </a:p>
          <a:p>
            <a:endParaRPr lang="en-US" dirty="0" smtClean="0"/>
          </a:p>
          <a:p>
            <a:r>
              <a:rPr lang="en-US" dirty="0" smtClean="0"/>
              <a:t>Syntax: </a:t>
            </a:r>
          </a:p>
          <a:p>
            <a:r>
              <a:rPr lang="en-US" dirty="0" smtClean="0"/>
              <a:t>IF condition THEN</a:t>
            </a:r>
          </a:p>
          <a:p>
            <a:r>
              <a:rPr lang="en-US" dirty="0" smtClean="0"/>
              <a:t>	CONTINUE;</a:t>
            </a:r>
          </a:p>
          <a:p>
            <a:r>
              <a:rPr lang="en-US" dirty="0" smtClean="0"/>
              <a:t>END IF;</a:t>
            </a:r>
          </a:p>
          <a:p>
            <a:endParaRPr lang="en-US" dirty="0" smtClean="0"/>
          </a:p>
          <a:p>
            <a:r>
              <a:rPr lang="en-US" dirty="0" smtClean="0"/>
              <a:t>Example Code:</a:t>
            </a:r>
          </a:p>
          <a:p>
            <a:r>
              <a:rPr lang="en-US" b="1" dirty="0" smtClean="0"/>
              <a:t>		DECLARE</a:t>
            </a:r>
          </a:p>
          <a:p>
            <a:r>
              <a:rPr lang="en-US" b="1" dirty="0" smtClean="0"/>
              <a:t> 		 no NUMBER := 0;</a:t>
            </a:r>
          </a:p>
          <a:p>
            <a:r>
              <a:rPr lang="en-US" b="1" dirty="0" smtClean="0"/>
              <a:t>		BEGIN</a:t>
            </a:r>
          </a:p>
          <a:p>
            <a:r>
              <a:rPr lang="en-US" b="1" dirty="0" smtClean="0"/>
              <a:t>		FOR no IN 1 .. 5 LOOP</a:t>
            </a:r>
          </a:p>
          <a:p>
            <a:r>
              <a:rPr lang="en-US" b="1" dirty="0" smtClean="0"/>
              <a:t>	  	  IF i = 4 THEN</a:t>
            </a:r>
          </a:p>
          <a:p>
            <a:r>
              <a:rPr lang="en-US" b="1" dirty="0" smtClean="0"/>
              <a:t>	       	CONTINUE;</a:t>
            </a:r>
          </a:p>
          <a:p>
            <a:r>
              <a:rPr lang="en-US" b="1" dirty="0" smtClean="0"/>
              <a:t>	    	END IF;</a:t>
            </a:r>
          </a:p>
          <a:p>
            <a:r>
              <a:rPr lang="en-US" b="1" dirty="0" smtClean="0"/>
              <a:t>	   	 DBMS_OUTPUT.PUT_LINE('Iteration : ' || no);</a:t>
            </a:r>
          </a:p>
          <a:p>
            <a:r>
              <a:rPr lang="en-US" b="1" dirty="0" smtClean="0"/>
              <a:t>  		END LOOP;</a:t>
            </a:r>
          </a:p>
          <a:p>
            <a:r>
              <a:rPr lang="en-US" b="1" dirty="0" smtClean="0"/>
              <a:t>		END;</a:t>
            </a:r>
          </a:p>
          <a:p>
            <a:r>
              <a:rPr lang="en-US" b="1" dirty="0" smtClean="0"/>
              <a:t>		/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70094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6800" y="381000"/>
            <a:ext cx="74676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CONTINUE WHEN Statement</a:t>
            </a:r>
          </a:p>
          <a:p>
            <a:endParaRPr lang="en-US" dirty="0" smtClean="0"/>
          </a:p>
          <a:p>
            <a:r>
              <a:rPr lang="en-US" dirty="0" smtClean="0"/>
              <a:t>CONTINUE WHEN Statement unconditionally skip the current loop iteration when </a:t>
            </a:r>
            <a:r>
              <a:rPr lang="en-US" dirty="0" err="1" smtClean="0"/>
              <a:t>WHEN</a:t>
            </a:r>
            <a:r>
              <a:rPr lang="en-US" dirty="0" smtClean="0"/>
              <a:t> clauses condition true,</a:t>
            </a:r>
          </a:p>
          <a:p>
            <a:endParaRPr lang="en-US" dirty="0" smtClean="0"/>
          </a:p>
          <a:p>
            <a:r>
              <a:rPr lang="en-US" dirty="0" smtClean="0"/>
              <a:t>Syntax:</a:t>
            </a:r>
          </a:p>
          <a:p>
            <a:r>
              <a:rPr lang="en-US" dirty="0" smtClean="0"/>
              <a:t>CONTINUE WHEN condition;</a:t>
            </a:r>
          </a:p>
          <a:p>
            <a:r>
              <a:rPr lang="en-US" dirty="0" smtClean="0"/>
              <a:t>	statement(s);</a:t>
            </a:r>
          </a:p>
          <a:p>
            <a:endParaRPr lang="en-US" dirty="0" smtClean="0"/>
          </a:p>
          <a:p>
            <a:r>
              <a:rPr lang="en-US" dirty="0" smtClean="0"/>
              <a:t>Example Code:</a:t>
            </a:r>
          </a:p>
          <a:p>
            <a:endParaRPr lang="en-US" dirty="0" smtClean="0"/>
          </a:p>
          <a:p>
            <a:r>
              <a:rPr lang="en-US" b="1" dirty="0" smtClean="0"/>
              <a:t>DECLARE</a:t>
            </a:r>
          </a:p>
          <a:p>
            <a:r>
              <a:rPr lang="en-US" b="1" dirty="0" smtClean="0"/>
              <a:t>   no NUMBER := 0;</a:t>
            </a:r>
          </a:p>
          <a:p>
            <a:r>
              <a:rPr lang="en-US" b="1" dirty="0" smtClean="0"/>
              <a:t>BEGIN</a:t>
            </a:r>
          </a:p>
          <a:p>
            <a:r>
              <a:rPr lang="en-US" b="1" dirty="0" smtClean="0"/>
              <a:t>	FOR no IN 1 .. 5 LOOP</a:t>
            </a:r>
          </a:p>
          <a:p>
            <a:r>
              <a:rPr lang="en-US" b="1" dirty="0" smtClean="0"/>
              <a:t>	    DBMS_OUTPUT.PUT_LINE('Iteration : ' || no);</a:t>
            </a:r>
          </a:p>
          <a:p>
            <a:r>
              <a:rPr lang="en-US" b="1" dirty="0" smtClean="0"/>
              <a:t>		CONTINUE WHEN no = 4</a:t>
            </a:r>
          </a:p>
          <a:p>
            <a:r>
              <a:rPr lang="en-US" b="1" dirty="0" smtClean="0"/>
              <a:t>DBMS_OUTPUT.PUT_LINE('CONTINUE WHEN EXECUTE Iteration : ' || no);</a:t>
            </a:r>
          </a:p>
          <a:p>
            <a:r>
              <a:rPr lang="en-US" b="1" dirty="0" smtClean="0"/>
              <a:t>  	END LOOP;</a:t>
            </a:r>
          </a:p>
          <a:p>
            <a:r>
              <a:rPr lang="en-US" b="1" dirty="0" smtClean="0"/>
              <a:t>END;</a:t>
            </a:r>
          </a:p>
          <a:p>
            <a:r>
              <a:rPr lang="en-US" b="1" dirty="0" smtClean="0"/>
              <a:t>/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438579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BE86564C76C0F429CD6C389FECFCE49" ma:contentTypeVersion="2" ma:contentTypeDescription="Create a new document." ma:contentTypeScope="" ma:versionID="05fc054baf521cb3ae0571e955eb62ec">
  <xsd:schema xmlns:xsd="http://www.w3.org/2001/XMLSchema" xmlns:xs="http://www.w3.org/2001/XMLSchema" xmlns:p="http://schemas.microsoft.com/office/2006/metadata/properties" xmlns:ns2="abc2973b-db5a-458a-aeae-3071ff8a1925" targetNamespace="http://schemas.microsoft.com/office/2006/metadata/properties" ma:root="true" ma:fieldsID="15380b8ed52f699729b3c9996243c0b6" ns2:_="">
    <xsd:import namespace="abc2973b-db5a-458a-aeae-3071ff8a192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c2973b-db5a-458a-aeae-3071ff8a19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5C1A131-BC99-48D3-B1AF-BE79C29B4F5C}"/>
</file>

<file path=customXml/itemProps2.xml><?xml version="1.0" encoding="utf-8"?>
<ds:datastoreItem xmlns:ds="http://schemas.openxmlformats.org/officeDocument/2006/customXml" ds:itemID="{52B52B96-76E3-480E-81B4-DFA836ACA01F}"/>
</file>

<file path=customXml/itemProps3.xml><?xml version="1.0" encoding="utf-8"?>
<ds:datastoreItem xmlns:ds="http://schemas.openxmlformats.org/officeDocument/2006/customXml" ds:itemID="{4F1B2BB4-2F01-4EEE-A690-B57BB3D30181}"/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47</TotalTime>
  <Words>439</Words>
  <Application>Microsoft Office PowerPoint</Application>
  <PresentationFormat>On-screen Show (4:3)</PresentationFormat>
  <Paragraphs>238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Apothecary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LAB2-TEACHER</dc:creator>
  <cp:lastModifiedBy>LAB2-TEACHER</cp:lastModifiedBy>
  <cp:revision>7</cp:revision>
  <dcterms:created xsi:type="dcterms:W3CDTF">2017-08-10T13:21:00Z</dcterms:created>
  <dcterms:modified xsi:type="dcterms:W3CDTF">2017-08-10T14:13:09Z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0x010100DBE86564C76C0F429CD6C389FECFCE49</vt:lpwstr>
  </property>
</Properties>
</file>