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797675" cy="992632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65" y="9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</p:txBody>
      </p:sp>
      <p:sp>
        <p:nvSpPr>
          <p:cNvPr id="5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</a:fld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8255" indent="0">
              <a:buNone/>
              <a:defRPr sz="1400"/>
            </a:lvl2pPr>
            <a:lvl3pPr marL="447675" indent="-189230">
              <a:defRPr sz="1200"/>
            </a:lvl3pPr>
            <a:lvl4pPr marL="716280" indent="-233680">
              <a:defRPr sz="1100"/>
            </a:lvl4pPr>
            <a:lvl5pPr marL="984250" indent="-233680">
              <a:defRPr sz="1100"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/>
          <p:cNvSpPr txBox="1"/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  <a:endParaRPr lang="en-US" sz="600" b="0" i="0" spc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GB"/>
          </a:p>
        </p:txBody>
      </p:sp>
      <p:pic>
        <p:nvPicPr>
          <p:cNvPr id="8" name="Picture 7" descr="Shape, rectangle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24000" y="6218472"/>
            <a:ext cx="9144000" cy="299085"/>
          </a:xfrm>
        </p:spPr>
        <p:txBody>
          <a:bodyPr/>
          <a:lstStyle/>
          <a:p>
            <a:r>
              <a:rPr lang="en-US" altLang="en-GB" dirty="0"/>
              <a:t>07-15-2023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35" y="294640"/>
            <a:ext cx="8797290" cy="309245"/>
          </a:xfrm>
        </p:spPr>
        <p:txBody>
          <a:bodyPr/>
          <a:lstStyle/>
          <a:p>
            <a:r>
              <a:rPr lang="en-GB" dirty="0"/>
              <a:t>Key metrics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  <a:endParaRPr lang="en-GB" sz="1400" dirty="0"/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  <a:endParaRPr lang="en-GB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  <a:endParaRPr lang="en-CA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</a:t>
              </a:r>
              <a:r>
                <a:rPr lang="en-US" altLang="en-CA" sz="2400" b="1" dirty="0">
                  <a:solidFill>
                    <a:schemeClr val="tx1">
                      <a:lumMod val="75000"/>
                    </a:schemeClr>
                  </a:solidFill>
                </a:rPr>
                <a:t>77</a:t>
              </a:r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 /10</a:t>
              </a:r>
              <a:endParaRPr lang="en-CA" sz="2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5" name="Star: 5 Points 4"/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/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US" altLang="en-CA" sz="2400" b="1" dirty="0">
                <a:solidFill>
                  <a:schemeClr val="tx1">
                    <a:lumMod val="75000"/>
                  </a:schemeClr>
                </a:solidFill>
              </a:rPr>
              <a:t>71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altLang="en-CA" sz="2400" b="1" dirty="0">
                <a:solidFill>
                  <a:schemeClr val="tx1">
                    <a:lumMod val="75000"/>
                  </a:schemeClr>
                </a:solidFill>
              </a:rPr>
              <a:t>59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  <a:endParaRPr lang="en-CA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8255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923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628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68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640195" y="1194435"/>
            <a:ext cx="2887345" cy="2364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38335" y="1194435"/>
            <a:ext cx="2502535" cy="2364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38430" y="2233295"/>
            <a:ext cx="5471795" cy="3062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8340090" y="3736975"/>
            <a:ext cx="3851910" cy="2994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Mylius Modern</vt:lpstr>
      <vt:lpstr>Yu Gothic UI</vt:lpstr>
      <vt:lpstr>Calibri</vt:lpstr>
      <vt:lpstr>Microsoft YaHei</vt:lpstr>
      <vt:lpstr>Arial Unicode MS</vt:lpstr>
      <vt:lpstr>Section Heading</vt:lpstr>
      <vt:lpstr>Slide Body - Curious Blue (ABBA)</vt:lpstr>
      <vt:lpstr>British Airways</vt:lpstr>
      <vt:lpstr>Key metrics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HP</cp:lastModifiedBy>
  <cp:revision>21</cp:revision>
  <cp:lastPrinted>2022-06-09T07:44:00Z</cp:lastPrinted>
  <dcterms:created xsi:type="dcterms:W3CDTF">2022-02-22T07:39:00Z</dcterms:created>
  <dcterms:modified xsi:type="dcterms:W3CDTF">2023-07-15T16:05:19Z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ICV">
    <vt:lpwstr>EFEDA4DAC42548CDAB7053952253B8B1</vt:lpwstr>
  </property>
  <property fmtid="{D5CDD505-2E9C-101B-9397-08002B2CF9AE}" pid="4" name="KSOProductBuildVer">
    <vt:lpwstr>1033-11.2.0.11537</vt:lpwstr>
  </property>
</Properties>
</file>