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604F"/>
    <a:srgbClr val="288069"/>
    <a:srgbClr val="33A6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-744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159" y="-267"/>
            <a:ext cx="12191761" cy="6857181"/>
            <a:chOff x="2973586" y="5250656"/>
            <a:chExt cx="2856819" cy="1606800"/>
          </a:xfrm>
        </p:grpSpPr>
        <p:sp>
          <p:nvSpPr>
            <p:cNvPr id="11" name="Google Shape;11;p2"/>
            <p:cNvSpPr/>
            <p:nvPr/>
          </p:nvSpPr>
          <p:spPr>
            <a:xfrm>
              <a:off x="2973586" y="6221960"/>
              <a:ext cx="2856819" cy="635496"/>
            </a:xfrm>
            <a:custGeom>
              <a:avLst/>
              <a:gdLst/>
              <a:ahLst/>
              <a:cxnLst/>
              <a:rect l="l" t="t" r="r" b="b"/>
              <a:pathLst>
                <a:path w="2856819" h="635496" extrusionOk="0">
                  <a:moveTo>
                    <a:pt x="0" y="636040"/>
                  </a:moveTo>
                  <a:lnTo>
                    <a:pt x="2856819" y="636040"/>
                  </a:lnTo>
                  <a:lnTo>
                    <a:pt x="2856819" y="0"/>
                  </a:lnTo>
                  <a:lnTo>
                    <a:pt x="0" y="503857"/>
                  </a:lnTo>
                  <a:lnTo>
                    <a:pt x="0" y="636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973586" y="6067738"/>
              <a:ext cx="642784" cy="385464"/>
            </a:xfrm>
            <a:custGeom>
              <a:avLst/>
              <a:gdLst/>
              <a:ahLst/>
              <a:cxnLst/>
              <a:rect l="l" t="t" r="r" b="b"/>
              <a:pathLst>
                <a:path w="642784" h="385464" extrusionOk="0">
                  <a:moveTo>
                    <a:pt x="0" y="113368"/>
                  </a:moveTo>
                  <a:lnTo>
                    <a:pt x="0" y="385724"/>
                  </a:lnTo>
                  <a:lnTo>
                    <a:pt x="642784" y="272355"/>
                  </a:lnTo>
                  <a:lnTo>
                    <a:pt x="642784" y="0"/>
                  </a:lnTo>
                  <a:lnTo>
                    <a:pt x="0" y="113368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378302" y="5250656"/>
              <a:ext cx="1781048" cy="314027"/>
            </a:xfrm>
            <a:custGeom>
              <a:avLst/>
              <a:gdLst/>
              <a:ahLst/>
              <a:cxnLst/>
              <a:rect l="l" t="t" r="r" b="b"/>
              <a:pathLst>
                <a:path w="1781048" h="314027" extrusionOk="0">
                  <a:moveTo>
                    <a:pt x="238155" y="0"/>
                  </a:moveTo>
                  <a:lnTo>
                    <a:pt x="0" y="42004"/>
                  </a:lnTo>
                  <a:lnTo>
                    <a:pt x="0" y="314359"/>
                  </a:lnTo>
                  <a:lnTo>
                    <a:pt x="1782389" y="0"/>
                  </a:lnTo>
                  <a:lnTo>
                    <a:pt x="23815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90344" y="5404894"/>
              <a:ext cx="1040060" cy="455414"/>
            </a:xfrm>
            <a:custGeom>
              <a:avLst/>
              <a:gdLst/>
              <a:ahLst/>
              <a:cxnLst/>
              <a:rect l="l" t="t" r="r" b="b"/>
              <a:pathLst>
                <a:path w="1040060" h="455414" extrusionOk="0">
                  <a:moveTo>
                    <a:pt x="1040061" y="0"/>
                  </a:moveTo>
                  <a:lnTo>
                    <a:pt x="0" y="184194"/>
                  </a:lnTo>
                  <a:lnTo>
                    <a:pt x="0" y="456550"/>
                  </a:lnTo>
                  <a:lnTo>
                    <a:pt x="1040061" y="272355"/>
                  </a:lnTo>
                  <a:lnTo>
                    <a:pt x="1040061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73586" y="6263466"/>
              <a:ext cx="1077258" cy="461367"/>
            </a:xfrm>
            <a:custGeom>
              <a:avLst/>
              <a:gdLst/>
              <a:ahLst/>
              <a:cxnLst/>
              <a:rect l="l" t="t" r="r" b="b"/>
              <a:pathLst>
                <a:path w="1077258" h="461367" extrusionOk="0">
                  <a:moveTo>
                    <a:pt x="0" y="189996"/>
                  </a:moveTo>
                  <a:lnTo>
                    <a:pt x="0" y="462351"/>
                  </a:lnTo>
                  <a:lnTo>
                    <a:pt x="1077259" y="272355"/>
                  </a:lnTo>
                  <a:lnTo>
                    <a:pt x="1077259" y="0"/>
                  </a:lnTo>
                  <a:lnTo>
                    <a:pt x="0" y="1899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531332" y="5949605"/>
              <a:ext cx="299073" cy="324445"/>
            </a:xfrm>
            <a:custGeom>
              <a:avLst/>
              <a:gdLst/>
              <a:ahLst/>
              <a:cxnLst/>
              <a:rect l="l" t="t" r="r" b="b"/>
              <a:pathLst>
                <a:path w="299073" h="324445" extrusionOk="0">
                  <a:moveTo>
                    <a:pt x="299073" y="0"/>
                  </a:moveTo>
                  <a:lnTo>
                    <a:pt x="0" y="52748"/>
                  </a:lnTo>
                  <a:lnTo>
                    <a:pt x="0" y="325103"/>
                  </a:lnTo>
                  <a:lnTo>
                    <a:pt x="299073" y="272355"/>
                  </a:lnTo>
                  <a:lnTo>
                    <a:pt x="299073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613394" y="5425142"/>
              <a:ext cx="557972" cy="370582"/>
            </a:xfrm>
            <a:custGeom>
              <a:avLst/>
              <a:gdLst/>
              <a:ahLst/>
              <a:cxnLst/>
              <a:rect l="l" t="t" r="r" b="b"/>
              <a:pathLst>
                <a:path w="557972" h="370582" extrusionOk="0">
                  <a:moveTo>
                    <a:pt x="0" y="98410"/>
                  </a:moveTo>
                  <a:lnTo>
                    <a:pt x="0" y="370765"/>
                  </a:lnTo>
                  <a:lnTo>
                    <a:pt x="557973" y="272355"/>
                  </a:lnTo>
                  <a:lnTo>
                    <a:pt x="557973" y="0"/>
                  </a:lnTo>
                  <a:lnTo>
                    <a:pt x="0" y="9841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636975" y="5677250"/>
              <a:ext cx="193430" cy="305097"/>
            </a:xfrm>
            <a:custGeom>
              <a:avLst/>
              <a:gdLst/>
              <a:ahLst/>
              <a:cxnLst/>
              <a:rect l="l" t="t" r="r" b="b"/>
              <a:pathLst>
                <a:path w="193430" h="305097" extrusionOk="0">
                  <a:moveTo>
                    <a:pt x="193430" y="0"/>
                  </a:moveTo>
                  <a:lnTo>
                    <a:pt x="0" y="34116"/>
                  </a:lnTo>
                  <a:lnTo>
                    <a:pt x="0" y="306471"/>
                  </a:lnTo>
                  <a:lnTo>
                    <a:pt x="193430" y="272355"/>
                  </a:lnTo>
                  <a:lnTo>
                    <a:pt x="1934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609600" y="1065700"/>
            <a:ext cx="7315200" cy="424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54780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11"/>
          <p:cNvGrpSpPr/>
          <p:nvPr/>
        </p:nvGrpSpPr>
        <p:grpSpPr>
          <a:xfrm>
            <a:off x="-159" y="1"/>
            <a:ext cx="12191761" cy="6859497"/>
            <a:chOff x="2973586" y="0"/>
            <a:chExt cx="2856819" cy="1607343"/>
          </a:xfrm>
        </p:grpSpPr>
        <p:sp>
          <p:nvSpPr>
            <p:cNvPr id="117" name="Google Shape;117;p11"/>
            <p:cNvSpPr/>
            <p:nvPr/>
          </p:nvSpPr>
          <p:spPr>
            <a:xfrm>
              <a:off x="2973586" y="0"/>
              <a:ext cx="2856819" cy="1607343"/>
            </a:xfrm>
            <a:custGeom>
              <a:avLst/>
              <a:gdLst/>
              <a:ahLst/>
              <a:cxnLst/>
              <a:rect l="l" t="t" r="r" b="b"/>
              <a:pathLst>
                <a:path w="2856819" h="1607343" extrusionOk="0">
                  <a:moveTo>
                    <a:pt x="0" y="1607344"/>
                  </a:moveTo>
                  <a:lnTo>
                    <a:pt x="2856819" y="1607344"/>
                  </a:lnTo>
                  <a:lnTo>
                    <a:pt x="2856819" y="0"/>
                  </a:lnTo>
                  <a:lnTo>
                    <a:pt x="2854505" y="0"/>
                  </a:lnTo>
                  <a:lnTo>
                    <a:pt x="0" y="503447"/>
                  </a:lnTo>
                  <a:lnTo>
                    <a:pt x="0" y="16073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2973586" y="278850"/>
              <a:ext cx="319904" cy="223242"/>
            </a:xfrm>
            <a:custGeom>
              <a:avLst/>
              <a:gdLst/>
              <a:ahLst/>
              <a:cxnLst/>
              <a:rect l="l" t="t" r="r" b="b"/>
              <a:pathLst>
                <a:path w="319904" h="223242" extrusionOk="0">
                  <a:moveTo>
                    <a:pt x="0" y="56421"/>
                  </a:moveTo>
                  <a:lnTo>
                    <a:pt x="0" y="224597"/>
                  </a:lnTo>
                  <a:lnTo>
                    <a:pt x="319904" y="168176"/>
                  </a:lnTo>
                  <a:lnTo>
                    <a:pt x="319904" y="0"/>
                  </a:lnTo>
                  <a:lnTo>
                    <a:pt x="0" y="56421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4446633" y="0"/>
              <a:ext cx="1380795" cy="242589"/>
            </a:xfrm>
            <a:custGeom>
              <a:avLst/>
              <a:gdLst/>
              <a:ahLst/>
              <a:cxnLst/>
              <a:rect l="l" t="t" r="r" b="b"/>
              <a:pathLst>
                <a:path w="1380795" h="242589" extrusionOk="0">
                  <a:moveTo>
                    <a:pt x="427914" y="0"/>
                  </a:moveTo>
                  <a:lnTo>
                    <a:pt x="0" y="75471"/>
                  </a:lnTo>
                  <a:lnTo>
                    <a:pt x="0" y="243647"/>
                  </a:lnTo>
                  <a:lnTo>
                    <a:pt x="1381458" y="0"/>
                  </a:lnTo>
                  <a:lnTo>
                    <a:pt x="427914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2973586" y="131406"/>
              <a:ext cx="202358" cy="202406"/>
            </a:xfrm>
            <a:custGeom>
              <a:avLst/>
              <a:gdLst/>
              <a:ahLst/>
              <a:cxnLst/>
              <a:rect l="l" t="t" r="r" b="b"/>
              <a:pathLst>
                <a:path w="202358" h="202406" extrusionOk="0">
                  <a:moveTo>
                    <a:pt x="0" y="35689"/>
                  </a:moveTo>
                  <a:lnTo>
                    <a:pt x="0" y="203865"/>
                  </a:lnTo>
                  <a:lnTo>
                    <a:pt x="202358" y="168176"/>
                  </a:lnTo>
                  <a:lnTo>
                    <a:pt x="202358" y="0"/>
                  </a:lnTo>
                  <a:lnTo>
                    <a:pt x="0" y="356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>
              <a:off x="3669936" y="0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" name="Google Shape;122;p11"/>
          <p:cNvSpPr txBox="1">
            <a:spLocks noGrp="1"/>
          </p:cNvSpPr>
          <p:nvPr>
            <p:ph type="sldNum" idx="12"/>
          </p:nvPr>
        </p:nvSpPr>
        <p:spPr>
          <a:xfrm>
            <a:off x="345633" y="6232133"/>
            <a:ext cx="642000" cy="32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8E2947-05A5-46F8-96D4-516606345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71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Image background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2"/>
          <p:cNvGrpSpPr/>
          <p:nvPr/>
        </p:nvGrpSpPr>
        <p:grpSpPr>
          <a:xfrm>
            <a:off x="-317" y="-267"/>
            <a:ext cx="12191761" cy="6857736"/>
            <a:chOff x="6316957" y="5250656"/>
            <a:chExt cx="2856819" cy="1606930"/>
          </a:xfrm>
        </p:grpSpPr>
        <p:sp>
          <p:nvSpPr>
            <p:cNvPr id="125" name="Google Shape;125;p12"/>
            <p:cNvSpPr/>
            <p:nvPr/>
          </p:nvSpPr>
          <p:spPr>
            <a:xfrm>
              <a:off x="6316957" y="6351571"/>
              <a:ext cx="2856819" cy="506015"/>
            </a:xfrm>
            <a:custGeom>
              <a:avLst/>
              <a:gdLst/>
              <a:ahLst/>
              <a:cxnLst/>
              <a:rect l="l" t="t" r="r" b="b"/>
              <a:pathLst>
                <a:path w="2856819" h="506015" extrusionOk="0">
                  <a:moveTo>
                    <a:pt x="0" y="506429"/>
                  </a:moveTo>
                  <a:lnTo>
                    <a:pt x="2856819" y="506429"/>
                  </a:lnTo>
                  <a:lnTo>
                    <a:pt x="2856819" y="0"/>
                  </a:lnTo>
                  <a:lnTo>
                    <a:pt x="0" y="503856"/>
                  </a:lnTo>
                  <a:lnTo>
                    <a:pt x="0" y="5064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7306428" y="5250656"/>
              <a:ext cx="1434361" cy="253007"/>
            </a:xfrm>
            <a:custGeom>
              <a:avLst/>
              <a:gdLst/>
              <a:ahLst/>
              <a:cxnLst/>
              <a:rect l="l" t="t" r="r" b="b"/>
              <a:pathLst>
                <a:path w="1434361" h="253007" extrusionOk="0">
                  <a:moveTo>
                    <a:pt x="481099" y="0"/>
                  </a:moveTo>
                  <a:lnTo>
                    <a:pt x="0" y="84851"/>
                  </a:lnTo>
                  <a:lnTo>
                    <a:pt x="0" y="253027"/>
                  </a:lnTo>
                  <a:lnTo>
                    <a:pt x="1434642" y="0"/>
                  </a:lnTo>
                  <a:lnTo>
                    <a:pt x="48109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6316957" y="6512738"/>
              <a:ext cx="989471" cy="342304"/>
            </a:xfrm>
            <a:custGeom>
              <a:avLst/>
              <a:gdLst/>
              <a:ahLst/>
              <a:cxnLst/>
              <a:rect l="l" t="t" r="r" b="b"/>
              <a:pathLst>
                <a:path w="989471" h="342304" extrusionOk="0">
                  <a:moveTo>
                    <a:pt x="0" y="174513"/>
                  </a:moveTo>
                  <a:lnTo>
                    <a:pt x="0" y="342688"/>
                  </a:lnTo>
                  <a:lnTo>
                    <a:pt x="989471" y="168176"/>
                  </a:lnTo>
                  <a:lnTo>
                    <a:pt x="989471" y="0"/>
                  </a:lnTo>
                  <a:lnTo>
                    <a:pt x="0" y="174513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8885118" y="6183395"/>
              <a:ext cx="288657" cy="218777"/>
            </a:xfrm>
            <a:custGeom>
              <a:avLst/>
              <a:gdLst/>
              <a:ahLst/>
              <a:cxnLst/>
              <a:rect l="l" t="t" r="r" b="b"/>
              <a:pathLst>
                <a:path w="288657" h="218777" extrusionOk="0">
                  <a:moveTo>
                    <a:pt x="288658" y="0"/>
                  </a:moveTo>
                  <a:lnTo>
                    <a:pt x="0" y="50911"/>
                  </a:lnTo>
                  <a:lnTo>
                    <a:pt x="0" y="219087"/>
                  </a:lnTo>
                  <a:lnTo>
                    <a:pt x="288658" y="168176"/>
                  </a:lnTo>
                  <a:lnTo>
                    <a:pt x="28865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2"/>
            <p:cNvSpPr/>
            <p:nvPr/>
          </p:nvSpPr>
          <p:spPr>
            <a:xfrm>
              <a:off x="6316957" y="6431950"/>
              <a:ext cx="493991" cy="254496"/>
            </a:xfrm>
            <a:custGeom>
              <a:avLst/>
              <a:gdLst/>
              <a:ahLst/>
              <a:cxnLst/>
              <a:rect l="l" t="t" r="r" b="b"/>
              <a:pathLst>
                <a:path w="493991" h="254496" extrusionOk="0">
                  <a:moveTo>
                    <a:pt x="0" y="87125"/>
                  </a:moveTo>
                  <a:lnTo>
                    <a:pt x="0" y="255301"/>
                  </a:lnTo>
                  <a:lnTo>
                    <a:pt x="493992" y="168176"/>
                  </a:lnTo>
                  <a:lnTo>
                    <a:pt x="493992" y="0"/>
                  </a:lnTo>
                  <a:lnTo>
                    <a:pt x="0" y="871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2"/>
            <p:cNvSpPr/>
            <p:nvPr/>
          </p:nvSpPr>
          <p:spPr>
            <a:xfrm>
              <a:off x="9029447" y="6015219"/>
              <a:ext cx="144328" cy="193476"/>
            </a:xfrm>
            <a:custGeom>
              <a:avLst/>
              <a:gdLst/>
              <a:ahLst/>
              <a:cxnLst/>
              <a:rect l="l" t="t" r="r" b="b"/>
              <a:pathLst>
                <a:path w="144328" h="193476" extrusionOk="0">
                  <a:moveTo>
                    <a:pt x="144329" y="0"/>
                  </a:moveTo>
                  <a:lnTo>
                    <a:pt x="0" y="25456"/>
                  </a:lnTo>
                  <a:lnTo>
                    <a:pt x="0" y="193632"/>
                  </a:lnTo>
                  <a:lnTo>
                    <a:pt x="144329" y="168176"/>
                  </a:lnTo>
                  <a:lnTo>
                    <a:pt x="144329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2"/>
            <p:cNvSpPr/>
            <p:nvPr/>
          </p:nvSpPr>
          <p:spPr>
            <a:xfrm>
              <a:off x="8224479" y="5847043"/>
              <a:ext cx="949297" cy="334863"/>
            </a:xfrm>
            <a:custGeom>
              <a:avLst/>
              <a:gdLst/>
              <a:ahLst/>
              <a:cxnLst/>
              <a:rect l="l" t="t" r="r" b="b"/>
              <a:pathLst>
                <a:path w="949297" h="334863" extrusionOk="0">
                  <a:moveTo>
                    <a:pt x="949297" y="0"/>
                  </a:moveTo>
                  <a:lnTo>
                    <a:pt x="0" y="167427"/>
                  </a:lnTo>
                  <a:lnTo>
                    <a:pt x="0" y="335603"/>
                  </a:lnTo>
                  <a:lnTo>
                    <a:pt x="949297" y="168176"/>
                  </a:lnTo>
                  <a:lnTo>
                    <a:pt x="949297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2"/>
            <p:cNvSpPr/>
            <p:nvPr/>
          </p:nvSpPr>
          <p:spPr>
            <a:xfrm>
              <a:off x="6677035" y="5840035"/>
              <a:ext cx="629392" cy="278308"/>
            </a:xfrm>
            <a:custGeom>
              <a:avLst/>
              <a:gdLst/>
              <a:ahLst/>
              <a:cxnLst/>
              <a:rect l="l" t="t" r="r" b="b"/>
              <a:pathLst>
                <a:path w="629392" h="278308" extrusionOk="0">
                  <a:moveTo>
                    <a:pt x="0" y="111005"/>
                  </a:moveTo>
                  <a:lnTo>
                    <a:pt x="0" y="279181"/>
                  </a:lnTo>
                  <a:lnTo>
                    <a:pt x="629393" y="168176"/>
                  </a:lnTo>
                  <a:lnTo>
                    <a:pt x="629393" y="0"/>
                  </a:lnTo>
                  <a:lnTo>
                    <a:pt x="0" y="11100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2"/>
            <p:cNvSpPr/>
            <p:nvPr/>
          </p:nvSpPr>
          <p:spPr>
            <a:xfrm>
              <a:off x="6316957" y="5716734"/>
              <a:ext cx="735035" cy="297656"/>
            </a:xfrm>
            <a:custGeom>
              <a:avLst/>
              <a:gdLst/>
              <a:ahLst/>
              <a:cxnLst/>
              <a:rect l="l" t="t" r="r" b="b"/>
              <a:pathLst>
                <a:path w="735035" h="297656" extrusionOk="0">
                  <a:moveTo>
                    <a:pt x="0" y="129638"/>
                  </a:moveTo>
                  <a:lnTo>
                    <a:pt x="0" y="297814"/>
                  </a:lnTo>
                  <a:lnTo>
                    <a:pt x="735036" y="168176"/>
                  </a:lnTo>
                  <a:lnTo>
                    <a:pt x="735036" y="0"/>
                  </a:lnTo>
                  <a:lnTo>
                    <a:pt x="0" y="12963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2"/>
            <p:cNvSpPr/>
            <p:nvPr/>
          </p:nvSpPr>
          <p:spPr>
            <a:xfrm>
              <a:off x="8703591" y="5342516"/>
              <a:ext cx="470184" cy="250031"/>
            </a:xfrm>
            <a:custGeom>
              <a:avLst/>
              <a:gdLst/>
              <a:ahLst/>
              <a:cxnLst/>
              <a:rect l="l" t="t" r="r" b="b"/>
              <a:pathLst>
                <a:path w="470184" h="250031" extrusionOk="0">
                  <a:moveTo>
                    <a:pt x="470185" y="0"/>
                  </a:moveTo>
                  <a:lnTo>
                    <a:pt x="0" y="82927"/>
                  </a:lnTo>
                  <a:lnTo>
                    <a:pt x="0" y="251103"/>
                  </a:lnTo>
                  <a:lnTo>
                    <a:pt x="470185" y="168176"/>
                  </a:lnTo>
                  <a:lnTo>
                    <a:pt x="4701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" name="Google Shape;135;p12"/>
          <p:cNvSpPr txBox="1">
            <a:spLocks noGrp="1"/>
          </p:cNvSpPr>
          <p:nvPr>
            <p:ph type="sldNum" idx="12"/>
          </p:nvPr>
        </p:nvSpPr>
        <p:spPr>
          <a:xfrm>
            <a:off x="345633" y="6232133"/>
            <a:ext cx="642000" cy="32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fld id="{008E2947-05A5-46F8-96D4-516606345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268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FF78A4-70CB-43A3-B6EB-5D3B3DCAA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54FF3DF-E2CB-448A-93E2-6522C592CC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EA74433-F933-4D0B-B20D-6EDC1B2F2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1A80-19B1-4F28-A594-B42D0707E662}" type="datetimeFigureOut">
              <a:rPr lang="en-IN" smtClean="0"/>
              <a:t>11-09-2019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1F1E31F-015F-4180-BBD7-FEFF085E8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C7A5FB8-0224-41BF-9E0E-0CAE35FBE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2947-05A5-46F8-96D4-516606345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911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B61628-F55C-419E-BBBD-3FB2CD0E1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C9F0650-737D-4FBA-9A65-C5D37CD5A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0E254BF-229F-47F1-ADBA-1B6CF46BD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1A80-19B1-4F28-A594-B42D0707E662}" type="datetimeFigureOut">
              <a:rPr lang="en-IN" smtClean="0"/>
              <a:t>11-09-2019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9B90372-7495-465A-8F74-0F13A3A09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E31D07-839C-4451-A359-3CEB3CB14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2947-05A5-46F8-96D4-516606345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859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9F5B1B-D194-4542-A6D4-C32DE77FE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793BB3-6E38-481B-B439-0AB055A27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F74F979-1701-40A7-B307-380F4BE40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1A80-19B1-4F28-A594-B42D0707E662}" type="datetimeFigureOut">
              <a:rPr lang="en-IN" smtClean="0"/>
              <a:t>11-09-2019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A738306-9C5F-48C4-92F8-350C3D1E2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2D31A8-7BEB-42C8-B597-A38397B7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2947-05A5-46F8-96D4-516606345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673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-159" y="-267"/>
            <a:ext cx="12191761" cy="6857181"/>
            <a:chOff x="2973586" y="5250656"/>
            <a:chExt cx="2856819" cy="1606800"/>
          </a:xfrm>
        </p:grpSpPr>
        <p:sp>
          <p:nvSpPr>
            <p:cNvPr id="22" name="Google Shape;22;p3"/>
            <p:cNvSpPr/>
            <p:nvPr/>
          </p:nvSpPr>
          <p:spPr>
            <a:xfrm>
              <a:off x="2973586" y="6221960"/>
              <a:ext cx="2856819" cy="635496"/>
            </a:xfrm>
            <a:custGeom>
              <a:avLst/>
              <a:gdLst/>
              <a:ahLst/>
              <a:cxnLst/>
              <a:rect l="l" t="t" r="r" b="b"/>
              <a:pathLst>
                <a:path w="2856819" h="635496" extrusionOk="0">
                  <a:moveTo>
                    <a:pt x="0" y="636040"/>
                  </a:moveTo>
                  <a:lnTo>
                    <a:pt x="2856819" y="636040"/>
                  </a:lnTo>
                  <a:lnTo>
                    <a:pt x="2856819" y="0"/>
                  </a:lnTo>
                  <a:lnTo>
                    <a:pt x="0" y="503857"/>
                  </a:lnTo>
                  <a:lnTo>
                    <a:pt x="0" y="636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2973586" y="6067738"/>
              <a:ext cx="642784" cy="385464"/>
            </a:xfrm>
            <a:custGeom>
              <a:avLst/>
              <a:gdLst/>
              <a:ahLst/>
              <a:cxnLst/>
              <a:rect l="l" t="t" r="r" b="b"/>
              <a:pathLst>
                <a:path w="642784" h="385464" extrusionOk="0">
                  <a:moveTo>
                    <a:pt x="0" y="113368"/>
                  </a:moveTo>
                  <a:lnTo>
                    <a:pt x="0" y="385724"/>
                  </a:lnTo>
                  <a:lnTo>
                    <a:pt x="642784" y="272355"/>
                  </a:lnTo>
                  <a:lnTo>
                    <a:pt x="642784" y="0"/>
                  </a:lnTo>
                  <a:lnTo>
                    <a:pt x="0" y="113368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3378302" y="5250656"/>
              <a:ext cx="1781048" cy="314027"/>
            </a:xfrm>
            <a:custGeom>
              <a:avLst/>
              <a:gdLst/>
              <a:ahLst/>
              <a:cxnLst/>
              <a:rect l="l" t="t" r="r" b="b"/>
              <a:pathLst>
                <a:path w="1781048" h="314027" extrusionOk="0">
                  <a:moveTo>
                    <a:pt x="238155" y="0"/>
                  </a:moveTo>
                  <a:lnTo>
                    <a:pt x="0" y="42004"/>
                  </a:lnTo>
                  <a:lnTo>
                    <a:pt x="0" y="314359"/>
                  </a:lnTo>
                  <a:lnTo>
                    <a:pt x="1782389" y="0"/>
                  </a:lnTo>
                  <a:lnTo>
                    <a:pt x="23815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4790344" y="5404894"/>
              <a:ext cx="1040060" cy="455414"/>
            </a:xfrm>
            <a:custGeom>
              <a:avLst/>
              <a:gdLst/>
              <a:ahLst/>
              <a:cxnLst/>
              <a:rect l="l" t="t" r="r" b="b"/>
              <a:pathLst>
                <a:path w="1040060" h="455414" extrusionOk="0">
                  <a:moveTo>
                    <a:pt x="1040061" y="0"/>
                  </a:moveTo>
                  <a:lnTo>
                    <a:pt x="0" y="184194"/>
                  </a:lnTo>
                  <a:lnTo>
                    <a:pt x="0" y="456550"/>
                  </a:lnTo>
                  <a:lnTo>
                    <a:pt x="1040061" y="272355"/>
                  </a:lnTo>
                  <a:lnTo>
                    <a:pt x="1040061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2973586" y="6263466"/>
              <a:ext cx="1077258" cy="461367"/>
            </a:xfrm>
            <a:custGeom>
              <a:avLst/>
              <a:gdLst/>
              <a:ahLst/>
              <a:cxnLst/>
              <a:rect l="l" t="t" r="r" b="b"/>
              <a:pathLst>
                <a:path w="1077258" h="461367" extrusionOk="0">
                  <a:moveTo>
                    <a:pt x="0" y="189996"/>
                  </a:moveTo>
                  <a:lnTo>
                    <a:pt x="0" y="462351"/>
                  </a:lnTo>
                  <a:lnTo>
                    <a:pt x="1077259" y="272355"/>
                  </a:lnTo>
                  <a:lnTo>
                    <a:pt x="1077259" y="0"/>
                  </a:lnTo>
                  <a:lnTo>
                    <a:pt x="0" y="1899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5531332" y="5949605"/>
              <a:ext cx="299073" cy="324445"/>
            </a:xfrm>
            <a:custGeom>
              <a:avLst/>
              <a:gdLst/>
              <a:ahLst/>
              <a:cxnLst/>
              <a:rect l="l" t="t" r="r" b="b"/>
              <a:pathLst>
                <a:path w="299073" h="324445" extrusionOk="0">
                  <a:moveTo>
                    <a:pt x="299073" y="0"/>
                  </a:moveTo>
                  <a:lnTo>
                    <a:pt x="0" y="52748"/>
                  </a:lnTo>
                  <a:lnTo>
                    <a:pt x="0" y="325103"/>
                  </a:lnTo>
                  <a:lnTo>
                    <a:pt x="299073" y="272355"/>
                  </a:lnTo>
                  <a:lnTo>
                    <a:pt x="299073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3613394" y="5425142"/>
              <a:ext cx="557972" cy="370582"/>
            </a:xfrm>
            <a:custGeom>
              <a:avLst/>
              <a:gdLst/>
              <a:ahLst/>
              <a:cxnLst/>
              <a:rect l="l" t="t" r="r" b="b"/>
              <a:pathLst>
                <a:path w="557972" h="370582" extrusionOk="0">
                  <a:moveTo>
                    <a:pt x="0" y="98410"/>
                  </a:moveTo>
                  <a:lnTo>
                    <a:pt x="0" y="370765"/>
                  </a:lnTo>
                  <a:lnTo>
                    <a:pt x="557973" y="272355"/>
                  </a:lnTo>
                  <a:lnTo>
                    <a:pt x="557973" y="0"/>
                  </a:lnTo>
                  <a:lnTo>
                    <a:pt x="0" y="9841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5636975" y="5677250"/>
              <a:ext cx="193430" cy="305097"/>
            </a:xfrm>
            <a:custGeom>
              <a:avLst/>
              <a:gdLst/>
              <a:ahLst/>
              <a:cxnLst/>
              <a:rect l="l" t="t" r="r" b="b"/>
              <a:pathLst>
                <a:path w="193430" h="305097" extrusionOk="0">
                  <a:moveTo>
                    <a:pt x="193430" y="0"/>
                  </a:moveTo>
                  <a:lnTo>
                    <a:pt x="0" y="34116"/>
                  </a:lnTo>
                  <a:lnTo>
                    <a:pt x="0" y="306471"/>
                  </a:lnTo>
                  <a:lnTo>
                    <a:pt x="193430" y="272355"/>
                  </a:lnTo>
                  <a:lnTo>
                    <a:pt x="1934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" name="Google Shape;30;p3"/>
          <p:cNvSpPr txBox="1">
            <a:spLocks noGrp="1"/>
          </p:cNvSpPr>
          <p:nvPr>
            <p:ph type="ctrTitle"/>
          </p:nvPr>
        </p:nvSpPr>
        <p:spPr>
          <a:xfrm>
            <a:off x="609600" y="1907933"/>
            <a:ext cx="73152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1"/>
          </p:nvPr>
        </p:nvSpPr>
        <p:spPr>
          <a:xfrm>
            <a:off x="609600" y="3685136"/>
            <a:ext cx="7315200" cy="10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96168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>
            <a:off x="-317" y="-267"/>
            <a:ext cx="12191761" cy="6857736"/>
            <a:chOff x="6316957" y="5250656"/>
            <a:chExt cx="2856819" cy="1606930"/>
          </a:xfrm>
        </p:grpSpPr>
        <p:sp>
          <p:nvSpPr>
            <p:cNvPr id="34" name="Google Shape;34;p4"/>
            <p:cNvSpPr/>
            <p:nvPr/>
          </p:nvSpPr>
          <p:spPr>
            <a:xfrm>
              <a:off x="6316957" y="6351571"/>
              <a:ext cx="2856819" cy="506015"/>
            </a:xfrm>
            <a:custGeom>
              <a:avLst/>
              <a:gdLst/>
              <a:ahLst/>
              <a:cxnLst/>
              <a:rect l="l" t="t" r="r" b="b"/>
              <a:pathLst>
                <a:path w="2856819" h="506015" extrusionOk="0">
                  <a:moveTo>
                    <a:pt x="0" y="506429"/>
                  </a:moveTo>
                  <a:lnTo>
                    <a:pt x="2856819" y="506429"/>
                  </a:lnTo>
                  <a:lnTo>
                    <a:pt x="2856819" y="0"/>
                  </a:lnTo>
                  <a:lnTo>
                    <a:pt x="0" y="503856"/>
                  </a:lnTo>
                  <a:lnTo>
                    <a:pt x="0" y="5064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7306428" y="5250656"/>
              <a:ext cx="1434361" cy="253007"/>
            </a:xfrm>
            <a:custGeom>
              <a:avLst/>
              <a:gdLst/>
              <a:ahLst/>
              <a:cxnLst/>
              <a:rect l="l" t="t" r="r" b="b"/>
              <a:pathLst>
                <a:path w="1434361" h="253007" extrusionOk="0">
                  <a:moveTo>
                    <a:pt x="481099" y="0"/>
                  </a:moveTo>
                  <a:lnTo>
                    <a:pt x="0" y="84851"/>
                  </a:lnTo>
                  <a:lnTo>
                    <a:pt x="0" y="253027"/>
                  </a:lnTo>
                  <a:lnTo>
                    <a:pt x="1434642" y="0"/>
                  </a:lnTo>
                  <a:lnTo>
                    <a:pt x="48109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6316957" y="6512738"/>
              <a:ext cx="989471" cy="342304"/>
            </a:xfrm>
            <a:custGeom>
              <a:avLst/>
              <a:gdLst/>
              <a:ahLst/>
              <a:cxnLst/>
              <a:rect l="l" t="t" r="r" b="b"/>
              <a:pathLst>
                <a:path w="989471" h="342304" extrusionOk="0">
                  <a:moveTo>
                    <a:pt x="0" y="174513"/>
                  </a:moveTo>
                  <a:lnTo>
                    <a:pt x="0" y="342688"/>
                  </a:lnTo>
                  <a:lnTo>
                    <a:pt x="989471" y="168176"/>
                  </a:lnTo>
                  <a:lnTo>
                    <a:pt x="989471" y="0"/>
                  </a:lnTo>
                  <a:lnTo>
                    <a:pt x="0" y="174513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8885118" y="6183395"/>
              <a:ext cx="288657" cy="218777"/>
            </a:xfrm>
            <a:custGeom>
              <a:avLst/>
              <a:gdLst/>
              <a:ahLst/>
              <a:cxnLst/>
              <a:rect l="l" t="t" r="r" b="b"/>
              <a:pathLst>
                <a:path w="288657" h="218777" extrusionOk="0">
                  <a:moveTo>
                    <a:pt x="288658" y="0"/>
                  </a:moveTo>
                  <a:lnTo>
                    <a:pt x="0" y="50911"/>
                  </a:lnTo>
                  <a:lnTo>
                    <a:pt x="0" y="219087"/>
                  </a:lnTo>
                  <a:lnTo>
                    <a:pt x="288658" y="168176"/>
                  </a:lnTo>
                  <a:lnTo>
                    <a:pt x="28865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6316957" y="6431950"/>
              <a:ext cx="493991" cy="254496"/>
            </a:xfrm>
            <a:custGeom>
              <a:avLst/>
              <a:gdLst/>
              <a:ahLst/>
              <a:cxnLst/>
              <a:rect l="l" t="t" r="r" b="b"/>
              <a:pathLst>
                <a:path w="493991" h="254496" extrusionOk="0">
                  <a:moveTo>
                    <a:pt x="0" y="87125"/>
                  </a:moveTo>
                  <a:lnTo>
                    <a:pt x="0" y="255301"/>
                  </a:lnTo>
                  <a:lnTo>
                    <a:pt x="493992" y="168176"/>
                  </a:lnTo>
                  <a:lnTo>
                    <a:pt x="493992" y="0"/>
                  </a:lnTo>
                  <a:lnTo>
                    <a:pt x="0" y="871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9029447" y="6015219"/>
              <a:ext cx="144328" cy="193476"/>
            </a:xfrm>
            <a:custGeom>
              <a:avLst/>
              <a:gdLst/>
              <a:ahLst/>
              <a:cxnLst/>
              <a:rect l="l" t="t" r="r" b="b"/>
              <a:pathLst>
                <a:path w="144328" h="193476" extrusionOk="0">
                  <a:moveTo>
                    <a:pt x="144329" y="0"/>
                  </a:moveTo>
                  <a:lnTo>
                    <a:pt x="0" y="25456"/>
                  </a:lnTo>
                  <a:lnTo>
                    <a:pt x="0" y="193632"/>
                  </a:lnTo>
                  <a:lnTo>
                    <a:pt x="144329" y="168176"/>
                  </a:lnTo>
                  <a:lnTo>
                    <a:pt x="144329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8224479" y="5847043"/>
              <a:ext cx="949297" cy="334863"/>
            </a:xfrm>
            <a:custGeom>
              <a:avLst/>
              <a:gdLst/>
              <a:ahLst/>
              <a:cxnLst/>
              <a:rect l="l" t="t" r="r" b="b"/>
              <a:pathLst>
                <a:path w="949297" h="334863" extrusionOk="0">
                  <a:moveTo>
                    <a:pt x="949297" y="0"/>
                  </a:moveTo>
                  <a:lnTo>
                    <a:pt x="0" y="167427"/>
                  </a:lnTo>
                  <a:lnTo>
                    <a:pt x="0" y="335603"/>
                  </a:lnTo>
                  <a:lnTo>
                    <a:pt x="949297" y="168176"/>
                  </a:lnTo>
                  <a:lnTo>
                    <a:pt x="949297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6677035" y="5840035"/>
              <a:ext cx="629392" cy="278308"/>
            </a:xfrm>
            <a:custGeom>
              <a:avLst/>
              <a:gdLst/>
              <a:ahLst/>
              <a:cxnLst/>
              <a:rect l="l" t="t" r="r" b="b"/>
              <a:pathLst>
                <a:path w="629392" h="278308" extrusionOk="0">
                  <a:moveTo>
                    <a:pt x="0" y="111005"/>
                  </a:moveTo>
                  <a:lnTo>
                    <a:pt x="0" y="279181"/>
                  </a:lnTo>
                  <a:lnTo>
                    <a:pt x="629393" y="168176"/>
                  </a:lnTo>
                  <a:lnTo>
                    <a:pt x="629393" y="0"/>
                  </a:lnTo>
                  <a:lnTo>
                    <a:pt x="0" y="11100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6316957" y="5716734"/>
              <a:ext cx="735035" cy="297656"/>
            </a:xfrm>
            <a:custGeom>
              <a:avLst/>
              <a:gdLst/>
              <a:ahLst/>
              <a:cxnLst/>
              <a:rect l="l" t="t" r="r" b="b"/>
              <a:pathLst>
                <a:path w="735035" h="297656" extrusionOk="0">
                  <a:moveTo>
                    <a:pt x="0" y="129638"/>
                  </a:moveTo>
                  <a:lnTo>
                    <a:pt x="0" y="297814"/>
                  </a:lnTo>
                  <a:lnTo>
                    <a:pt x="735036" y="168176"/>
                  </a:lnTo>
                  <a:lnTo>
                    <a:pt x="735036" y="0"/>
                  </a:lnTo>
                  <a:lnTo>
                    <a:pt x="0" y="12963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8703591" y="5342516"/>
              <a:ext cx="470184" cy="250031"/>
            </a:xfrm>
            <a:custGeom>
              <a:avLst/>
              <a:gdLst/>
              <a:ahLst/>
              <a:cxnLst/>
              <a:rect l="l" t="t" r="r" b="b"/>
              <a:pathLst>
                <a:path w="470184" h="250031" extrusionOk="0">
                  <a:moveTo>
                    <a:pt x="470185" y="0"/>
                  </a:moveTo>
                  <a:lnTo>
                    <a:pt x="0" y="82927"/>
                  </a:lnTo>
                  <a:lnTo>
                    <a:pt x="0" y="251103"/>
                  </a:lnTo>
                  <a:lnTo>
                    <a:pt x="470185" y="168176"/>
                  </a:lnTo>
                  <a:lnTo>
                    <a:pt x="4701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1342533" y="903600"/>
            <a:ext cx="6582400" cy="45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58786" rtl="0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1pPr>
            <a:lvl2pPr marL="1219170" lvl="1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2pPr>
            <a:lvl3pPr marL="1828754" lvl="2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3pPr>
            <a:lvl4pPr marL="2438339" lvl="3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4pPr>
            <a:lvl5pPr marL="3047924" lvl="4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5pPr>
            <a:lvl6pPr marL="3657509" lvl="5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6pPr>
            <a:lvl7pPr marL="4267093" lvl="6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7pPr>
            <a:lvl8pPr marL="4876678" lvl="7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8pPr>
            <a:lvl9pPr marL="5486263" lvl="8" indent="-55878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Google Shape;45;p4"/>
          <p:cNvSpPr txBox="1"/>
          <p:nvPr/>
        </p:nvSpPr>
        <p:spPr>
          <a:xfrm>
            <a:off x="319400" y="452928"/>
            <a:ext cx="1036000" cy="8716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3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“</a:t>
            </a:r>
            <a:endParaRPr sz="13333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46" name="Google Shape;46;p4"/>
          <p:cNvSpPr txBox="1">
            <a:spLocks noGrp="1"/>
          </p:cNvSpPr>
          <p:nvPr>
            <p:ph type="sldNum" idx="12"/>
          </p:nvPr>
        </p:nvSpPr>
        <p:spPr>
          <a:xfrm>
            <a:off x="345633" y="6232133"/>
            <a:ext cx="642000" cy="32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8E2947-05A5-46F8-96D4-516606345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080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5"/>
          <p:cNvGrpSpPr/>
          <p:nvPr/>
        </p:nvGrpSpPr>
        <p:grpSpPr>
          <a:xfrm>
            <a:off x="-159" y="-141"/>
            <a:ext cx="12191761" cy="6857756"/>
            <a:chOff x="2973586" y="2777133"/>
            <a:chExt cx="2856819" cy="1606935"/>
          </a:xfrm>
        </p:grpSpPr>
        <p:sp>
          <p:nvSpPr>
            <p:cNvPr id="49" name="Google Shape;49;p5"/>
            <p:cNvSpPr/>
            <p:nvPr/>
          </p:nvSpPr>
          <p:spPr>
            <a:xfrm>
              <a:off x="2973586" y="2944901"/>
              <a:ext cx="2856819" cy="1439167"/>
            </a:xfrm>
            <a:custGeom>
              <a:avLst/>
              <a:gdLst/>
              <a:ahLst/>
              <a:cxnLst/>
              <a:rect l="l" t="t" r="r" b="b"/>
              <a:pathLst>
                <a:path w="2856819" h="1439167" extrusionOk="0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669936" y="2777133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2973586" y="2900141"/>
              <a:ext cx="249971" cy="211335"/>
            </a:xfrm>
            <a:custGeom>
              <a:avLst/>
              <a:gdLst/>
              <a:ahLst/>
              <a:cxnLst/>
              <a:rect l="l" t="t" r="r" b="b"/>
              <a:pathLst>
                <a:path w="249971" h="211335" extrusionOk="0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2973586" y="3176135"/>
              <a:ext cx="592194" cy="272355"/>
            </a:xfrm>
            <a:custGeom>
              <a:avLst/>
              <a:gdLst/>
              <a:ahLst/>
              <a:cxnLst/>
              <a:rect l="l" t="t" r="r" b="b"/>
              <a:pathLst>
                <a:path w="592194" h="272355" extrusionOk="0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5446520" y="2777133"/>
              <a:ext cx="383885" cy="235148"/>
            </a:xfrm>
            <a:custGeom>
              <a:avLst/>
              <a:gdLst/>
              <a:ahLst/>
              <a:cxnLst/>
              <a:rect l="l" t="t" r="r" b="b"/>
              <a:pathLst>
                <a:path w="383885" h="235148" extrusionOk="0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2973586" y="2964659"/>
              <a:ext cx="837702" cy="315515"/>
            </a:xfrm>
            <a:custGeom>
              <a:avLst/>
              <a:gdLst/>
              <a:ahLst/>
              <a:cxnLst/>
              <a:rect l="l" t="t" r="r" b="b"/>
              <a:pathLst>
                <a:path w="837702" h="315515" extrusionOk="0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" name="Google Shape;55;p5"/>
          <p:cNvSpPr txBox="1">
            <a:spLocks noGrp="1"/>
          </p:cNvSpPr>
          <p:nvPr>
            <p:ph type="title"/>
          </p:nvPr>
        </p:nvSpPr>
        <p:spPr>
          <a:xfrm>
            <a:off x="609600" y="-133"/>
            <a:ext cx="7315200" cy="241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body" idx="1"/>
          </p:nvPr>
        </p:nvSpPr>
        <p:spPr>
          <a:xfrm>
            <a:off x="4267200" y="2545733"/>
            <a:ext cx="7315200" cy="36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▰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Google Shape;57;p5"/>
          <p:cNvSpPr txBox="1">
            <a:spLocks noGrp="1"/>
          </p:cNvSpPr>
          <p:nvPr>
            <p:ph type="sldNum" idx="12"/>
          </p:nvPr>
        </p:nvSpPr>
        <p:spPr>
          <a:xfrm>
            <a:off x="345633" y="6232133"/>
            <a:ext cx="642000" cy="32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8E2947-05A5-46F8-96D4-516606345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609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 + 1 column + imag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6"/>
          <p:cNvGrpSpPr/>
          <p:nvPr/>
        </p:nvGrpSpPr>
        <p:grpSpPr>
          <a:xfrm>
            <a:off x="-318" y="-141"/>
            <a:ext cx="12191761" cy="6857756"/>
            <a:chOff x="6361595" y="2777133"/>
            <a:chExt cx="2856819" cy="1606935"/>
          </a:xfrm>
        </p:grpSpPr>
        <p:sp>
          <p:nvSpPr>
            <p:cNvPr id="60" name="Google Shape;60;p6"/>
            <p:cNvSpPr/>
            <p:nvPr/>
          </p:nvSpPr>
          <p:spPr>
            <a:xfrm>
              <a:off x="6361595" y="3328877"/>
              <a:ext cx="2856819" cy="1055191"/>
            </a:xfrm>
            <a:custGeom>
              <a:avLst/>
              <a:gdLst/>
              <a:ahLst/>
              <a:cxnLst/>
              <a:rect l="l" t="t" r="r" b="b"/>
              <a:pathLst>
                <a:path w="2856819" h="1055191" extrusionOk="0">
                  <a:moveTo>
                    <a:pt x="0" y="1055599"/>
                  </a:moveTo>
                  <a:lnTo>
                    <a:pt x="2856819" y="1055599"/>
                  </a:lnTo>
                  <a:lnTo>
                    <a:pt x="2856819" y="0"/>
                  </a:lnTo>
                  <a:lnTo>
                    <a:pt x="0" y="503854"/>
                  </a:lnTo>
                  <a:lnTo>
                    <a:pt x="0" y="10555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6361595" y="3581367"/>
              <a:ext cx="471672" cy="250031"/>
            </a:xfrm>
            <a:custGeom>
              <a:avLst/>
              <a:gdLst/>
              <a:ahLst/>
              <a:cxnLst/>
              <a:rect l="l" t="t" r="r" b="b"/>
              <a:pathLst>
                <a:path w="471672" h="250031" extrusionOk="0">
                  <a:moveTo>
                    <a:pt x="0" y="83189"/>
                  </a:moveTo>
                  <a:lnTo>
                    <a:pt x="0" y="251365"/>
                  </a:lnTo>
                  <a:lnTo>
                    <a:pt x="471673" y="168176"/>
                  </a:lnTo>
                  <a:lnTo>
                    <a:pt x="471673" y="0"/>
                  </a:lnTo>
                  <a:lnTo>
                    <a:pt x="0" y="831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8188769" y="3160702"/>
              <a:ext cx="1029645" cy="349746"/>
            </a:xfrm>
            <a:custGeom>
              <a:avLst/>
              <a:gdLst/>
              <a:ahLst/>
              <a:cxnLst/>
              <a:rect l="l" t="t" r="r" b="b"/>
              <a:pathLst>
                <a:path w="1029645" h="349746" extrusionOk="0">
                  <a:moveTo>
                    <a:pt x="1029645" y="0"/>
                  </a:moveTo>
                  <a:lnTo>
                    <a:pt x="0" y="181597"/>
                  </a:lnTo>
                  <a:lnTo>
                    <a:pt x="0" y="349773"/>
                  </a:lnTo>
                  <a:lnTo>
                    <a:pt x="1029645" y="168176"/>
                  </a:lnTo>
                  <a:lnTo>
                    <a:pt x="1029645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6361595" y="3343125"/>
              <a:ext cx="868949" cy="319980"/>
            </a:xfrm>
            <a:custGeom>
              <a:avLst/>
              <a:gdLst/>
              <a:ahLst/>
              <a:cxnLst/>
              <a:rect l="l" t="t" r="r" b="b"/>
              <a:pathLst>
                <a:path w="868949" h="319980" extrusionOk="0">
                  <a:moveTo>
                    <a:pt x="0" y="153256"/>
                  </a:moveTo>
                  <a:lnTo>
                    <a:pt x="0" y="321431"/>
                  </a:lnTo>
                  <a:lnTo>
                    <a:pt x="868949" y="168176"/>
                  </a:lnTo>
                  <a:lnTo>
                    <a:pt x="868949" y="0"/>
                  </a:lnTo>
                  <a:lnTo>
                    <a:pt x="0" y="153256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6361595" y="3286479"/>
              <a:ext cx="236580" cy="209847"/>
            </a:xfrm>
            <a:custGeom>
              <a:avLst/>
              <a:gdLst/>
              <a:ahLst/>
              <a:cxnLst/>
              <a:rect l="l" t="t" r="r" b="b"/>
              <a:pathLst>
                <a:path w="236580" h="209847" extrusionOk="0">
                  <a:moveTo>
                    <a:pt x="0" y="41725"/>
                  </a:moveTo>
                  <a:lnTo>
                    <a:pt x="0" y="209901"/>
                  </a:lnTo>
                  <a:lnTo>
                    <a:pt x="236580" y="168176"/>
                  </a:lnTo>
                  <a:lnTo>
                    <a:pt x="236580" y="0"/>
                  </a:lnTo>
                  <a:lnTo>
                    <a:pt x="0" y="417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8331610" y="2824350"/>
              <a:ext cx="886804" cy="324445"/>
            </a:xfrm>
            <a:custGeom>
              <a:avLst/>
              <a:gdLst/>
              <a:ahLst/>
              <a:cxnLst/>
              <a:rect l="l" t="t" r="r" b="b"/>
              <a:pathLst>
                <a:path w="886804" h="324445" extrusionOk="0">
                  <a:moveTo>
                    <a:pt x="886804" y="0"/>
                  </a:moveTo>
                  <a:lnTo>
                    <a:pt x="0" y="156405"/>
                  </a:lnTo>
                  <a:lnTo>
                    <a:pt x="0" y="324581"/>
                  </a:lnTo>
                  <a:lnTo>
                    <a:pt x="886804" y="168176"/>
                  </a:lnTo>
                  <a:lnTo>
                    <a:pt x="886804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6868978" y="2954026"/>
              <a:ext cx="660639" cy="284261"/>
            </a:xfrm>
            <a:custGeom>
              <a:avLst/>
              <a:gdLst/>
              <a:ahLst/>
              <a:cxnLst/>
              <a:rect l="l" t="t" r="r" b="b"/>
              <a:pathLst>
                <a:path w="660639" h="284261" extrusionOk="0">
                  <a:moveTo>
                    <a:pt x="0" y="116516"/>
                  </a:moveTo>
                  <a:lnTo>
                    <a:pt x="0" y="284692"/>
                  </a:lnTo>
                  <a:lnTo>
                    <a:pt x="660639" y="168176"/>
                  </a:lnTo>
                  <a:lnTo>
                    <a:pt x="660639" y="0"/>
                  </a:lnTo>
                  <a:lnTo>
                    <a:pt x="0" y="116516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7093655" y="2777133"/>
              <a:ext cx="1438825" cy="253007"/>
            </a:xfrm>
            <a:custGeom>
              <a:avLst/>
              <a:gdLst/>
              <a:ahLst/>
              <a:cxnLst/>
              <a:rect l="l" t="t" r="r" b="b"/>
              <a:pathLst>
                <a:path w="1438825" h="253007" extrusionOk="0">
                  <a:moveTo>
                    <a:pt x="485388" y="0"/>
                  </a:moveTo>
                  <a:lnTo>
                    <a:pt x="0" y="85607"/>
                  </a:lnTo>
                  <a:lnTo>
                    <a:pt x="0" y="253783"/>
                  </a:lnTo>
                  <a:lnTo>
                    <a:pt x="1438932" y="0"/>
                  </a:lnTo>
                  <a:lnTo>
                    <a:pt x="48538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609600" y="3192600"/>
            <a:ext cx="5486400" cy="560800"/>
          </a:xfrm>
          <a:prstGeom prst="rect">
            <a:avLst/>
          </a:prstGeom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body" idx="1"/>
          </p:nvPr>
        </p:nvSpPr>
        <p:spPr>
          <a:xfrm>
            <a:off x="4267200" y="3733567"/>
            <a:ext cx="7315200" cy="282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474121" rtl="0">
              <a:spcBef>
                <a:spcPts val="800"/>
              </a:spcBef>
              <a:spcAft>
                <a:spcPts val="0"/>
              </a:spcAft>
              <a:buSzPts val="2000"/>
              <a:buChar char="▰"/>
              <a:defRPr sz="2667"/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667"/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667"/>
            </a:lvl3pPr>
            <a:lvl4pPr marL="2438339" lvl="3" indent="-474121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667"/>
            </a:lvl4pPr>
            <a:lvl5pPr marL="3047924" lvl="4" indent="-474121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667"/>
            </a:lvl5pPr>
            <a:lvl6pPr marL="3657509" lvl="5" indent="-474121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667"/>
            </a:lvl6pPr>
            <a:lvl7pPr marL="4267093" lvl="6" indent="-474121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667"/>
            </a:lvl7pPr>
            <a:lvl8pPr marL="4876678" lvl="7" indent="-474121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667"/>
            </a:lvl8pPr>
            <a:lvl9pPr marL="5486263" lvl="8" indent="-474121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Google Shape;70;p6"/>
          <p:cNvSpPr txBox="1">
            <a:spLocks noGrp="1"/>
          </p:cNvSpPr>
          <p:nvPr>
            <p:ph type="sldNum" idx="12"/>
          </p:nvPr>
        </p:nvSpPr>
        <p:spPr>
          <a:xfrm>
            <a:off x="345633" y="6232133"/>
            <a:ext cx="642000" cy="32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8E2947-05A5-46F8-96D4-516606345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8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7"/>
          <p:cNvGrpSpPr/>
          <p:nvPr/>
        </p:nvGrpSpPr>
        <p:grpSpPr>
          <a:xfrm>
            <a:off x="-159" y="-141"/>
            <a:ext cx="12191761" cy="6857756"/>
            <a:chOff x="2973586" y="2777133"/>
            <a:chExt cx="2856819" cy="1606935"/>
          </a:xfrm>
        </p:grpSpPr>
        <p:sp>
          <p:nvSpPr>
            <p:cNvPr id="73" name="Google Shape;73;p7"/>
            <p:cNvSpPr/>
            <p:nvPr/>
          </p:nvSpPr>
          <p:spPr>
            <a:xfrm>
              <a:off x="2973586" y="2944901"/>
              <a:ext cx="2856819" cy="1439167"/>
            </a:xfrm>
            <a:custGeom>
              <a:avLst/>
              <a:gdLst/>
              <a:ahLst/>
              <a:cxnLst/>
              <a:rect l="l" t="t" r="r" b="b"/>
              <a:pathLst>
                <a:path w="2856819" h="1439167" extrusionOk="0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669936" y="2777133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2973586" y="2900141"/>
              <a:ext cx="249971" cy="211335"/>
            </a:xfrm>
            <a:custGeom>
              <a:avLst/>
              <a:gdLst/>
              <a:ahLst/>
              <a:cxnLst/>
              <a:rect l="l" t="t" r="r" b="b"/>
              <a:pathLst>
                <a:path w="249971" h="211335" extrusionOk="0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2973586" y="3176135"/>
              <a:ext cx="592194" cy="272355"/>
            </a:xfrm>
            <a:custGeom>
              <a:avLst/>
              <a:gdLst/>
              <a:ahLst/>
              <a:cxnLst/>
              <a:rect l="l" t="t" r="r" b="b"/>
              <a:pathLst>
                <a:path w="592194" h="272355" extrusionOk="0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5446520" y="2777133"/>
              <a:ext cx="383885" cy="235148"/>
            </a:xfrm>
            <a:custGeom>
              <a:avLst/>
              <a:gdLst/>
              <a:ahLst/>
              <a:cxnLst/>
              <a:rect l="l" t="t" r="r" b="b"/>
              <a:pathLst>
                <a:path w="383885" h="235148" extrusionOk="0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2973586" y="2964659"/>
              <a:ext cx="837702" cy="315515"/>
            </a:xfrm>
            <a:custGeom>
              <a:avLst/>
              <a:gdLst/>
              <a:ahLst/>
              <a:cxnLst/>
              <a:rect l="l" t="t" r="r" b="b"/>
              <a:pathLst>
                <a:path w="837702" h="315515" extrusionOk="0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7"/>
          <p:cNvSpPr txBox="1">
            <a:spLocks noGrp="1"/>
          </p:cNvSpPr>
          <p:nvPr>
            <p:ph type="title"/>
          </p:nvPr>
        </p:nvSpPr>
        <p:spPr>
          <a:xfrm>
            <a:off x="609600" y="-133"/>
            <a:ext cx="7315200" cy="241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body" idx="1"/>
          </p:nvPr>
        </p:nvSpPr>
        <p:spPr>
          <a:xfrm>
            <a:off x="4267167" y="2545733"/>
            <a:ext cx="3324800" cy="402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Google Shape;81;p7"/>
          <p:cNvSpPr txBox="1">
            <a:spLocks noGrp="1"/>
          </p:cNvSpPr>
          <p:nvPr>
            <p:ph type="body" idx="2"/>
          </p:nvPr>
        </p:nvSpPr>
        <p:spPr>
          <a:xfrm>
            <a:off x="8257607" y="2545733"/>
            <a:ext cx="3324800" cy="402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Google Shape;82;p7"/>
          <p:cNvSpPr txBox="1">
            <a:spLocks noGrp="1"/>
          </p:cNvSpPr>
          <p:nvPr>
            <p:ph type="sldNum" idx="12"/>
          </p:nvPr>
        </p:nvSpPr>
        <p:spPr>
          <a:xfrm>
            <a:off x="345633" y="6232133"/>
            <a:ext cx="642000" cy="32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8E2947-05A5-46F8-96D4-516606345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88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8"/>
          <p:cNvGrpSpPr/>
          <p:nvPr/>
        </p:nvGrpSpPr>
        <p:grpSpPr>
          <a:xfrm>
            <a:off x="-159" y="-141"/>
            <a:ext cx="12191761" cy="6857756"/>
            <a:chOff x="2973586" y="2777133"/>
            <a:chExt cx="2856819" cy="1606935"/>
          </a:xfrm>
        </p:grpSpPr>
        <p:sp>
          <p:nvSpPr>
            <p:cNvPr id="85" name="Google Shape;85;p8"/>
            <p:cNvSpPr/>
            <p:nvPr/>
          </p:nvSpPr>
          <p:spPr>
            <a:xfrm>
              <a:off x="2973586" y="2944901"/>
              <a:ext cx="2856819" cy="1439167"/>
            </a:xfrm>
            <a:custGeom>
              <a:avLst/>
              <a:gdLst/>
              <a:ahLst/>
              <a:cxnLst/>
              <a:rect l="l" t="t" r="r" b="b"/>
              <a:pathLst>
                <a:path w="2856819" h="1439167" extrusionOk="0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3669936" y="2777133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2973586" y="2900141"/>
              <a:ext cx="249971" cy="211335"/>
            </a:xfrm>
            <a:custGeom>
              <a:avLst/>
              <a:gdLst/>
              <a:ahLst/>
              <a:cxnLst/>
              <a:rect l="l" t="t" r="r" b="b"/>
              <a:pathLst>
                <a:path w="249971" h="211335" extrusionOk="0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2973586" y="3176135"/>
              <a:ext cx="592194" cy="272355"/>
            </a:xfrm>
            <a:custGeom>
              <a:avLst/>
              <a:gdLst/>
              <a:ahLst/>
              <a:cxnLst/>
              <a:rect l="l" t="t" r="r" b="b"/>
              <a:pathLst>
                <a:path w="592194" h="272355" extrusionOk="0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5446520" y="2777133"/>
              <a:ext cx="383885" cy="235148"/>
            </a:xfrm>
            <a:custGeom>
              <a:avLst/>
              <a:gdLst/>
              <a:ahLst/>
              <a:cxnLst/>
              <a:rect l="l" t="t" r="r" b="b"/>
              <a:pathLst>
                <a:path w="383885" h="235148" extrusionOk="0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2973586" y="2964659"/>
              <a:ext cx="837702" cy="315515"/>
            </a:xfrm>
            <a:custGeom>
              <a:avLst/>
              <a:gdLst/>
              <a:ahLst/>
              <a:cxnLst/>
              <a:rect l="l" t="t" r="r" b="b"/>
              <a:pathLst>
                <a:path w="837702" h="315515" extrusionOk="0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8"/>
          <p:cNvSpPr txBox="1">
            <a:spLocks noGrp="1"/>
          </p:cNvSpPr>
          <p:nvPr>
            <p:ph type="title"/>
          </p:nvPr>
        </p:nvSpPr>
        <p:spPr>
          <a:xfrm>
            <a:off x="609600" y="-133"/>
            <a:ext cx="7315200" cy="241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body" idx="1"/>
          </p:nvPr>
        </p:nvSpPr>
        <p:spPr>
          <a:xfrm>
            <a:off x="609600" y="3177533"/>
            <a:ext cx="3418000" cy="295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▰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Google Shape;93;p8"/>
          <p:cNvSpPr txBox="1">
            <a:spLocks noGrp="1"/>
          </p:cNvSpPr>
          <p:nvPr>
            <p:ph type="body" idx="2"/>
          </p:nvPr>
        </p:nvSpPr>
        <p:spPr>
          <a:xfrm>
            <a:off x="4386984" y="3177533"/>
            <a:ext cx="3418000" cy="295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▰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4" name="Google Shape;94;p8"/>
          <p:cNvSpPr txBox="1">
            <a:spLocks noGrp="1"/>
          </p:cNvSpPr>
          <p:nvPr>
            <p:ph type="body" idx="3"/>
          </p:nvPr>
        </p:nvSpPr>
        <p:spPr>
          <a:xfrm>
            <a:off x="8164400" y="3177533"/>
            <a:ext cx="3418000" cy="295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▰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Google Shape;95;p8"/>
          <p:cNvSpPr txBox="1">
            <a:spLocks noGrp="1"/>
          </p:cNvSpPr>
          <p:nvPr>
            <p:ph type="sldNum" idx="12"/>
          </p:nvPr>
        </p:nvSpPr>
        <p:spPr>
          <a:xfrm>
            <a:off x="345633" y="6232133"/>
            <a:ext cx="642000" cy="32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8E2947-05A5-46F8-96D4-516606345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28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159" y="-141"/>
            <a:ext cx="12191761" cy="6857756"/>
            <a:chOff x="2973586" y="2777133"/>
            <a:chExt cx="2856819" cy="1606935"/>
          </a:xfrm>
        </p:grpSpPr>
        <p:sp>
          <p:nvSpPr>
            <p:cNvPr id="98" name="Google Shape;98;p9"/>
            <p:cNvSpPr/>
            <p:nvPr/>
          </p:nvSpPr>
          <p:spPr>
            <a:xfrm>
              <a:off x="2973586" y="2944901"/>
              <a:ext cx="2856819" cy="1439167"/>
            </a:xfrm>
            <a:custGeom>
              <a:avLst/>
              <a:gdLst/>
              <a:ahLst/>
              <a:cxnLst/>
              <a:rect l="l" t="t" r="r" b="b"/>
              <a:pathLst>
                <a:path w="2856819" h="1439167" extrusionOk="0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3669936" y="2777133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2973586" y="2900141"/>
              <a:ext cx="249971" cy="211335"/>
            </a:xfrm>
            <a:custGeom>
              <a:avLst/>
              <a:gdLst/>
              <a:ahLst/>
              <a:cxnLst/>
              <a:rect l="l" t="t" r="r" b="b"/>
              <a:pathLst>
                <a:path w="249971" h="211335" extrusionOk="0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2973586" y="3176135"/>
              <a:ext cx="592194" cy="272355"/>
            </a:xfrm>
            <a:custGeom>
              <a:avLst/>
              <a:gdLst/>
              <a:ahLst/>
              <a:cxnLst/>
              <a:rect l="l" t="t" r="r" b="b"/>
              <a:pathLst>
                <a:path w="592194" h="272355" extrusionOk="0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5446520" y="2777133"/>
              <a:ext cx="383885" cy="235148"/>
            </a:xfrm>
            <a:custGeom>
              <a:avLst/>
              <a:gdLst/>
              <a:ahLst/>
              <a:cxnLst/>
              <a:rect l="l" t="t" r="r" b="b"/>
              <a:pathLst>
                <a:path w="383885" h="235148" extrusionOk="0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2973586" y="2964659"/>
              <a:ext cx="837702" cy="315515"/>
            </a:xfrm>
            <a:custGeom>
              <a:avLst/>
              <a:gdLst/>
              <a:ahLst/>
              <a:cxnLst/>
              <a:rect l="l" t="t" r="r" b="b"/>
              <a:pathLst>
                <a:path w="837702" h="315515" extrusionOk="0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9"/>
          <p:cNvSpPr txBox="1">
            <a:spLocks noGrp="1"/>
          </p:cNvSpPr>
          <p:nvPr>
            <p:ph type="title"/>
          </p:nvPr>
        </p:nvSpPr>
        <p:spPr>
          <a:xfrm>
            <a:off x="609600" y="-133"/>
            <a:ext cx="7315200" cy="241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5" name="Google Shape;105;p9"/>
          <p:cNvSpPr txBox="1">
            <a:spLocks noGrp="1"/>
          </p:cNvSpPr>
          <p:nvPr>
            <p:ph type="sldNum" idx="12"/>
          </p:nvPr>
        </p:nvSpPr>
        <p:spPr>
          <a:xfrm>
            <a:off x="345633" y="6232133"/>
            <a:ext cx="642000" cy="32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8E2947-05A5-46F8-96D4-516606345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042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0"/>
          <p:cNvGrpSpPr/>
          <p:nvPr/>
        </p:nvGrpSpPr>
        <p:grpSpPr>
          <a:xfrm>
            <a:off x="-159" y="1"/>
            <a:ext cx="12191761" cy="6859497"/>
            <a:chOff x="2973586" y="0"/>
            <a:chExt cx="2856819" cy="1607343"/>
          </a:xfrm>
        </p:grpSpPr>
        <p:sp>
          <p:nvSpPr>
            <p:cNvPr id="108" name="Google Shape;108;p10"/>
            <p:cNvSpPr/>
            <p:nvPr/>
          </p:nvSpPr>
          <p:spPr>
            <a:xfrm>
              <a:off x="2973586" y="0"/>
              <a:ext cx="2856819" cy="1607343"/>
            </a:xfrm>
            <a:custGeom>
              <a:avLst/>
              <a:gdLst/>
              <a:ahLst/>
              <a:cxnLst/>
              <a:rect l="l" t="t" r="r" b="b"/>
              <a:pathLst>
                <a:path w="2856819" h="1607343" extrusionOk="0">
                  <a:moveTo>
                    <a:pt x="0" y="1607344"/>
                  </a:moveTo>
                  <a:lnTo>
                    <a:pt x="2856819" y="1607344"/>
                  </a:lnTo>
                  <a:lnTo>
                    <a:pt x="2856819" y="0"/>
                  </a:lnTo>
                  <a:lnTo>
                    <a:pt x="2854505" y="0"/>
                  </a:lnTo>
                  <a:lnTo>
                    <a:pt x="0" y="503447"/>
                  </a:lnTo>
                  <a:lnTo>
                    <a:pt x="0" y="16073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2973586" y="278850"/>
              <a:ext cx="319904" cy="223242"/>
            </a:xfrm>
            <a:custGeom>
              <a:avLst/>
              <a:gdLst/>
              <a:ahLst/>
              <a:cxnLst/>
              <a:rect l="l" t="t" r="r" b="b"/>
              <a:pathLst>
                <a:path w="319904" h="223242" extrusionOk="0">
                  <a:moveTo>
                    <a:pt x="0" y="56421"/>
                  </a:moveTo>
                  <a:lnTo>
                    <a:pt x="0" y="224597"/>
                  </a:lnTo>
                  <a:lnTo>
                    <a:pt x="319904" y="168176"/>
                  </a:lnTo>
                  <a:lnTo>
                    <a:pt x="319904" y="0"/>
                  </a:lnTo>
                  <a:lnTo>
                    <a:pt x="0" y="56421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4446633" y="0"/>
              <a:ext cx="1380795" cy="242589"/>
            </a:xfrm>
            <a:custGeom>
              <a:avLst/>
              <a:gdLst/>
              <a:ahLst/>
              <a:cxnLst/>
              <a:rect l="l" t="t" r="r" b="b"/>
              <a:pathLst>
                <a:path w="1380795" h="242589" extrusionOk="0">
                  <a:moveTo>
                    <a:pt x="427914" y="0"/>
                  </a:moveTo>
                  <a:lnTo>
                    <a:pt x="0" y="75471"/>
                  </a:lnTo>
                  <a:lnTo>
                    <a:pt x="0" y="243647"/>
                  </a:lnTo>
                  <a:lnTo>
                    <a:pt x="1381458" y="0"/>
                  </a:lnTo>
                  <a:lnTo>
                    <a:pt x="427914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0"/>
            <p:cNvSpPr/>
            <p:nvPr/>
          </p:nvSpPr>
          <p:spPr>
            <a:xfrm>
              <a:off x="2973586" y="131406"/>
              <a:ext cx="202358" cy="202406"/>
            </a:xfrm>
            <a:custGeom>
              <a:avLst/>
              <a:gdLst/>
              <a:ahLst/>
              <a:cxnLst/>
              <a:rect l="l" t="t" r="r" b="b"/>
              <a:pathLst>
                <a:path w="202358" h="202406" extrusionOk="0">
                  <a:moveTo>
                    <a:pt x="0" y="35689"/>
                  </a:moveTo>
                  <a:lnTo>
                    <a:pt x="0" y="203865"/>
                  </a:lnTo>
                  <a:lnTo>
                    <a:pt x="202358" y="168176"/>
                  </a:lnTo>
                  <a:lnTo>
                    <a:pt x="202358" y="0"/>
                  </a:lnTo>
                  <a:lnTo>
                    <a:pt x="0" y="356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0"/>
            <p:cNvSpPr/>
            <p:nvPr/>
          </p:nvSpPr>
          <p:spPr>
            <a:xfrm>
              <a:off x="3669936" y="0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10"/>
          <p:cNvSpPr txBox="1">
            <a:spLocks noGrp="1"/>
          </p:cNvSpPr>
          <p:nvPr>
            <p:ph type="body" idx="1"/>
          </p:nvPr>
        </p:nvSpPr>
        <p:spPr>
          <a:xfrm>
            <a:off x="609600" y="2459033"/>
            <a:ext cx="2920000" cy="361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SzPts val="1600"/>
              <a:buNone/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4" name="Google Shape;114;p10"/>
          <p:cNvSpPr txBox="1">
            <a:spLocks noGrp="1"/>
          </p:cNvSpPr>
          <p:nvPr>
            <p:ph type="sldNum" idx="12"/>
          </p:nvPr>
        </p:nvSpPr>
        <p:spPr>
          <a:xfrm>
            <a:off x="345633" y="6232133"/>
            <a:ext cx="642000" cy="32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8E2947-05A5-46F8-96D4-516606345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38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CA388"/>
            </a:gs>
            <a:gs pos="100000">
              <a:srgbClr val="A6D683"/>
            </a:gs>
          </a:gsLst>
          <a:lin ang="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-133"/>
            <a:ext cx="7315200" cy="24192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67200" y="2545733"/>
            <a:ext cx="7315200" cy="36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6D683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345633" y="6232133"/>
            <a:ext cx="642000" cy="3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 sz="16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>
              <a:buNone/>
              <a:defRPr sz="16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2pPr>
            <a:lvl3pPr lvl="2">
              <a:buNone/>
              <a:defRPr sz="16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3pPr>
            <a:lvl4pPr lvl="3">
              <a:buNone/>
              <a:defRPr sz="16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4pPr>
            <a:lvl5pPr lvl="4">
              <a:buNone/>
              <a:defRPr sz="16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5pPr>
            <a:lvl6pPr lvl="5">
              <a:buNone/>
              <a:defRPr sz="16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6pPr>
            <a:lvl7pPr lvl="6">
              <a:buNone/>
              <a:defRPr sz="16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7pPr>
            <a:lvl8pPr lvl="7">
              <a:buNone/>
              <a:defRPr sz="16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8pPr>
            <a:lvl9pPr lvl="8">
              <a:buNone/>
              <a:defRPr sz="16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fld id="{008E2947-05A5-46F8-96D4-516606345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86010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EE73FF-150F-4752-A43B-B45DA6539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2295" y="2235200"/>
            <a:ext cx="9144000" cy="2387600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</a:t>
            </a: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MODELLING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DESIGN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672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82D735A-F7FF-4DE2-9A7E-2DC182D0B408}"/>
              </a:ext>
            </a:extLst>
          </p:cNvPr>
          <p:cNvSpPr txBox="1"/>
          <p:nvPr/>
        </p:nvSpPr>
        <p:spPr>
          <a:xfrm>
            <a:off x="2941983" y="0"/>
            <a:ext cx="9250017" cy="6858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178290-4D17-4DFF-B4B3-C022C5318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948" y="2219400"/>
            <a:ext cx="2107096" cy="2419200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PACKAGE DIAGRAM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908C67B7-0E5B-4F75-B73D-EB30C72B8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279" y="513554"/>
            <a:ext cx="10235052" cy="6111221"/>
          </a:xfrm>
        </p:spPr>
      </p:pic>
    </p:spTree>
    <p:extLst>
      <p:ext uri="{BB962C8B-B14F-4D97-AF65-F5344CB8AC3E}">
        <p14:creationId xmlns:p14="http://schemas.microsoft.com/office/powerpoint/2010/main" val="288595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288DFB-2200-47B9-A39D-3EB0EBB6C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1668"/>
            <a:ext cx="3563155" cy="978795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/>
              <a:t>TEST </a:t>
            </a:r>
            <a:r>
              <a:rPr lang="en-US" dirty="0"/>
              <a:t>CASE 1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249" y="1039603"/>
            <a:ext cx="8563585" cy="1917049"/>
          </a:xfrm>
          <a:prstGeom prst="rect">
            <a:avLst/>
          </a:prstGeom>
        </p:spPr>
      </p:pic>
      <p:pic>
        <p:nvPicPr>
          <p:cNvPr id="1026" name="Picture 2" descr="C:\Users\admin\Desktop\patien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168202"/>
            <a:ext cx="6082084" cy="3689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\Desktop\patientu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4" y="3168202"/>
            <a:ext cx="6180136" cy="3732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86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14" y="-257710"/>
            <a:ext cx="2751786" cy="1133474"/>
          </a:xfrm>
        </p:spPr>
        <p:txBody>
          <a:bodyPr/>
          <a:lstStyle/>
          <a:p>
            <a:r>
              <a:rPr lang="en-IN" dirty="0" smtClean="0"/>
              <a:t>TEST CASE 2</a:t>
            </a:r>
            <a:endParaRPr lang="en-IN" dirty="0"/>
          </a:p>
        </p:txBody>
      </p:sp>
      <p:pic>
        <p:nvPicPr>
          <p:cNvPr id="2050" name="Picture 2" descr="C:\Users\admin\Pictures\Screenshots\Screenshot (9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1" t="24076" r="38354" b="48812"/>
          <a:stretch/>
        </p:blipFill>
        <p:spPr bwMode="auto">
          <a:xfrm>
            <a:off x="1551720" y="822702"/>
            <a:ext cx="8635285" cy="220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 descr="C:\Users\admin\Desktop\log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052" y="3262570"/>
            <a:ext cx="5954623" cy="359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02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dmin\Desktop\admi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188" y="3200187"/>
            <a:ext cx="5951441" cy="365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admin\Desktop\admin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6266189" cy="365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102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96214" y="-128922"/>
            <a:ext cx="2751786" cy="1133474"/>
          </a:xfrm>
        </p:spPr>
        <p:txBody>
          <a:bodyPr/>
          <a:lstStyle/>
          <a:p>
            <a:r>
              <a:rPr lang="en-IN" dirty="0" smtClean="0"/>
              <a:t>TEST CASE 3</a:t>
            </a:r>
            <a:endParaRPr lang="en-IN" dirty="0"/>
          </a:p>
        </p:txBody>
      </p:sp>
      <p:pic>
        <p:nvPicPr>
          <p:cNvPr id="3074" name="Picture 2" descr="C:\Users\admin\Pictures\Screenshots\Screenshot (10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8" t="24252" r="37858" b="41241"/>
          <a:stretch/>
        </p:blipFill>
        <p:spPr bwMode="auto">
          <a:xfrm>
            <a:off x="1511942" y="654595"/>
            <a:ext cx="7817477" cy="252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60" b="5326"/>
          <a:stretch/>
        </p:blipFill>
        <p:spPr>
          <a:xfrm>
            <a:off x="0" y="3178855"/>
            <a:ext cx="5650522" cy="36830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61" b="6642"/>
          <a:stretch/>
        </p:blipFill>
        <p:spPr>
          <a:xfrm>
            <a:off x="5650522" y="3137004"/>
            <a:ext cx="6541478" cy="372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7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A989CB3-33D3-463A-9266-C74190E59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061" y="331305"/>
            <a:ext cx="9925878" cy="2110130"/>
          </a:xfrm>
        </p:spPr>
        <p:txBody>
          <a:bodyPr anchor="ctr"/>
          <a:lstStyle/>
          <a:p>
            <a:pPr algn="ctr"/>
            <a: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BAYMAX</a:t>
            </a:r>
            <a:b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“A Healthcare Project”</a:t>
            </a:r>
            <a:endParaRPr lang="en-I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EF7A950-9ABA-4EA9-9756-8249644B5670}"/>
              </a:ext>
            </a:extLst>
          </p:cNvPr>
          <p:cNvSpPr txBox="1"/>
          <p:nvPr/>
        </p:nvSpPr>
        <p:spPr>
          <a:xfrm>
            <a:off x="7845287" y="3591339"/>
            <a:ext cx="408166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1E604F"/>
                </a:solidFill>
              </a:rPr>
              <a:t>PRESENTED BY :</a:t>
            </a:r>
          </a:p>
          <a:p>
            <a:pPr algn="r"/>
            <a:r>
              <a:rPr lang="en-US" sz="2000" dirty="0">
                <a:solidFill>
                  <a:srgbClr val="1E604F"/>
                </a:solidFill>
              </a:rPr>
              <a:t>Roshni </a:t>
            </a:r>
            <a:r>
              <a:rPr lang="en-US" sz="2000" dirty="0" err="1">
                <a:solidFill>
                  <a:srgbClr val="1E604F"/>
                </a:solidFill>
              </a:rPr>
              <a:t>Bhirad</a:t>
            </a:r>
            <a:r>
              <a:rPr lang="en-US" sz="2000" dirty="0">
                <a:solidFill>
                  <a:srgbClr val="1E604F"/>
                </a:solidFill>
              </a:rPr>
              <a:t>       PC-08</a:t>
            </a:r>
          </a:p>
          <a:p>
            <a:pPr algn="r"/>
            <a:r>
              <a:rPr lang="en-US" sz="2000" dirty="0" err="1">
                <a:solidFill>
                  <a:srgbClr val="1E604F"/>
                </a:solidFill>
              </a:rPr>
              <a:t>Sayali</a:t>
            </a:r>
            <a:r>
              <a:rPr lang="en-US" sz="2000" dirty="0">
                <a:solidFill>
                  <a:srgbClr val="1E604F"/>
                </a:solidFill>
              </a:rPr>
              <a:t> </a:t>
            </a:r>
            <a:r>
              <a:rPr lang="en-US" sz="2000" dirty="0" err="1">
                <a:solidFill>
                  <a:srgbClr val="1E604F"/>
                </a:solidFill>
              </a:rPr>
              <a:t>Parulekar</a:t>
            </a:r>
            <a:r>
              <a:rPr lang="en-US" sz="2000" dirty="0">
                <a:solidFill>
                  <a:srgbClr val="1E604F"/>
                </a:solidFill>
              </a:rPr>
              <a:t>       PC-11 </a:t>
            </a:r>
          </a:p>
          <a:p>
            <a:pPr algn="r"/>
            <a:r>
              <a:rPr lang="en-US" sz="2000" dirty="0" err="1">
                <a:solidFill>
                  <a:srgbClr val="1E604F"/>
                </a:solidFill>
              </a:rPr>
              <a:t>Sanchita</a:t>
            </a:r>
            <a:r>
              <a:rPr lang="en-US" sz="2000" dirty="0">
                <a:solidFill>
                  <a:srgbClr val="1E604F"/>
                </a:solidFill>
              </a:rPr>
              <a:t> Biswas       PC-17</a:t>
            </a:r>
          </a:p>
          <a:p>
            <a:pPr algn="r"/>
            <a:r>
              <a:rPr lang="en-IN" sz="2000" dirty="0" err="1">
                <a:solidFill>
                  <a:srgbClr val="1E604F"/>
                </a:solidFill>
              </a:rPr>
              <a:t>Rakshit</a:t>
            </a:r>
            <a:r>
              <a:rPr lang="en-IN" sz="2000" dirty="0">
                <a:solidFill>
                  <a:srgbClr val="1E604F"/>
                </a:solidFill>
              </a:rPr>
              <a:t> </a:t>
            </a:r>
            <a:r>
              <a:rPr lang="en-IN" sz="2000" dirty="0" err="1" smtClean="0">
                <a:solidFill>
                  <a:srgbClr val="1E604F"/>
                </a:solidFill>
              </a:rPr>
              <a:t>Chawla</a:t>
            </a:r>
            <a:r>
              <a:rPr lang="en-IN" sz="2000" dirty="0" smtClean="0">
                <a:solidFill>
                  <a:srgbClr val="1E604F"/>
                </a:solidFill>
              </a:rPr>
              <a:t>       </a:t>
            </a:r>
            <a:r>
              <a:rPr lang="en-IN" sz="2000" dirty="0">
                <a:solidFill>
                  <a:srgbClr val="1E604F"/>
                </a:solidFill>
              </a:rPr>
              <a:t>PC-29</a:t>
            </a:r>
            <a:endParaRPr lang="en-US" sz="2000" dirty="0">
              <a:solidFill>
                <a:srgbClr val="1E604F"/>
              </a:solidFill>
            </a:endParaRPr>
          </a:p>
          <a:p>
            <a:pPr algn="r"/>
            <a:r>
              <a:rPr lang="en-US" sz="2000" dirty="0" err="1">
                <a:solidFill>
                  <a:srgbClr val="1E604F"/>
                </a:solidFill>
              </a:rPr>
              <a:t>Rijul</a:t>
            </a:r>
            <a:r>
              <a:rPr lang="en-US" sz="2000" dirty="0">
                <a:solidFill>
                  <a:srgbClr val="1E604F"/>
                </a:solidFill>
              </a:rPr>
              <a:t> </a:t>
            </a:r>
            <a:r>
              <a:rPr lang="en-US" sz="2000" dirty="0" err="1">
                <a:solidFill>
                  <a:srgbClr val="1E604F"/>
                </a:solidFill>
              </a:rPr>
              <a:t>Sherathia</a:t>
            </a:r>
            <a:r>
              <a:rPr lang="en-US" sz="2000" dirty="0">
                <a:solidFill>
                  <a:srgbClr val="1E604F"/>
                </a:solidFill>
              </a:rPr>
              <a:t>       PC-30</a:t>
            </a:r>
          </a:p>
          <a:p>
            <a:pPr algn="r"/>
            <a:r>
              <a:rPr lang="en-IN" sz="2000" dirty="0">
                <a:solidFill>
                  <a:srgbClr val="1E604F"/>
                </a:solidFill>
              </a:rPr>
              <a:t>Shruti Gupta       PC-44</a:t>
            </a:r>
          </a:p>
          <a:p>
            <a:pPr algn="r"/>
            <a:r>
              <a:rPr lang="en-US" sz="2000" dirty="0" smtClean="0">
                <a:solidFill>
                  <a:srgbClr val="1E604F"/>
                </a:solidFill>
              </a:rPr>
              <a:t>Rahul </a:t>
            </a:r>
            <a:r>
              <a:rPr lang="en-US" sz="2000" dirty="0">
                <a:solidFill>
                  <a:srgbClr val="1E604F"/>
                </a:solidFill>
              </a:rPr>
              <a:t>Arya       PC-47</a:t>
            </a:r>
          </a:p>
          <a:p>
            <a:pPr algn="r"/>
            <a:r>
              <a:rPr lang="en-IN" sz="2000" dirty="0">
                <a:solidFill>
                  <a:srgbClr val="1E604F"/>
                </a:solidFill>
              </a:rPr>
              <a:t>Smit </a:t>
            </a:r>
            <a:r>
              <a:rPr lang="en-IN" sz="2000" dirty="0" err="1">
                <a:solidFill>
                  <a:srgbClr val="1E604F"/>
                </a:solidFill>
              </a:rPr>
              <a:t>Kesarkar</a:t>
            </a:r>
            <a:r>
              <a:rPr lang="en-IN" sz="2000" dirty="0">
                <a:solidFill>
                  <a:srgbClr val="1E604F"/>
                </a:solidFill>
              </a:rPr>
              <a:t>       PC-50</a:t>
            </a:r>
          </a:p>
          <a:p>
            <a:pPr algn="r"/>
            <a:r>
              <a:rPr lang="en-IN" sz="2000" dirty="0">
                <a:solidFill>
                  <a:srgbClr val="1E604F"/>
                </a:solidFill>
              </a:rPr>
              <a:t>Karthik Jain       PC-62</a:t>
            </a:r>
          </a:p>
          <a:p>
            <a:endParaRPr lang="en-IN" sz="2000" dirty="0">
              <a:solidFill>
                <a:srgbClr val="1E60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40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7479C6-908C-4E8B-8885-2C0519FE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SCOPE</a:t>
            </a:r>
            <a:endParaRPr lang="en-I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FCE3FA-3355-446E-9999-2CDC59976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56383" y="2545733"/>
            <a:ext cx="7726017" cy="3686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Software opens up to a LOGIN Screen</a:t>
            </a:r>
          </a:p>
          <a:p>
            <a:r>
              <a:rPr lang="en-US" dirty="0"/>
              <a:t>LOGIN for both Patients as well as Doctors is accepted</a:t>
            </a:r>
          </a:p>
          <a:p>
            <a:r>
              <a:rPr lang="en-US" dirty="0"/>
              <a:t>Admin can also login using his username and password</a:t>
            </a:r>
          </a:p>
          <a:p>
            <a:r>
              <a:rPr lang="en-US" dirty="0"/>
              <a:t>Sign-Up option is also available but only for patients</a:t>
            </a:r>
          </a:p>
          <a:p>
            <a:r>
              <a:rPr lang="en-US" dirty="0"/>
              <a:t>For Patient LOGIN, the screen opens a ‘New Consult’ Form with additional facility of ‘Follow Up’</a:t>
            </a:r>
          </a:p>
          <a:p>
            <a:r>
              <a:rPr lang="en-US" dirty="0"/>
              <a:t>The Patient enters the symptoms and any allergies that he has</a:t>
            </a:r>
          </a:p>
          <a:p>
            <a:r>
              <a:rPr lang="en-US" dirty="0"/>
              <a:t>Patient then awaits for a prescription</a:t>
            </a:r>
          </a:p>
        </p:txBody>
      </p:sp>
    </p:spTree>
    <p:extLst>
      <p:ext uri="{BB962C8B-B14F-4D97-AF65-F5344CB8AC3E}">
        <p14:creationId xmlns:p14="http://schemas.microsoft.com/office/powerpoint/2010/main" val="317095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85E407-3DFE-4978-897C-13184C4C926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09391" y="2516877"/>
            <a:ext cx="7315200" cy="3686175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A doctor is assigned to the patient based on the symptoms provided</a:t>
            </a:r>
            <a:endParaRPr lang="en-US" dirty="0"/>
          </a:p>
          <a:p>
            <a:r>
              <a:rPr lang="en-US" dirty="0"/>
              <a:t>For Doctor LOGIN, the screen opens to a multiple Patient display with their symptoms and any allergies(if mentioned by patient)</a:t>
            </a:r>
          </a:p>
          <a:p>
            <a:r>
              <a:rPr lang="en-US" dirty="0"/>
              <a:t>The Doctor then diagnoses the patient and prescribes medicine</a:t>
            </a:r>
          </a:p>
          <a:p>
            <a:r>
              <a:rPr lang="en-US" dirty="0"/>
              <a:t>Once medicine is prescribed, the patient can view the prescription</a:t>
            </a:r>
          </a:p>
          <a:p>
            <a:r>
              <a:rPr lang="en-US" dirty="0"/>
              <a:t>Alternatives for the medicine with same drug and cheaper cost can also be viewed by the patient</a:t>
            </a:r>
          </a:p>
          <a:p>
            <a:r>
              <a:rPr lang="en-US" dirty="0"/>
              <a:t>Details of the consultant doctor are also available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674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C45D98-908D-41B8-A130-CEF81DA1C2D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876800" y="2546350"/>
            <a:ext cx="7315200" cy="3686175"/>
          </a:xfrm>
        </p:spPr>
        <p:txBody>
          <a:bodyPr/>
          <a:lstStyle/>
          <a:p>
            <a:r>
              <a:rPr lang="en-US" dirty="0"/>
              <a:t>Based on this, patient history is updated in the database </a:t>
            </a:r>
          </a:p>
          <a:p>
            <a:r>
              <a:rPr lang="en-US" dirty="0"/>
              <a:t>A database administrator can add/remove any patient/doctor if any kind of malpractice or misuse is reported/found</a:t>
            </a:r>
          </a:p>
          <a:p>
            <a:r>
              <a:rPr lang="en-US" dirty="0"/>
              <a:t>The database administrator also administers the pharmacy and periodically updates it with any new medicine or deletes any obsolete medicines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162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F9F3176-BB49-47EA-A2B8-F8B97EDB29D7}"/>
              </a:ext>
            </a:extLst>
          </p:cNvPr>
          <p:cNvSpPr txBox="1"/>
          <p:nvPr/>
        </p:nvSpPr>
        <p:spPr>
          <a:xfrm>
            <a:off x="2941983" y="0"/>
            <a:ext cx="9250017" cy="6858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E138CE-0B23-434F-B8E5-82F139340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35" y="1543929"/>
            <a:ext cx="2107096" cy="3770142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xmlns="" id="{2E2849E4-B55B-4191-AB2A-DFCC025AE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339" y="0"/>
            <a:ext cx="59748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52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525544-4519-493D-A6A4-01F0F6708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327" y="2766218"/>
            <a:ext cx="2491248" cy="1325563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ACTIVITY DIAGRAM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750627E-8206-403D-95A0-54EE6D73EBC4}"/>
              </a:ext>
            </a:extLst>
          </p:cNvPr>
          <p:cNvSpPr txBox="1"/>
          <p:nvPr/>
        </p:nvSpPr>
        <p:spPr>
          <a:xfrm>
            <a:off x="3193774" y="-1"/>
            <a:ext cx="9250017" cy="6858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8" name="Picture 7" descr="A picture containing black, electronics, dark, remote&#10;&#10;Description automatically generated">
            <a:extLst>
              <a:ext uri="{FF2B5EF4-FFF2-40B4-BE49-F238E27FC236}">
                <a16:creationId xmlns:a16="http://schemas.microsoft.com/office/drawing/2014/main" xmlns="" id="{D55F57DB-F9D9-4CAF-81E6-E65B32E4B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168" y="13252"/>
            <a:ext cx="8743123" cy="758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4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E5DE08E-8D94-4D11-870F-788DB55A01D4}"/>
              </a:ext>
            </a:extLst>
          </p:cNvPr>
          <p:cNvSpPr txBox="1"/>
          <p:nvPr/>
        </p:nvSpPr>
        <p:spPr>
          <a:xfrm>
            <a:off x="2941983" y="0"/>
            <a:ext cx="9250017" cy="6858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EA15CF-5428-4DFA-A29C-3D0AA7CC5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583" y="2219400"/>
            <a:ext cx="1961322" cy="2419200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DIAGRAM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984" y="0"/>
            <a:ext cx="9250016" cy="6858000"/>
          </a:xfrm>
        </p:spPr>
      </p:pic>
    </p:spTree>
    <p:extLst>
      <p:ext uri="{BB962C8B-B14F-4D97-AF65-F5344CB8AC3E}">
        <p14:creationId xmlns:p14="http://schemas.microsoft.com/office/powerpoint/2010/main" val="107801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E57EA11-C7AE-4AA6-A9A6-67F3244D2406}"/>
              </a:ext>
            </a:extLst>
          </p:cNvPr>
          <p:cNvSpPr txBox="1"/>
          <p:nvPr/>
        </p:nvSpPr>
        <p:spPr>
          <a:xfrm>
            <a:off x="2941983" y="0"/>
            <a:ext cx="9250017" cy="6858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A2173E-2552-4383-AEA2-5E9DF18E5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6" y="2219400"/>
            <a:ext cx="1974574" cy="2419200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983" y="0"/>
            <a:ext cx="9250017" cy="6858000"/>
          </a:xfrm>
        </p:spPr>
      </p:pic>
    </p:spTree>
    <p:extLst>
      <p:ext uri="{BB962C8B-B14F-4D97-AF65-F5344CB8AC3E}">
        <p14:creationId xmlns:p14="http://schemas.microsoft.com/office/powerpoint/2010/main" val="99556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cmorri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Macmorris · SlidesCarnival</Template>
  <TotalTime>583</TotalTime>
  <Words>201</Words>
  <Application>Microsoft Office PowerPoint</Application>
  <PresentationFormat>Custom</PresentationFormat>
  <Paragraphs>37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Macmorris template</vt:lpstr>
      <vt:lpstr>SOFTWARE MODELLING AND DESIGN</vt:lpstr>
      <vt:lpstr>BAYMAX “A Healthcare Project”</vt:lpstr>
      <vt:lpstr>SCOPE</vt:lpstr>
      <vt:lpstr>PowerPoint Presentation</vt:lpstr>
      <vt:lpstr>PowerPoint Presentation</vt:lpstr>
      <vt:lpstr>USE CASE DIAGRAM</vt:lpstr>
      <vt:lpstr>ACTIVITY DIAGRAM</vt:lpstr>
      <vt:lpstr>CLASS DIAGRAM</vt:lpstr>
      <vt:lpstr>OBJECT DIAGRAM</vt:lpstr>
      <vt:lpstr>PACKAGE DIAGRAM</vt:lpstr>
      <vt:lpstr>   TEST CASE 1</vt:lpstr>
      <vt:lpstr>TEST CASE 2</vt:lpstr>
      <vt:lpstr>PowerPoint Presentation</vt:lpstr>
      <vt:lpstr>TEST CASE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shruti gupta</dc:creator>
  <cp:lastModifiedBy>admin</cp:lastModifiedBy>
  <cp:revision>23</cp:revision>
  <dcterms:created xsi:type="dcterms:W3CDTF">2019-09-10T09:59:03Z</dcterms:created>
  <dcterms:modified xsi:type="dcterms:W3CDTF">2019-09-11T09:54:20Z</dcterms:modified>
</cp:coreProperties>
</file>