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8" r:id="rId6"/>
    <p:sldId id="271" r:id="rId7"/>
    <p:sldId id="260" r:id="rId8"/>
    <p:sldId id="280" r:id="rId9"/>
    <p:sldId id="282" r:id="rId10"/>
    <p:sldId id="261" r:id="rId11"/>
    <p:sldId id="275" r:id="rId1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7787"/>
          </a:solidFill>
        </p:spPr>
        <p:txBody>
          <a:bodyPr wrap="square" lIns="0" tIns="0" rIns="0" bIns="0" rtlCol="0"/>
          <a:lstStyle/>
          <a:p/>
        </p:txBody>
      </p:sp>
      <p:sp>
        <p:nvSpPr>
          <p:cNvPr id="17" name="bg object 17"/>
          <p:cNvSpPr/>
          <p:nvPr/>
        </p:nvSpPr>
        <p:spPr>
          <a:xfrm>
            <a:off x="0"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18" name="bg object 18"/>
          <p:cNvSpPr/>
          <p:nvPr/>
        </p:nvSpPr>
        <p:spPr>
          <a:xfrm>
            <a:off x="403859"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19" name="bg object 19"/>
          <p:cNvSpPr/>
          <p:nvPr/>
        </p:nvSpPr>
        <p:spPr>
          <a:xfrm>
            <a:off x="806195"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20" name="bg object 20"/>
          <p:cNvSpPr/>
          <p:nvPr/>
        </p:nvSpPr>
        <p:spPr>
          <a:xfrm>
            <a:off x="1210055"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21" name="bg object 21"/>
          <p:cNvSpPr/>
          <p:nvPr/>
        </p:nvSpPr>
        <p:spPr>
          <a:xfrm>
            <a:off x="1612391" y="329184"/>
            <a:ext cx="102235" cy="265430"/>
          </a:xfrm>
          <a:custGeom>
            <a:avLst/>
            <a:gdLst/>
            <a:ahLst/>
            <a:cxnLst/>
            <a:rect l="l" t="t" r="r" b="b"/>
            <a:pathLst>
              <a:path w="102235" h="265430">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22" name="bg object 22"/>
          <p:cNvSpPr/>
          <p:nvPr/>
        </p:nvSpPr>
        <p:spPr>
          <a:xfrm>
            <a:off x="2016251"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23" name="bg object 23"/>
          <p:cNvSpPr/>
          <p:nvPr/>
        </p:nvSpPr>
        <p:spPr>
          <a:xfrm>
            <a:off x="2420111" y="329184"/>
            <a:ext cx="100965" cy="265430"/>
          </a:xfrm>
          <a:custGeom>
            <a:avLst/>
            <a:gdLst/>
            <a:ahLst/>
            <a:cxnLst/>
            <a:rect l="l" t="t" r="r" b="b"/>
            <a:pathLst>
              <a:path w="100964"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24" name="bg object 24"/>
          <p:cNvSpPr/>
          <p:nvPr/>
        </p:nvSpPr>
        <p:spPr>
          <a:xfrm>
            <a:off x="2822448" y="329184"/>
            <a:ext cx="100965" cy="265430"/>
          </a:xfrm>
          <a:custGeom>
            <a:avLst/>
            <a:gdLst/>
            <a:ahLst/>
            <a:cxnLst/>
            <a:rect l="l" t="t" r="r" b="b"/>
            <a:pathLst>
              <a:path w="100964"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25" name="bg object 25"/>
          <p:cNvSpPr/>
          <p:nvPr/>
        </p:nvSpPr>
        <p:spPr>
          <a:xfrm>
            <a:off x="3226307" y="329184"/>
            <a:ext cx="100965" cy="265430"/>
          </a:xfrm>
          <a:custGeom>
            <a:avLst/>
            <a:gdLst/>
            <a:ahLst/>
            <a:cxnLst/>
            <a:rect l="l" t="t" r="r" b="b"/>
            <a:pathLst>
              <a:path w="100964"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26" name="bg object 26"/>
          <p:cNvSpPr/>
          <p:nvPr/>
        </p:nvSpPr>
        <p:spPr>
          <a:xfrm>
            <a:off x="3628644" y="329184"/>
            <a:ext cx="102235" cy="265430"/>
          </a:xfrm>
          <a:custGeom>
            <a:avLst/>
            <a:gdLst/>
            <a:ahLst/>
            <a:cxnLst/>
            <a:rect l="l" t="t" r="r" b="b"/>
            <a:pathLst>
              <a:path w="102235"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27" name="bg object 27"/>
          <p:cNvSpPr/>
          <p:nvPr/>
        </p:nvSpPr>
        <p:spPr>
          <a:xfrm>
            <a:off x="4032503"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28" name="bg object 28"/>
          <p:cNvSpPr/>
          <p:nvPr/>
        </p:nvSpPr>
        <p:spPr>
          <a:xfrm>
            <a:off x="4434840" y="329184"/>
            <a:ext cx="102235" cy="265430"/>
          </a:xfrm>
          <a:custGeom>
            <a:avLst/>
            <a:gdLst/>
            <a:ahLst/>
            <a:cxnLst/>
            <a:rect l="l" t="t" r="r" b="b"/>
            <a:pathLst>
              <a:path w="102235" h="265430">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29" name="bg object 29"/>
          <p:cNvSpPr/>
          <p:nvPr/>
        </p:nvSpPr>
        <p:spPr>
          <a:xfrm>
            <a:off x="4838700"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0" name="bg object 30"/>
          <p:cNvSpPr/>
          <p:nvPr/>
        </p:nvSpPr>
        <p:spPr>
          <a:xfrm>
            <a:off x="5242559"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1" name="bg object 31"/>
          <p:cNvSpPr/>
          <p:nvPr/>
        </p:nvSpPr>
        <p:spPr>
          <a:xfrm>
            <a:off x="5644896" y="329184"/>
            <a:ext cx="102235" cy="265430"/>
          </a:xfrm>
          <a:custGeom>
            <a:avLst/>
            <a:gdLst/>
            <a:ahLst/>
            <a:cxnLst/>
            <a:rect l="l" t="t" r="r" b="b"/>
            <a:pathLst>
              <a:path w="102235"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32" name="bg object 32"/>
          <p:cNvSpPr/>
          <p:nvPr/>
        </p:nvSpPr>
        <p:spPr>
          <a:xfrm>
            <a:off x="6048755"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3" name="bg object 33"/>
          <p:cNvSpPr/>
          <p:nvPr/>
        </p:nvSpPr>
        <p:spPr>
          <a:xfrm>
            <a:off x="6451091" y="329184"/>
            <a:ext cx="102235" cy="265430"/>
          </a:xfrm>
          <a:custGeom>
            <a:avLst/>
            <a:gdLst/>
            <a:ahLst/>
            <a:cxnLst/>
            <a:rect l="l" t="t" r="r" b="b"/>
            <a:pathLst>
              <a:path w="102234" h="265430">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34" name="bg object 34"/>
          <p:cNvSpPr/>
          <p:nvPr/>
        </p:nvSpPr>
        <p:spPr>
          <a:xfrm>
            <a:off x="6854952"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35" name="bg object 35"/>
          <p:cNvSpPr/>
          <p:nvPr/>
        </p:nvSpPr>
        <p:spPr>
          <a:xfrm>
            <a:off x="7258811"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6" name="bg object 36"/>
          <p:cNvSpPr/>
          <p:nvPr/>
        </p:nvSpPr>
        <p:spPr>
          <a:xfrm>
            <a:off x="7661147"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37" name="bg object 37"/>
          <p:cNvSpPr/>
          <p:nvPr/>
        </p:nvSpPr>
        <p:spPr>
          <a:xfrm>
            <a:off x="8065007"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8" name="bg object 38"/>
          <p:cNvSpPr/>
          <p:nvPr/>
        </p:nvSpPr>
        <p:spPr>
          <a:xfrm>
            <a:off x="8467343"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39" name="bg object 39"/>
          <p:cNvSpPr/>
          <p:nvPr/>
        </p:nvSpPr>
        <p:spPr>
          <a:xfrm>
            <a:off x="8871204"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0" name="bg object 40"/>
          <p:cNvSpPr/>
          <p:nvPr/>
        </p:nvSpPr>
        <p:spPr>
          <a:xfrm>
            <a:off x="9273540"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41" name="bg object 41"/>
          <p:cNvSpPr/>
          <p:nvPr/>
        </p:nvSpPr>
        <p:spPr>
          <a:xfrm>
            <a:off x="10483595"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42" name="bg object 42"/>
          <p:cNvSpPr/>
          <p:nvPr/>
        </p:nvSpPr>
        <p:spPr>
          <a:xfrm>
            <a:off x="9677400"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43" name="bg object 43"/>
          <p:cNvSpPr/>
          <p:nvPr/>
        </p:nvSpPr>
        <p:spPr>
          <a:xfrm>
            <a:off x="10081259"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4" name="bg object 44"/>
          <p:cNvSpPr/>
          <p:nvPr/>
        </p:nvSpPr>
        <p:spPr>
          <a:xfrm>
            <a:off x="10887456"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5" name="bg object 45"/>
          <p:cNvSpPr/>
          <p:nvPr/>
        </p:nvSpPr>
        <p:spPr>
          <a:xfrm>
            <a:off x="11289792"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46" name="bg object 46"/>
          <p:cNvSpPr/>
          <p:nvPr/>
        </p:nvSpPr>
        <p:spPr>
          <a:xfrm>
            <a:off x="11693652"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47" name="bg object 47"/>
          <p:cNvSpPr/>
          <p:nvPr/>
        </p:nvSpPr>
        <p:spPr>
          <a:xfrm>
            <a:off x="12095988" y="329184"/>
            <a:ext cx="96520" cy="265430"/>
          </a:xfrm>
          <a:custGeom>
            <a:avLst/>
            <a:gdLst/>
            <a:ahLst/>
            <a:cxnLst/>
            <a:rect l="l" t="t" r="r" b="b"/>
            <a:pathLst>
              <a:path w="96520" h="265430">
                <a:moveTo>
                  <a:pt x="0" y="265176"/>
                </a:moveTo>
                <a:lnTo>
                  <a:pt x="96011" y="265176"/>
                </a:lnTo>
                <a:lnTo>
                  <a:pt x="96011" y="0"/>
                </a:lnTo>
                <a:lnTo>
                  <a:pt x="0" y="0"/>
                </a:lnTo>
                <a:lnTo>
                  <a:pt x="0" y="265176"/>
                </a:lnTo>
                <a:close/>
              </a:path>
            </a:pathLst>
          </a:custGeom>
          <a:solidFill>
            <a:srgbClr val="D5D634"/>
          </a:solidFill>
        </p:spPr>
        <p:txBody>
          <a:bodyPr wrap="square" lIns="0" tIns="0" rIns="0" bIns="0" rtlCol="0"/>
          <a:lstStyle/>
          <a:p/>
        </p:txBody>
      </p:sp>
      <p:sp>
        <p:nvSpPr>
          <p:cNvPr id="48" name="bg object 48"/>
          <p:cNvSpPr/>
          <p:nvPr/>
        </p:nvSpPr>
        <p:spPr>
          <a:xfrm>
            <a:off x="0"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9" name="bg object 49"/>
          <p:cNvSpPr/>
          <p:nvPr/>
        </p:nvSpPr>
        <p:spPr>
          <a:xfrm>
            <a:off x="403859"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0" name="bg object 50"/>
          <p:cNvSpPr/>
          <p:nvPr/>
        </p:nvSpPr>
        <p:spPr>
          <a:xfrm>
            <a:off x="806195"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51" name="bg object 51"/>
          <p:cNvSpPr/>
          <p:nvPr/>
        </p:nvSpPr>
        <p:spPr>
          <a:xfrm>
            <a:off x="1210055"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2" name="bg object 52"/>
          <p:cNvSpPr/>
          <p:nvPr/>
        </p:nvSpPr>
        <p:spPr>
          <a:xfrm>
            <a:off x="1612391" y="6263640"/>
            <a:ext cx="102235" cy="265430"/>
          </a:xfrm>
          <a:custGeom>
            <a:avLst/>
            <a:gdLst/>
            <a:ahLst/>
            <a:cxnLst/>
            <a:rect l="l" t="t" r="r" b="b"/>
            <a:pathLst>
              <a:path w="102235" h="265429">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53" name="bg object 53"/>
          <p:cNvSpPr/>
          <p:nvPr/>
        </p:nvSpPr>
        <p:spPr>
          <a:xfrm>
            <a:off x="2016251"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4" name="bg object 54"/>
          <p:cNvSpPr/>
          <p:nvPr/>
        </p:nvSpPr>
        <p:spPr>
          <a:xfrm>
            <a:off x="2420111" y="6263640"/>
            <a:ext cx="100965" cy="265430"/>
          </a:xfrm>
          <a:custGeom>
            <a:avLst/>
            <a:gdLst/>
            <a:ahLst/>
            <a:cxnLst/>
            <a:rect l="l" t="t" r="r" b="b"/>
            <a:pathLst>
              <a:path w="100964"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5" name="bg object 55"/>
          <p:cNvSpPr/>
          <p:nvPr/>
        </p:nvSpPr>
        <p:spPr>
          <a:xfrm>
            <a:off x="2822448" y="6263640"/>
            <a:ext cx="100965" cy="265430"/>
          </a:xfrm>
          <a:custGeom>
            <a:avLst/>
            <a:gdLst/>
            <a:ahLst/>
            <a:cxnLst/>
            <a:rect l="l" t="t" r="r" b="b"/>
            <a:pathLst>
              <a:path w="100964"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6" name="bg object 56"/>
          <p:cNvSpPr/>
          <p:nvPr/>
        </p:nvSpPr>
        <p:spPr>
          <a:xfrm>
            <a:off x="3226307" y="6263640"/>
            <a:ext cx="100965" cy="265430"/>
          </a:xfrm>
          <a:custGeom>
            <a:avLst/>
            <a:gdLst/>
            <a:ahLst/>
            <a:cxnLst/>
            <a:rect l="l" t="t" r="r" b="b"/>
            <a:pathLst>
              <a:path w="100964"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7" name="bg object 57"/>
          <p:cNvSpPr/>
          <p:nvPr/>
        </p:nvSpPr>
        <p:spPr>
          <a:xfrm>
            <a:off x="3628644" y="6263640"/>
            <a:ext cx="102235" cy="265430"/>
          </a:xfrm>
          <a:custGeom>
            <a:avLst/>
            <a:gdLst/>
            <a:ahLst/>
            <a:cxnLst/>
            <a:rect l="l" t="t" r="r" b="b"/>
            <a:pathLst>
              <a:path w="102235"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58" name="bg object 58"/>
          <p:cNvSpPr/>
          <p:nvPr/>
        </p:nvSpPr>
        <p:spPr>
          <a:xfrm>
            <a:off x="4032503"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9" name="bg object 59"/>
          <p:cNvSpPr/>
          <p:nvPr/>
        </p:nvSpPr>
        <p:spPr>
          <a:xfrm>
            <a:off x="4434840" y="6263640"/>
            <a:ext cx="102235" cy="265430"/>
          </a:xfrm>
          <a:custGeom>
            <a:avLst/>
            <a:gdLst/>
            <a:ahLst/>
            <a:cxnLst/>
            <a:rect l="l" t="t" r="r" b="b"/>
            <a:pathLst>
              <a:path w="102235" h="265429">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60" name="bg object 60"/>
          <p:cNvSpPr/>
          <p:nvPr/>
        </p:nvSpPr>
        <p:spPr>
          <a:xfrm>
            <a:off x="4838700"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61" name="bg object 61"/>
          <p:cNvSpPr/>
          <p:nvPr/>
        </p:nvSpPr>
        <p:spPr>
          <a:xfrm>
            <a:off x="5242559"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62" name="bg object 62"/>
          <p:cNvSpPr/>
          <p:nvPr/>
        </p:nvSpPr>
        <p:spPr>
          <a:xfrm>
            <a:off x="5644896" y="6263640"/>
            <a:ext cx="102235" cy="265430"/>
          </a:xfrm>
          <a:custGeom>
            <a:avLst/>
            <a:gdLst/>
            <a:ahLst/>
            <a:cxnLst/>
            <a:rect l="l" t="t" r="r" b="b"/>
            <a:pathLst>
              <a:path w="102235"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63" name="bg object 63"/>
          <p:cNvSpPr/>
          <p:nvPr/>
        </p:nvSpPr>
        <p:spPr>
          <a:xfrm>
            <a:off x="6048755"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64" name="bg object 64"/>
          <p:cNvSpPr/>
          <p:nvPr/>
        </p:nvSpPr>
        <p:spPr>
          <a:xfrm>
            <a:off x="6451091" y="6263640"/>
            <a:ext cx="102235" cy="265430"/>
          </a:xfrm>
          <a:custGeom>
            <a:avLst/>
            <a:gdLst/>
            <a:ahLst/>
            <a:cxnLst/>
            <a:rect l="l" t="t" r="r" b="b"/>
            <a:pathLst>
              <a:path w="102234" h="265429">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65" name="bg object 65"/>
          <p:cNvSpPr/>
          <p:nvPr/>
        </p:nvSpPr>
        <p:spPr>
          <a:xfrm>
            <a:off x="6854952"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66" name="bg object 66"/>
          <p:cNvSpPr/>
          <p:nvPr/>
        </p:nvSpPr>
        <p:spPr>
          <a:xfrm>
            <a:off x="7258811"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67" name="bg object 67"/>
          <p:cNvSpPr/>
          <p:nvPr/>
        </p:nvSpPr>
        <p:spPr>
          <a:xfrm>
            <a:off x="7661147"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68" name="bg object 68"/>
          <p:cNvSpPr/>
          <p:nvPr/>
        </p:nvSpPr>
        <p:spPr>
          <a:xfrm>
            <a:off x="8065007"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69" name="bg object 69"/>
          <p:cNvSpPr/>
          <p:nvPr/>
        </p:nvSpPr>
        <p:spPr>
          <a:xfrm>
            <a:off x="8467343"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70" name="bg object 70"/>
          <p:cNvSpPr/>
          <p:nvPr/>
        </p:nvSpPr>
        <p:spPr>
          <a:xfrm>
            <a:off x="8871204"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71" name="bg object 71"/>
          <p:cNvSpPr/>
          <p:nvPr/>
        </p:nvSpPr>
        <p:spPr>
          <a:xfrm>
            <a:off x="9273540"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72" name="bg object 72"/>
          <p:cNvSpPr/>
          <p:nvPr/>
        </p:nvSpPr>
        <p:spPr>
          <a:xfrm>
            <a:off x="10483595"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73" name="bg object 73"/>
          <p:cNvSpPr/>
          <p:nvPr/>
        </p:nvSpPr>
        <p:spPr>
          <a:xfrm>
            <a:off x="9677400"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74" name="bg object 74"/>
          <p:cNvSpPr/>
          <p:nvPr/>
        </p:nvSpPr>
        <p:spPr>
          <a:xfrm>
            <a:off x="10081259"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75" name="bg object 75"/>
          <p:cNvSpPr/>
          <p:nvPr/>
        </p:nvSpPr>
        <p:spPr>
          <a:xfrm>
            <a:off x="10887456"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76" name="bg object 76"/>
          <p:cNvSpPr/>
          <p:nvPr/>
        </p:nvSpPr>
        <p:spPr>
          <a:xfrm>
            <a:off x="11289792"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77" name="bg object 77"/>
          <p:cNvSpPr/>
          <p:nvPr/>
        </p:nvSpPr>
        <p:spPr>
          <a:xfrm>
            <a:off x="11693652"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78" name="bg object 78"/>
          <p:cNvSpPr/>
          <p:nvPr/>
        </p:nvSpPr>
        <p:spPr>
          <a:xfrm>
            <a:off x="12095988" y="6263640"/>
            <a:ext cx="96520" cy="265430"/>
          </a:xfrm>
          <a:custGeom>
            <a:avLst/>
            <a:gdLst/>
            <a:ahLst/>
            <a:cxnLst/>
            <a:rect l="l" t="t" r="r" b="b"/>
            <a:pathLst>
              <a:path w="96520" h="265429">
                <a:moveTo>
                  <a:pt x="0" y="265176"/>
                </a:moveTo>
                <a:lnTo>
                  <a:pt x="96011" y="265176"/>
                </a:lnTo>
                <a:lnTo>
                  <a:pt x="96011" y="0"/>
                </a:lnTo>
                <a:lnTo>
                  <a:pt x="0" y="0"/>
                </a:lnTo>
                <a:lnTo>
                  <a:pt x="0" y="265176"/>
                </a:lnTo>
                <a:close/>
              </a:path>
            </a:pathLst>
          </a:custGeom>
          <a:solidFill>
            <a:srgbClr val="D5D634"/>
          </a:solidFill>
        </p:spPr>
        <p:txBody>
          <a:bodyPr wrap="square" lIns="0" tIns="0" rIns="0" bIns="0" rtlCol="0"/>
          <a:lstStyle/>
          <a:p/>
        </p:txBody>
      </p:sp>
      <p:sp>
        <p:nvSpPr>
          <p:cNvPr id="2" name="Holder 2"/>
          <p:cNvSpPr>
            <a:spLocks noGrp="1"/>
          </p:cNvSpPr>
          <p:nvPr>
            <p:ph type="ctrTitle"/>
          </p:nvPr>
        </p:nvSpPr>
        <p:spPr>
          <a:xfrm>
            <a:off x="4838573" y="605154"/>
            <a:ext cx="2514853" cy="635000"/>
          </a:xfrm>
          <a:prstGeom prst="rect">
            <a:avLst/>
          </a:prstGeom>
        </p:spPr>
        <p:txBody>
          <a:bodyPr wrap="square" lIns="0" tIns="0" rIns="0" bIns="0">
            <a:spAutoFit/>
          </a:bodyPr>
          <a:lstStyle>
            <a:lvl1pPr>
              <a:defRPr sz="4000" b="1" i="0">
                <a:solidFill>
                  <a:schemeClr val="bg1"/>
                </a:solidFill>
                <a:latin typeface="Segoe UI" panose="020B0502040204020203"/>
                <a:cs typeface="Segoe UI" panose="020B0502040204020203"/>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Segoe UI" panose="020B0502040204020203"/>
                <a:cs typeface="Segoe UI" panose="020B0502040204020203"/>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Segoe UI" panose="020B0502040204020203"/>
                <a:cs typeface="Segoe UI" panose="020B0502040204020203"/>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 y="6172200"/>
            <a:ext cx="12191996" cy="685796"/>
          </a:xfrm>
          <a:prstGeom prst="rect">
            <a:avLst/>
          </a:prstGeom>
        </p:spPr>
      </p:pic>
      <p:sp>
        <p:nvSpPr>
          <p:cNvPr id="2" name="Holder 2"/>
          <p:cNvSpPr>
            <a:spLocks noGrp="1"/>
          </p:cNvSpPr>
          <p:nvPr>
            <p:ph type="title"/>
          </p:nvPr>
        </p:nvSpPr>
        <p:spPr/>
        <p:txBody>
          <a:bodyPr lIns="0" tIns="0" rIns="0" bIns="0"/>
          <a:lstStyle>
            <a:lvl1pPr>
              <a:defRPr sz="4000" b="1" i="0">
                <a:solidFill>
                  <a:schemeClr val="bg1"/>
                </a:solidFill>
                <a:latin typeface="Segoe UI" panose="020B0502040204020203"/>
                <a:cs typeface="Segoe UI" panose="020B0502040204020203"/>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65503" y="614298"/>
            <a:ext cx="9460992" cy="635000"/>
          </a:xfrm>
          <a:prstGeom prst="rect">
            <a:avLst/>
          </a:prstGeom>
        </p:spPr>
        <p:txBody>
          <a:bodyPr wrap="square" lIns="0" tIns="0" rIns="0" bIns="0">
            <a:spAutoFit/>
          </a:bodyPr>
          <a:lstStyle>
            <a:lvl1pPr>
              <a:defRPr sz="4000" b="1" i="0">
                <a:solidFill>
                  <a:schemeClr val="bg1"/>
                </a:solidFill>
                <a:latin typeface="Segoe UI" panose="020B0502040204020203"/>
                <a:cs typeface="Segoe UI" panose="020B0502040204020203"/>
              </a:defRPr>
            </a:lvl1pPr>
          </a:lstStyle>
          <a:p/>
        </p:txBody>
      </p:sp>
      <p:sp>
        <p:nvSpPr>
          <p:cNvPr id="3" name="Holder 3"/>
          <p:cNvSpPr>
            <a:spLocks noGrp="1"/>
          </p:cNvSpPr>
          <p:nvPr>
            <p:ph type="body" idx="1"/>
          </p:nvPr>
        </p:nvSpPr>
        <p:spPr>
          <a:xfrm>
            <a:off x="815339" y="1902916"/>
            <a:ext cx="10561320" cy="202946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736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p:txBody>
      </p:sp>
      <p:pic>
        <p:nvPicPr>
          <p:cNvPr id="3" name="object 3"/>
          <p:cNvPicPr/>
          <p:nvPr/>
        </p:nvPicPr>
        <p:blipFill>
          <a:blip r:embed="rId1" cstate="print"/>
          <a:stretch>
            <a:fillRect/>
          </a:stretch>
        </p:blipFill>
        <p:spPr>
          <a:xfrm>
            <a:off x="1" y="6172200"/>
            <a:ext cx="12191995" cy="685797"/>
          </a:xfrm>
          <a:prstGeom prst="rect">
            <a:avLst/>
          </a:prstGeom>
        </p:spPr>
      </p:pic>
      <p:sp>
        <p:nvSpPr>
          <p:cNvPr id="4" name="object 4"/>
          <p:cNvSpPr txBox="1">
            <a:spLocks noGrp="1"/>
          </p:cNvSpPr>
          <p:nvPr>
            <p:ph type="title"/>
          </p:nvPr>
        </p:nvSpPr>
        <p:spPr>
          <a:xfrm>
            <a:off x="4895215" y="35179"/>
            <a:ext cx="2409825" cy="299720"/>
          </a:xfrm>
          <a:prstGeom prst="rect">
            <a:avLst/>
          </a:prstGeom>
        </p:spPr>
        <p:txBody>
          <a:bodyPr vert="horz" wrap="square" lIns="0" tIns="12700" rIns="0" bIns="0" rtlCol="0">
            <a:spAutoFit/>
          </a:bodyPr>
          <a:lstStyle/>
          <a:p>
            <a:pPr marL="12700">
              <a:lnSpc>
                <a:spcPct val="100000"/>
              </a:lnSpc>
              <a:spcBef>
                <a:spcPts val="100"/>
              </a:spcBef>
            </a:pPr>
            <a:r>
              <a:rPr sz="1800" b="0" spc="-50" dirty="0">
                <a:latin typeface="Segoe UI" panose="020B0502040204020203"/>
                <a:cs typeface="Segoe UI" panose="020B0502040204020203"/>
              </a:rPr>
              <a:t>P</a:t>
            </a:r>
            <a:r>
              <a:rPr sz="1800" b="0" spc="-60" dirty="0">
                <a:latin typeface="Segoe UI" panose="020B0502040204020203"/>
                <a:cs typeface="Segoe UI" panose="020B0502040204020203"/>
              </a:rPr>
              <a:t>R</a:t>
            </a:r>
            <a:r>
              <a:rPr sz="1800" b="0" spc="-65" dirty="0">
                <a:latin typeface="Segoe UI" panose="020B0502040204020203"/>
                <a:cs typeface="Segoe UI" panose="020B0502040204020203"/>
              </a:rPr>
              <a:t>O</a:t>
            </a:r>
            <a:r>
              <a:rPr sz="1800" b="0" spc="-45" dirty="0">
                <a:latin typeface="Segoe UI" panose="020B0502040204020203"/>
                <a:cs typeface="Segoe UI" panose="020B0502040204020203"/>
              </a:rPr>
              <a:t>J</a:t>
            </a:r>
            <a:r>
              <a:rPr sz="1800" b="0" spc="-50" dirty="0">
                <a:latin typeface="Segoe UI" panose="020B0502040204020203"/>
                <a:cs typeface="Segoe UI" panose="020B0502040204020203"/>
              </a:rPr>
              <a:t>EC</a:t>
            </a:r>
            <a:r>
              <a:rPr sz="1800" b="0" dirty="0">
                <a:latin typeface="Segoe UI" panose="020B0502040204020203"/>
                <a:cs typeface="Segoe UI" panose="020B0502040204020203"/>
              </a:rPr>
              <a:t>T</a:t>
            </a:r>
            <a:r>
              <a:rPr sz="1800" b="0" spc="-130" dirty="0">
                <a:latin typeface="Segoe UI" panose="020B0502040204020203"/>
                <a:cs typeface="Segoe UI" panose="020B0502040204020203"/>
              </a:rPr>
              <a:t> </a:t>
            </a:r>
            <a:r>
              <a:rPr sz="1800" b="0" spc="-50" dirty="0">
                <a:latin typeface="Segoe UI" panose="020B0502040204020203"/>
                <a:cs typeface="Segoe UI" panose="020B0502040204020203"/>
              </a:rPr>
              <a:t>PRE</a:t>
            </a:r>
            <a:r>
              <a:rPr sz="1800" b="0" spc="-45" dirty="0">
                <a:latin typeface="Segoe UI" panose="020B0502040204020203"/>
                <a:cs typeface="Segoe UI" panose="020B0502040204020203"/>
              </a:rPr>
              <a:t>S</a:t>
            </a:r>
            <a:r>
              <a:rPr sz="1800" b="0" spc="-50" dirty="0">
                <a:latin typeface="Segoe UI" panose="020B0502040204020203"/>
                <a:cs typeface="Segoe UI" panose="020B0502040204020203"/>
              </a:rPr>
              <a:t>E</a:t>
            </a:r>
            <a:r>
              <a:rPr sz="1800" b="0" spc="-55" dirty="0">
                <a:latin typeface="Segoe UI" panose="020B0502040204020203"/>
                <a:cs typeface="Segoe UI" panose="020B0502040204020203"/>
              </a:rPr>
              <a:t>N</a:t>
            </a:r>
            <a:r>
              <a:rPr sz="1800" b="0" spc="-175" dirty="0">
                <a:latin typeface="Segoe UI" panose="020B0502040204020203"/>
                <a:cs typeface="Segoe UI" panose="020B0502040204020203"/>
              </a:rPr>
              <a:t>T</a:t>
            </a:r>
            <a:r>
              <a:rPr sz="1800" b="0" spc="-180" dirty="0">
                <a:latin typeface="Segoe UI" panose="020B0502040204020203"/>
                <a:cs typeface="Segoe UI" panose="020B0502040204020203"/>
              </a:rPr>
              <a:t>A</a:t>
            </a:r>
            <a:r>
              <a:rPr sz="1800" b="0" spc="-45" dirty="0">
                <a:latin typeface="Segoe UI" panose="020B0502040204020203"/>
                <a:cs typeface="Segoe UI" panose="020B0502040204020203"/>
              </a:rPr>
              <a:t>T</a:t>
            </a:r>
            <a:r>
              <a:rPr sz="1800" b="0" spc="-60" dirty="0">
                <a:latin typeface="Segoe UI" panose="020B0502040204020203"/>
                <a:cs typeface="Segoe UI" panose="020B0502040204020203"/>
              </a:rPr>
              <a:t>I</a:t>
            </a:r>
            <a:r>
              <a:rPr sz="1800" b="0" spc="-50" dirty="0">
                <a:latin typeface="Segoe UI" panose="020B0502040204020203"/>
                <a:cs typeface="Segoe UI" panose="020B0502040204020203"/>
              </a:rPr>
              <a:t>O</a:t>
            </a:r>
            <a:r>
              <a:rPr sz="1800" b="0" dirty="0">
                <a:latin typeface="Segoe UI" panose="020B0502040204020203"/>
                <a:cs typeface="Segoe UI" panose="020B0502040204020203"/>
              </a:rPr>
              <a:t>N</a:t>
            </a:r>
            <a:endParaRPr sz="1800">
              <a:latin typeface="Segoe UI" panose="020B0502040204020203"/>
              <a:cs typeface="Segoe UI" panose="020B0502040204020203"/>
            </a:endParaRPr>
          </a:p>
        </p:txBody>
      </p:sp>
      <p:pic>
        <p:nvPicPr>
          <p:cNvPr id="5" name="object 5"/>
          <p:cNvPicPr/>
          <p:nvPr/>
        </p:nvPicPr>
        <p:blipFill>
          <a:blip r:embed="rId2" cstate="print"/>
          <a:stretch>
            <a:fillRect/>
          </a:stretch>
        </p:blipFill>
        <p:spPr>
          <a:xfrm>
            <a:off x="10091928" y="0"/>
            <a:ext cx="2100072" cy="736091"/>
          </a:xfrm>
          <a:prstGeom prst="rect">
            <a:avLst/>
          </a:prstGeom>
        </p:spPr>
      </p:pic>
      <p:sp>
        <p:nvSpPr>
          <p:cNvPr id="6" name="object 6"/>
          <p:cNvSpPr txBox="1"/>
          <p:nvPr/>
        </p:nvSpPr>
        <p:spPr>
          <a:xfrm>
            <a:off x="8024113" y="3955160"/>
            <a:ext cx="139890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FFFF"/>
                </a:solidFill>
                <a:latin typeface="Arial" panose="020B0604020202020204"/>
                <a:cs typeface="Arial" panose="020B0604020202020204"/>
              </a:rPr>
              <a:t>Submitted</a:t>
            </a:r>
            <a:r>
              <a:rPr sz="1600" b="1" spc="-30" dirty="0">
                <a:solidFill>
                  <a:srgbClr val="FFFFFF"/>
                </a:solidFill>
                <a:latin typeface="Arial" panose="020B0604020202020204"/>
                <a:cs typeface="Arial" panose="020B0604020202020204"/>
              </a:rPr>
              <a:t> </a:t>
            </a:r>
            <a:r>
              <a:rPr sz="1600" b="1" spc="-20" dirty="0">
                <a:solidFill>
                  <a:srgbClr val="FFFFFF"/>
                </a:solidFill>
                <a:latin typeface="Arial" panose="020B0604020202020204"/>
                <a:cs typeface="Arial" panose="020B0604020202020204"/>
              </a:rPr>
              <a:t>By:</a:t>
            </a:r>
            <a:endParaRPr sz="1600">
              <a:latin typeface="Arial" panose="020B0604020202020204"/>
              <a:cs typeface="Arial" panose="020B0604020202020204"/>
            </a:endParaRPr>
          </a:p>
        </p:txBody>
      </p:sp>
      <p:sp>
        <p:nvSpPr>
          <p:cNvPr id="7" name="object 7"/>
          <p:cNvSpPr txBox="1"/>
          <p:nvPr/>
        </p:nvSpPr>
        <p:spPr>
          <a:xfrm>
            <a:off x="6132195" y="4199255"/>
            <a:ext cx="3189605" cy="1242695"/>
          </a:xfrm>
          <a:prstGeom prst="rect">
            <a:avLst/>
          </a:prstGeom>
        </p:spPr>
        <p:txBody>
          <a:bodyPr vert="horz" wrap="square" lIns="0" tIns="12065" rIns="0" bIns="0" rtlCol="0">
            <a:spAutoFit/>
          </a:bodyPr>
          <a:lstStyle/>
          <a:p>
            <a:pPr marL="398145">
              <a:lnSpc>
                <a:spcPct val="100000"/>
              </a:lnSpc>
              <a:spcBef>
                <a:spcPts val="95"/>
              </a:spcBef>
            </a:pPr>
            <a:r>
              <a:rPr sz="1600" u="heavy" spc="-5" dirty="0">
                <a:solidFill>
                  <a:srgbClr val="FFFFFF"/>
                </a:solidFill>
                <a:uFill>
                  <a:solidFill>
                    <a:srgbClr val="FFFFFF"/>
                  </a:solidFill>
                </a:uFill>
                <a:latin typeface="Arial MT"/>
                <a:cs typeface="Arial MT"/>
              </a:rPr>
              <a:t>NAME</a:t>
            </a:r>
            <a:endParaRPr sz="1600">
              <a:latin typeface="Arial MT"/>
              <a:cs typeface="Arial MT"/>
            </a:endParaRPr>
          </a:p>
          <a:p>
            <a:pPr marL="30480" marR="554355" indent="-18415">
              <a:lnSpc>
                <a:spcPct val="100000"/>
              </a:lnSpc>
            </a:pPr>
            <a:r>
              <a:rPr lang="en-IN" sz="1600" i="1" spc="-5" dirty="0">
                <a:solidFill>
                  <a:srgbClr val="FFFFFF"/>
                </a:solidFill>
                <a:latin typeface="Arial" panose="020B0604020202020204"/>
                <a:cs typeface="Arial" panose="020B0604020202020204"/>
              </a:rPr>
              <a:t>ANMOL </a:t>
            </a:r>
            <a:r>
              <a:rPr lang="en-IN" sz="1600" i="1" dirty="0">
                <a:solidFill>
                  <a:srgbClr val="FFFFFF"/>
                </a:solidFill>
                <a:latin typeface="Arial" panose="020B0604020202020204"/>
                <a:cs typeface="Arial" panose="020B0604020202020204"/>
              </a:rPr>
              <a:t>KAUR </a:t>
            </a:r>
            <a:endParaRPr lang="en-IN" sz="1600" i="1" dirty="0">
              <a:solidFill>
                <a:srgbClr val="FFFFFF"/>
              </a:solidFill>
              <a:latin typeface="Arial" panose="020B0604020202020204"/>
              <a:cs typeface="Arial" panose="020B0604020202020204"/>
            </a:endParaRPr>
          </a:p>
          <a:p>
            <a:pPr marL="30480" marR="554355" indent="-18415">
              <a:lnSpc>
                <a:spcPct val="100000"/>
              </a:lnSpc>
            </a:pPr>
            <a:r>
              <a:rPr lang="en-IN" sz="1600" i="1" spc="-5" dirty="0">
                <a:solidFill>
                  <a:srgbClr val="FFFFFF"/>
                </a:solidFill>
                <a:latin typeface="Arial" panose="020B0604020202020204"/>
                <a:cs typeface="Arial" panose="020B0604020202020204"/>
              </a:rPr>
              <a:t>RIJUL SHAKYA</a:t>
            </a:r>
            <a:endParaRPr lang="en-IN" sz="1600" i="1" spc="-5" dirty="0">
              <a:solidFill>
                <a:srgbClr val="FFFFFF"/>
              </a:solidFill>
              <a:latin typeface="Arial" panose="020B0604020202020204"/>
              <a:cs typeface="Arial" panose="020B0604020202020204"/>
            </a:endParaRPr>
          </a:p>
          <a:p>
            <a:pPr marL="30480" marR="554355" indent="-18415">
              <a:lnSpc>
                <a:spcPct val="100000"/>
              </a:lnSpc>
            </a:pPr>
            <a:r>
              <a:rPr lang="en-IN" sz="1600" i="1" spc="-5" dirty="0">
                <a:solidFill>
                  <a:srgbClr val="FFFFFF"/>
                </a:solidFill>
                <a:latin typeface="Arial" panose="020B0604020202020204"/>
                <a:cs typeface="Arial" panose="020B0604020202020204"/>
              </a:rPr>
              <a:t>PRATYUSH SARASWAT</a:t>
            </a:r>
            <a:endParaRPr lang="en-IN" sz="1600" i="1" spc="-5" dirty="0">
              <a:solidFill>
                <a:srgbClr val="FFFFFF"/>
              </a:solidFill>
              <a:latin typeface="Arial" panose="020B0604020202020204"/>
              <a:cs typeface="Arial" panose="020B0604020202020204"/>
            </a:endParaRPr>
          </a:p>
          <a:p>
            <a:pPr marL="30480" marR="554355" indent="-18415">
              <a:lnSpc>
                <a:spcPct val="100000"/>
              </a:lnSpc>
            </a:pPr>
            <a:endParaRPr sz="1600">
              <a:latin typeface="Arial" panose="020B0604020202020204"/>
              <a:cs typeface="Arial" panose="020B0604020202020204"/>
            </a:endParaRPr>
          </a:p>
        </p:txBody>
      </p:sp>
      <p:sp>
        <p:nvSpPr>
          <p:cNvPr id="8" name="object 8"/>
          <p:cNvSpPr txBox="1"/>
          <p:nvPr/>
        </p:nvSpPr>
        <p:spPr>
          <a:xfrm>
            <a:off x="9422939" y="4199001"/>
            <a:ext cx="1152525" cy="997585"/>
          </a:xfrm>
          <a:prstGeom prst="rect">
            <a:avLst/>
          </a:prstGeom>
        </p:spPr>
        <p:txBody>
          <a:bodyPr vert="horz" wrap="square" lIns="0" tIns="12065" rIns="0" bIns="0" rtlCol="0">
            <a:spAutoFit/>
          </a:bodyPr>
          <a:lstStyle/>
          <a:p>
            <a:pPr marL="9525" algn="ctr">
              <a:lnSpc>
                <a:spcPct val="100000"/>
              </a:lnSpc>
              <a:spcBef>
                <a:spcPts val="95"/>
              </a:spcBef>
            </a:pPr>
            <a:r>
              <a:rPr sz="1600" u="heavy" spc="-10" dirty="0">
                <a:solidFill>
                  <a:srgbClr val="FFFFFF"/>
                </a:solidFill>
                <a:uFill>
                  <a:solidFill>
                    <a:srgbClr val="FFFFFF"/>
                  </a:solidFill>
                </a:uFill>
                <a:latin typeface="Arial MT"/>
                <a:cs typeface="Arial MT"/>
              </a:rPr>
              <a:t>UID</a:t>
            </a:r>
            <a:endParaRPr sz="1600">
              <a:latin typeface="Arial MT"/>
              <a:cs typeface="Arial MT"/>
            </a:endParaRPr>
          </a:p>
          <a:p>
            <a:pPr marL="45085">
              <a:lnSpc>
                <a:spcPct val="100000"/>
              </a:lnSpc>
            </a:pPr>
            <a:r>
              <a:rPr sz="1600" i="1" spc="-5" dirty="0">
                <a:solidFill>
                  <a:srgbClr val="FFFFFF"/>
                </a:solidFill>
                <a:latin typeface="Arial" panose="020B0604020202020204"/>
                <a:cs typeface="Arial" panose="020B0604020202020204"/>
              </a:rPr>
              <a:t>20BCS</a:t>
            </a:r>
            <a:r>
              <a:rPr lang="en-IN" sz="1600" i="1" spc="-5" dirty="0">
                <a:solidFill>
                  <a:srgbClr val="FFFFFF"/>
                </a:solidFill>
                <a:latin typeface="Arial" panose="020B0604020202020204"/>
                <a:cs typeface="Arial" panose="020B0604020202020204"/>
              </a:rPr>
              <a:t>9453</a:t>
            </a:r>
            <a:endParaRPr sz="1600">
              <a:latin typeface="Arial" panose="020B0604020202020204"/>
              <a:cs typeface="Arial" panose="020B0604020202020204"/>
            </a:endParaRPr>
          </a:p>
          <a:p>
            <a:pPr marL="26670">
              <a:lnSpc>
                <a:spcPct val="100000"/>
              </a:lnSpc>
              <a:spcBef>
                <a:spcPts val="5"/>
              </a:spcBef>
            </a:pPr>
            <a:r>
              <a:rPr sz="1600" i="1" spc="-5" dirty="0">
                <a:solidFill>
                  <a:srgbClr val="FFFFFF"/>
                </a:solidFill>
                <a:latin typeface="Arial" panose="020B0604020202020204"/>
                <a:cs typeface="Arial" panose="020B0604020202020204"/>
              </a:rPr>
              <a:t>20BCS1</a:t>
            </a:r>
            <a:r>
              <a:rPr lang="en-IN" sz="1600" i="1" spc="-5" dirty="0">
                <a:solidFill>
                  <a:srgbClr val="FFFFFF"/>
                </a:solidFill>
                <a:latin typeface="Arial" panose="020B0604020202020204"/>
                <a:cs typeface="Arial" panose="020B0604020202020204"/>
              </a:rPr>
              <a:t>580</a:t>
            </a:r>
            <a:endParaRPr sz="1600" i="1" spc="-5" dirty="0">
              <a:solidFill>
                <a:srgbClr val="FFFFFF"/>
              </a:solidFill>
              <a:latin typeface="Arial" panose="020B0604020202020204"/>
              <a:cs typeface="Arial" panose="020B0604020202020204"/>
            </a:endParaRPr>
          </a:p>
          <a:p>
            <a:pPr marL="12700">
              <a:lnSpc>
                <a:spcPct val="100000"/>
              </a:lnSpc>
            </a:pPr>
            <a:r>
              <a:rPr lang="en-IN" sz="1600">
                <a:solidFill>
                  <a:schemeClr val="bg1"/>
                </a:solidFill>
                <a:latin typeface="Arial" panose="020B0604020202020204"/>
                <a:cs typeface="Arial" panose="020B0604020202020204"/>
              </a:rPr>
              <a:t>20BCS1593</a:t>
            </a:r>
            <a:endParaRPr lang="en-IN" sz="1600">
              <a:solidFill>
                <a:schemeClr val="bg1"/>
              </a:solidFill>
              <a:latin typeface="Arial" panose="020B0604020202020204"/>
              <a:cs typeface="Arial" panose="020B0604020202020204"/>
            </a:endParaRPr>
          </a:p>
        </p:txBody>
      </p:sp>
      <p:sp>
        <p:nvSpPr>
          <p:cNvPr id="9" name="object 9"/>
          <p:cNvSpPr txBox="1"/>
          <p:nvPr/>
        </p:nvSpPr>
        <p:spPr>
          <a:xfrm>
            <a:off x="5388355" y="3541267"/>
            <a:ext cx="141668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Arial MT"/>
                <a:cs typeface="Arial MT"/>
              </a:rPr>
              <a:t>FEB</a:t>
            </a:r>
            <a:r>
              <a:rPr sz="1600" spc="-10" dirty="0">
                <a:solidFill>
                  <a:srgbClr val="FFFFFF"/>
                </a:solidFill>
                <a:latin typeface="Arial MT"/>
                <a:cs typeface="Arial MT"/>
              </a:rPr>
              <a:t>-</a:t>
            </a:r>
            <a:r>
              <a:rPr sz="1600" spc="-5" dirty="0">
                <a:solidFill>
                  <a:srgbClr val="FFFFFF"/>
                </a:solidFill>
                <a:latin typeface="Arial MT"/>
                <a:cs typeface="Arial MT"/>
              </a:rPr>
              <a:t>M</a:t>
            </a:r>
            <a:r>
              <a:rPr sz="1600" spc="-120" dirty="0">
                <a:solidFill>
                  <a:srgbClr val="FFFFFF"/>
                </a:solidFill>
                <a:latin typeface="Arial MT"/>
                <a:cs typeface="Arial MT"/>
              </a:rPr>
              <a:t>A</a:t>
            </a:r>
            <a:r>
              <a:rPr sz="1600" spc="-5" dirty="0">
                <a:solidFill>
                  <a:srgbClr val="FFFFFF"/>
                </a:solidFill>
                <a:latin typeface="Arial MT"/>
                <a:cs typeface="Arial MT"/>
              </a:rPr>
              <a:t>Y</a:t>
            </a:r>
            <a:r>
              <a:rPr sz="1600" spc="-25" dirty="0">
                <a:solidFill>
                  <a:srgbClr val="FFFFFF"/>
                </a:solidFill>
                <a:latin typeface="Arial MT"/>
                <a:cs typeface="Arial MT"/>
              </a:rPr>
              <a:t> </a:t>
            </a:r>
            <a:r>
              <a:rPr sz="1600" spc="-5" dirty="0">
                <a:solidFill>
                  <a:srgbClr val="FFFFFF"/>
                </a:solidFill>
                <a:latin typeface="Arial MT"/>
                <a:cs typeface="Arial MT"/>
              </a:rPr>
              <a:t>2022</a:t>
            </a:r>
            <a:endParaRPr sz="1600">
              <a:latin typeface="Arial MT"/>
              <a:cs typeface="Arial MT"/>
            </a:endParaRPr>
          </a:p>
        </p:txBody>
      </p:sp>
      <p:pic>
        <p:nvPicPr>
          <p:cNvPr id="10" name="object 10"/>
          <p:cNvPicPr/>
          <p:nvPr/>
        </p:nvPicPr>
        <p:blipFill>
          <a:blip r:embed="rId3" cstate="print"/>
          <a:stretch>
            <a:fillRect/>
          </a:stretch>
        </p:blipFill>
        <p:spPr>
          <a:xfrm>
            <a:off x="5349240" y="1854707"/>
            <a:ext cx="1493519" cy="1552956"/>
          </a:xfrm>
          <a:prstGeom prst="rect">
            <a:avLst/>
          </a:prstGeom>
        </p:spPr>
      </p:pic>
      <p:sp>
        <p:nvSpPr>
          <p:cNvPr id="11" name="object 11"/>
          <p:cNvSpPr txBox="1"/>
          <p:nvPr/>
        </p:nvSpPr>
        <p:spPr>
          <a:xfrm>
            <a:off x="2180335" y="207885"/>
            <a:ext cx="7828915" cy="1557655"/>
          </a:xfrm>
          <a:prstGeom prst="rect">
            <a:avLst/>
          </a:prstGeom>
        </p:spPr>
        <p:txBody>
          <a:bodyPr vert="horz" wrap="square" lIns="0" tIns="192405" rIns="0" bIns="0" rtlCol="0">
            <a:spAutoFit/>
          </a:bodyPr>
          <a:lstStyle/>
          <a:p>
            <a:pPr marR="142875" algn="ctr">
              <a:lnSpc>
                <a:spcPct val="100000"/>
              </a:lnSpc>
              <a:spcBef>
                <a:spcPts val="1515"/>
              </a:spcBef>
            </a:pPr>
            <a:r>
              <a:rPr lang="en-IN" sz="2000" b="1" i="1" spc="-5" dirty="0">
                <a:solidFill>
                  <a:srgbClr val="FFFFFF"/>
                </a:solidFill>
                <a:latin typeface="Arial" panose="020B0604020202020204"/>
                <a:cs typeface="Arial" panose="020B0604020202020204"/>
              </a:rPr>
              <a:t>SPARK VIRTUAL ASSISTANT </a:t>
            </a:r>
            <a:endParaRPr sz="2000">
              <a:latin typeface="Arial" panose="020B0604020202020204"/>
              <a:cs typeface="Arial" panose="020B0604020202020204"/>
            </a:endParaRPr>
          </a:p>
          <a:p>
            <a:pPr algn="ctr">
              <a:lnSpc>
                <a:spcPct val="100000"/>
              </a:lnSpc>
              <a:spcBef>
                <a:spcPts val="1125"/>
              </a:spcBef>
            </a:pPr>
            <a:r>
              <a:rPr sz="1600" spc="-5" dirty="0">
                <a:solidFill>
                  <a:srgbClr val="FFFFFF"/>
                </a:solidFill>
                <a:latin typeface="Arial MT"/>
                <a:cs typeface="Arial MT"/>
              </a:rPr>
              <a:t>SUBMITTED IN</a:t>
            </a:r>
            <a:r>
              <a:rPr sz="1600" spc="15" dirty="0">
                <a:solidFill>
                  <a:srgbClr val="FFFFFF"/>
                </a:solidFill>
                <a:latin typeface="Arial MT"/>
                <a:cs typeface="Arial MT"/>
              </a:rPr>
              <a:t> </a:t>
            </a:r>
            <a:r>
              <a:rPr sz="1600" spc="-25" dirty="0">
                <a:solidFill>
                  <a:srgbClr val="FFFFFF"/>
                </a:solidFill>
                <a:latin typeface="Arial MT"/>
                <a:cs typeface="Arial MT"/>
              </a:rPr>
              <a:t>PARTIAL</a:t>
            </a:r>
            <a:r>
              <a:rPr sz="1600" spc="-70" dirty="0">
                <a:solidFill>
                  <a:srgbClr val="FFFFFF"/>
                </a:solidFill>
                <a:latin typeface="Arial MT"/>
                <a:cs typeface="Arial MT"/>
              </a:rPr>
              <a:t> </a:t>
            </a:r>
            <a:r>
              <a:rPr sz="1600" spc="-5" dirty="0">
                <a:solidFill>
                  <a:srgbClr val="FFFFFF"/>
                </a:solidFill>
                <a:latin typeface="Arial MT"/>
                <a:cs typeface="Arial MT"/>
              </a:rPr>
              <a:t>FULFILLMENT</a:t>
            </a:r>
            <a:r>
              <a:rPr sz="1600" spc="-20" dirty="0">
                <a:solidFill>
                  <a:srgbClr val="FFFFFF"/>
                </a:solidFill>
                <a:latin typeface="Arial MT"/>
                <a:cs typeface="Arial MT"/>
              </a:rPr>
              <a:t> </a:t>
            </a:r>
            <a:r>
              <a:rPr sz="1600" spc="-10" dirty="0">
                <a:solidFill>
                  <a:srgbClr val="FFFFFF"/>
                </a:solidFill>
                <a:latin typeface="Arial MT"/>
                <a:cs typeface="Arial MT"/>
              </a:rPr>
              <a:t>OF</a:t>
            </a:r>
            <a:r>
              <a:rPr sz="1600" dirty="0">
                <a:solidFill>
                  <a:srgbClr val="FFFFFF"/>
                </a:solidFill>
                <a:latin typeface="Arial MT"/>
                <a:cs typeface="Arial MT"/>
              </a:rPr>
              <a:t> </a:t>
            </a:r>
            <a:r>
              <a:rPr sz="1600" spc="-10" dirty="0">
                <a:solidFill>
                  <a:srgbClr val="FFFFFF"/>
                </a:solidFill>
                <a:latin typeface="Arial MT"/>
                <a:cs typeface="Arial MT"/>
              </a:rPr>
              <a:t>THE</a:t>
            </a:r>
            <a:r>
              <a:rPr sz="1600" dirty="0">
                <a:solidFill>
                  <a:srgbClr val="FFFFFF"/>
                </a:solidFill>
                <a:latin typeface="Arial MT"/>
                <a:cs typeface="Arial MT"/>
              </a:rPr>
              <a:t> </a:t>
            </a:r>
            <a:r>
              <a:rPr sz="1600" spc="-5" dirty="0">
                <a:solidFill>
                  <a:srgbClr val="FFFFFF"/>
                </a:solidFill>
                <a:latin typeface="Arial MT"/>
                <a:cs typeface="Arial MT"/>
              </a:rPr>
              <a:t>REQUIREMENT</a:t>
            </a:r>
            <a:r>
              <a:rPr sz="1600" spc="-20" dirty="0">
                <a:solidFill>
                  <a:srgbClr val="FFFFFF"/>
                </a:solidFill>
                <a:latin typeface="Arial MT"/>
                <a:cs typeface="Arial MT"/>
              </a:rPr>
              <a:t> </a:t>
            </a:r>
            <a:r>
              <a:rPr sz="1600" spc="-10" dirty="0">
                <a:solidFill>
                  <a:srgbClr val="FFFFFF"/>
                </a:solidFill>
                <a:latin typeface="Arial MT"/>
                <a:cs typeface="Arial MT"/>
              </a:rPr>
              <a:t>FOR</a:t>
            </a:r>
            <a:r>
              <a:rPr sz="1600" dirty="0">
                <a:solidFill>
                  <a:srgbClr val="FFFFFF"/>
                </a:solidFill>
                <a:latin typeface="Arial MT"/>
                <a:cs typeface="Arial MT"/>
              </a:rPr>
              <a:t> </a:t>
            </a:r>
            <a:r>
              <a:rPr sz="1600" spc="-5" dirty="0">
                <a:solidFill>
                  <a:srgbClr val="FFFFFF"/>
                </a:solidFill>
                <a:latin typeface="Arial MT"/>
                <a:cs typeface="Arial MT"/>
              </a:rPr>
              <a:t>THE</a:t>
            </a:r>
            <a:r>
              <a:rPr sz="1600" spc="-100" dirty="0">
                <a:solidFill>
                  <a:srgbClr val="FFFFFF"/>
                </a:solidFill>
                <a:latin typeface="Arial MT"/>
                <a:cs typeface="Arial MT"/>
              </a:rPr>
              <a:t> </a:t>
            </a:r>
            <a:r>
              <a:rPr sz="1600" spc="-30" dirty="0">
                <a:solidFill>
                  <a:srgbClr val="FFFFFF"/>
                </a:solidFill>
                <a:latin typeface="Arial MT"/>
                <a:cs typeface="Arial MT"/>
              </a:rPr>
              <a:t>AWARD</a:t>
            </a:r>
            <a:endParaRPr sz="1600">
              <a:latin typeface="Arial MT"/>
              <a:cs typeface="Arial MT"/>
            </a:endParaRPr>
          </a:p>
          <a:p>
            <a:pPr marL="5715" algn="ctr">
              <a:lnSpc>
                <a:spcPct val="100000"/>
              </a:lnSpc>
            </a:pPr>
            <a:r>
              <a:rPr sz="1600" spc="-5" dirty="0">
                <a:solidFill>
                  <a:srgbClr val="FFFFFF"/>
                </a:solidFill>
                <a:latin typeface="Arial MT"/>
                <a:cs typeface="Arial MT"/>
              </a:rPr>
              <a:t>OF</a:t>
            </a:r>
            <a:r>
              <a:rPr sz="1600" spc="-30" dirty="0">
                <a:solidFill>
                  <a:srgbClr val="FFFFFF"/>
                </a:solidFill>
                <a:latin typeface="Arial MT"/>
                <a:cs typeface="Arial MT"/>
              </a:rPr>
              <a:t> </a:t>
            </a:r>
            <a:r>
              <a:rPr sz="1600" spc="-5" dirty="0">
                <a:solidFill>
                  <a:srgbClr val="FFFFFF"/>
                </a:solidFill>
                <a:latin typeface="Arial MT"/>
                <a:cs typeface="Arial MT"/>
              </a:rPr>
              <a:t>THE DEGREE</a:t>
            </a:r>
            <a:r>
              <a:rPr sz="1600" spc="-10" dirty="0">
                <a:solidFill>
                  <a:srgbClr val="FFFFFF"/>
                </a:solidFill>
                <a:latin typeface="Arial MT"/>
                <a:cs typeface="Arial MT"/>
              </a:rPr>
              <a:t> </a:t>
            </a:r>
            <a:r>
              <a:rPr sz="1600" spc="-5" dirty="0">
                <a:solidFill>
                  <a:srgbClr val="FFFFFF"/>
                </a:solidFill>
                <a:latin typeface="Arial MT"/>
                <a:cs typeface="Arial MT"/>
              </a:rPr>
              <a:t>OF</a:t>
            </a:r>
            <a:endParaRPr sz="1600">
              <a:latin typeface="Arial MT"/>
              <a:cs typeface="Arial MT"/>
            </a:endParaRPr>
          </a:p>
          <a:p>
            <a:pPr marL="2540" algn="ctr">
              <a:lnSpc>
                <a:spcPct val="100000"/>
              </a:lnSpc>
              <a:spcBef>
                <a:spcPts val="1125"/>
              </a:spcBef>
            </a:pPr>
            <a:r>
              <a:rPr sz="1800" b="1" spc="-10" dirty="0">
                <a:solidFill>
                  <a:srgbClr val="FFFFFF"/>
                </a:solidFill>
                <a:latin typeface="Arial" panose="020B0604020202020204"/>
                <a:cs typeface="Arial" panose="020B0604020202020204"/>
              </a:rPr>
              <a:t>BACHELOR</a:t>
            </a:r>
            <a:r>
              <a:rPr sz="1800" b="1" spc="25" dirty="0">
                <a:solidFill>
                  <a:srgbClr val="FFFFFF"/>
                </a:solidFill>
                <a:latin typeface="Arial" panose="020B0604020202020204"/>
                <a:cs typeface="Arial" panose="020B0604020202020204"/>
              </a:rPr>
              <a:t> </a:t>
            </a:r>
            <a:r>
              <a:rPr sz="1800" b="1" dirty="0">
                <a:solidFill>
                  <a:srgbClr val="FFFFFF"/>
                </a:solidFill>
                <a:latin typeface="Arial" panose="020B0604020202020204"/>
                <a:cs typeface="Arial" panose="020B0604020202020204"/>
              </a:rPr>
              <a:t>OF</a:t>
            </a:r>
            <a:r>
              <a:rPr sz="1800" b="1" spc="-30" dirty="0">
                <a:solidFill>
                  <a:srgbClr val="FFFFFF"/>
                </a:solidFill>
                <a:latin typeface="Arial" panose="020B0604020202020204"/>
                <a:cs typeface="Arial" panose="020B0604020202020204"/>
              </a:rPr>
              <a:t> </a:t>
            </a:r>
            <a:r>
              <a:rPr sz="1800" b="1" dirty="0">
                <a:solidFill>
                  <a:srgbClr val="FFFFFF"/>
                </a:solidFill>
                <a:latin typeface="Arial" panose="020B0604020202020204"/>
                <a:cs typeface="Arial" panose="020B0604020202020204"/>
              </a:rPr>
              <a:t>ENGINEERING</a:t>
            </a:r>
            <a:endParaRPr sz="1800">
              <a:latin typeface="Arial" panose="020B0604020202020204"/>
              <a:cs typeface="Arial" panose="020B0604020202020204"/>
            </a:endParaRPr>
          </a:p>
        </p:txBody>
      </p:sp>
      <p:sp>
        <p:nvSpPr>
          <p:cNvPr id="12" name="object 12"/>
          <p:cNvSpPr txBox="1"/>
          <p:nvPr/>
        </p:nvSpPr>
        <p:spPr>
          <a:xfrm>
            <a:off x="2715514" y="3955160"/>
            <a:ext cx="137668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FFFF"/>
                </a:solidFill>
                <a:latin typeface="Arial" panose="020B0604020202020204"/>
                <a:cs typeface="Arial" panose="020B0604020202020204"/>
              </a:rPr>
              <a:t>Submitted</a:t>
            </a:r>
            <a:r>
              <a:rPr sz="1600" b="1" spc="-35" dirty="0">
                <a:solidFill>
                  <a:srgbClr val="FFFFFF"/>
                </a:solidFill>
                <a:latin typeface="Arial" panose="020B0604020202020204"/>
                <a:cs typeface="Arial" panose="020B0604020202020204"/>
              </a:rPr>
              <a:t> </a:t>
            </a:r>
            <a:r>
              <a:rPr sz="1600" b="1" spc="-45" dirty="0">
                <a:solidFill>
                  <a:srgbClr val="FFFFFF"/>
                </a:solidFill>
                <a:latin typeface="Arial" panose="020B0604020202020204"/>
                <a:cs typeface="Arial" panose="020B0604020202020204"/>
              </a:rPr>
              <a:t>To:</a:t>
            </a:r>
            <a:endParaRPr sz="1600">
              <a:latin typeface="Arial" panose="020B0604020202020204"/>
              <a:cs typeface="Arial" panose="020B0604020202020204"/>
            </a:endParaRPr>
          </a:p>
        </p:txBody>
      </p:sp>
      <p:sp>
        <p:nvSpPr>
          <p:cNvPr id="13" name="object 13"/>
          <p:cNvSpPr txBox="1"/>
          <p:nvPr/>
        </p:nvSpPr>
        <p:spPr>
          <a:xfrm>
            <a:off x="1659127" y="4442536"/>
            <a:ext cx="3488690" cy="504825"/>
          </a:xfrm>
          <a:prstGeom prst="rect">
            <a:avLst/>
          </a:prstGeom>
        </p:spPr>
        <p:txBody>
          <a:bodyPr vert="horz" wrap="square" lIns="0" tIns="12065" rIns="0" bIns="0" rtlCol="0">
            <a:spAutoFit/>
          </a:bodyPr>
          <a:lstStyle/>
          <a:p>
            <a:pPr algn="ctr">
              <a:lnSpc>
                <a:spcPct val="100000"/>
              </a:lnSpc>
              <a:spcBef>
                <a:spcPts val="95"/>
              </a:spcBef>
            </a:pPr>
            <a:r>
              <a:rPr sz="1600" i="1" spc="-25" dirty="0">
                <a:solidFill>
                  <a:srgbClr val="FFFFFF"/>
                </a:solidFill>
                <a:latin typeface="Arial" panose="020B0604020202020204"/>
                <a:cs typeface="Arial" panose="020B0604020202020204"/>
              </a:rPr>
              <a:t>Er.</a:t>
            </a:r>
            <a:r>
              <a:rPr sz="1600" i="1" spc="-5" dirty="0">
                <a:solidFill>
                  <a:srgbClr val="FFFFFF"/>
                </a:solidFill>
                <a:latin typeface="Arial" panose="020B0604020202020204"/>
                <a:cs typeface="Arial" panose="020B0604020202020204"/>
              </a:rPr>
              <a:t> </a:t>
            </a:r>
            <a:r>
              <a:rPr lang="en-IN" sz="1600" i="1" spc="-15" dirty="0">
                <a:solidFill>
                  <a:srgbClr val="FFFFFF"/>
                </a:solidFill>
                <a:latin typeface="Arial" panose="020B0604020202020204"/>
                <a:cs typeface="Arial" panose="020B0604020202020204"/>
              </a:rPr>
              <a:t>PRIYA RANA</a:t>
            </a:r>
            <a:r>
              <a:rPr sz="1600" i="1" spc="-5" dirty="0">
                <a:solidFill>
                  <a:srgbClr val="FFFFFF"/>
                </a:solidFill>
                <a:latin typeface="Arial" panose="020B0604020202020204"/>
                <a:cs typeface="Arial" panose="020B0604020202020204"/>
              </a:rPr>
              <a:t>(Supervisor)</a:t>
            </a:r>
            <a:endParaRPr sz="1600">
              <a:latin typeface="Arial" panose="020B0604020202020204"/>
              <a:cs typeface="Arial" panose="020B0604020202020204"/>
            </a:endParaRPr>
          </a:p>
          <a:p>
            <a:pPr algn="ctr">
              <a:lnSpc>
                <a:spcPct val="100000"/>
              </a:lnSpc>
              <a:spcBef>
                <a:spcPts val="5"/>
              </a:spcBef>
            </a:pPr>
            <a:r>
              <a:rPr sz="1600" i="1" spc="-25" dirty="0">
                <a:solidFill>
                  <a:srgbClr val="FFFFFF"/>
                </a:solidFill>
                <a:latin typeface="Arial" panose="020B0604020202020204"/>
                <a:cs typeface="Arial" panose="020B0604020202020204"/>
              </a:rPr>
              <a:t>Er.</a:t>
            </a:r>
            <a:r>
              <a:rPr sz="1600" i="1" spc="-55" dirty="0">
                <a:solidFill>
                  <a:srgbClr val="FFFFFF"/>
                </a:solidFill>
                <a:latin typeface="Arial" panose="020B0604020202020204"/>
                <a:cs typeface="Arial" panose="020B0604020202020204"/>
              </a:rPr>
              <a:t> </a:t>
            </a:r>
            <a:r>
              <a:rPr sz="1600" i="1" dirty="0">
                <a:solidFill>
                  <a:srgbClr val="FFFFFF"/>
                </a:solidFill>
                <a:latin typeface="Arial" panose="020B0604020202020204"/>
                <a:cs typeface="Arial" panose="020B0604020202020204"/>
              </a:rPr>
              <a:t>BHAVANA VERMA</a:t>
            </a:r>
            <a:r>
              <a:rPr sz="1600" i="1" spc="-5" dirty="0">
                <a:solidFill>
                  <a:srgbClr val="FFFFFF"/>
                </a:solidFill>
                <a:latin typeface="Arial" panose="020B0604020202020204"/>
                <a:cs typeface="Arial" panose="020B0604020202020204"/>
              </a:rPr>
              <a:t>(Co-Supervisor)</a:t>
            </a:r>
            <a:endParaRPr sz="1600">
              <a:latin typeface="Arial" panose="020B0604020202020204"/>
              <a:cs typeface="Arial" panose="020B0604020202020204"/>
            </a:endParaRPr>
          </a:p>
        </p:txBody>
      </p:sp>
      <p:sp>
        <p:nvSpPr>
          <p:cNvPr id="14" name="object 14"/>
          <p:cNvSpPr txBox="1"/>
          <p:nvPr/>
        </p:nvSpPr>
        <p:spPr>
          <a:xfrm>
            <a:off x="3581146" y="6324447"/>
            <a:ext cx="5343525" cy="504190"/>
          </a:xfrm>
          <a:prstGeom prst="rect">
            <a:avLst/>
          </a:prstGeom>
        </p:spPr>
        <p:txBody>
          <a:bodyPr vert="horz" wrap="square" lIns="0" tIns="12065" rIns="0" bIns="0" rtlCol="0">
            <a:spAutoFit/>
          </a:bodyPr>
          <a:lstStyle/>
          <a:p>
            <a:pPr marL="489585" marR="5080" indent="-477520">
              <a:lnSpc>
                <a:spcPct val="100000"/>
              </a:lnSpc>
              <a:spcBef>
                <a:spcPts val="95"/>
              </a:spcBef>
            </a:pPr>
            <a:r>
              <a:rPr sz="1600" spc="-30" dirty="0">
                <a:solidFill>
                  <a:srgbClr val="FFFFFF"/>
                </a:solidFill>
                <a:latin typeface="Times New Roman" panose="02020603050405020304"/>
                <a:cs typeface="Times New Roman" panose="02020603050405020304"/>
              </a:rPr>
              <a:t>DEPARTMENT </a:t>
            </a:r>
            <a:r>
              <a:rPr sz="1600" spc="-5" dirty="0">
                <a:solidFill>
                  <a:srgbClr val="FFFFFF"/>
                </a:solidFill>
                <a:latin typeface="Times New Roman" panose="02020603050405020304"/>
                <a:cs typeface="Times New Roman" panose="02020603050405020304"/>
              </a:rPr>
              <a:t>OF COMPUTER SCIENCE &amp; ENGINEERING </a:t>
            </a:r>
            <a:r>
              <a:rPr sz="1600" spc="-385" dirty="0">
                <a:solidFill>
                  <a:srgbClr val="FFFFFF"/>
                </a:solidFill>
                <a:latin typeface="Times New Roman" panose="02020603050405020304"/>
                <a:cs typeface="Times New Roman" panose="02020603050405020304"/>
              </a:rPr>
              <a:t> </a:t>
            </a:r>
            <a:r>
              <a:rPr sz="1600" spc="-5" dirty="0">
                <a:solidFill>
                  <a:srgbClr val="FFFFFF"/>
                </a:solidFill>
                <a:latin typeface="Times New Roman" panose="02020603050405020304"/>
                <a:cs typeface="Times New Roman" panose="02020603050405020304"/>
              </a:rPr>
              <a:t>CHANDIGARH</a:t>
            </a:r>
            <a:r>
              <a:rPr sz="1600" spc="-30" dirty="0">
                <a:solidFill>
                  <a:srgbClr val="FFFFFF"/>
                </a:solidFill>
                <a:latin typeface="Times New Roman" panose="02020603050405020304"/>
                <a:cs typeface="Times New Roman" panose="02020603050405020304"/>
              </a:rPr>
              <a:t> </a:t>
            </a:r>
            <a:r>
              <a:rPr sz="1600" spc="-5" dirty="0">
                <a:solidFill>
                  <a:srgbClr val="FFFFFF"/>
                </a:solidFill>
                <a:latin typeface="Times New Roman" panose="02020603050405020304"/>
                <a:cs typeface="Times New Roman" panose="02020603050405020304"/>
              </a:rPr>
              <a:t>UNIVERSITY</a:t>
            </a:r>
            <a:r>
              <a:rPr sz="1600" spc="-65" dirty="0">
                <a:solidFill>
                  <a:srgbClr val="FFFFFF"/>
                </a:solidFill>
                <a:latin typeface="Times New Roman" panose="02020603050405020304"/>
                <a:cs typeface="Times New Roman" panose="02020603050405020304"/>
              </a:rPr>
              <a:t> </a:t>
            </a:r>
            <a:r>
              <a:rPr sz="1600" spc="-5" dirty="0">
                <a:solidFill>
                  <a:srgbClr val="FFFFFF"/>
                </a:solidFill>
                <a:latin typeface="Times New Roman" panose="02020603050405020304"/>
                <a:cs typeface="Times New Roman" panose="02020603050405020304"/>
              </a:rPr>
              <a:t>GHARUAN,</a:t>
            </a:r>
            <a:r>
              <a:rPr sz="1600" spc="-10" dirty="0">
                <a:solidFill>
                  <a:srgbClr val="FFFFFF"/>
                </a:solidFill>
                <a:latin typeface="Times New Roman" panose="02020603050405020304"/>
                <a:cs typeface="Times New Roman" panose="02020603050405020304"/>
              </a:rPr>
              <a:t> </a:t>
            </a:r>
            <a:r>
              <a:rPr sz="1600" spc="-5" dirty="0">
                <a:solidFill>
                  <a:srgbClr val="FFFFFF"/>
                </a:solidFill>
                <a:latin typeface="Times New Roman" panose="02020603050405020304"/>
                <a:cs typeface="Times New Roman" panose="02020603050405020304"/>
              </a:rPr>
              <a:t>MOHALI</a:t>
            </a:r>
            <a:endParaRPr sz="160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p:txBody>
      </p:sp>
      <p:pic>
        <p:nvPicPr>
          <p:cNvPr id="3" name="object 3"/>
          <p:cNvPicPr/>
          <p:nvPr/>
        </p:nvPicPr>
        <p:blipFill>
          <a:blip r:embed="rId1" cstate="print"/>
          <a:stretch>
            <a:fillRect/>
          </a:stretch>
        </p:blipFill>
        <p:spPr>
          <a:xfrm>
            <a:off x="0" y="0"/>
            <a:ext cx="3528059" cy="6857998"/>
          </a:xfrm>
          <a:prstGeom prst="rect">
            <a:avLst/>
          </a:prstGeom>
        </p:spPr>
      </p:pic>
      <p:sp>
        <p:nvSpPr>
          <p:cNvPr id="4" name="object 4"/>
          <p:cNvSpPr txBox="1"/>
          <p:nvPr/>
        </p:nvSpPr>
        <p:spPr>
          <a:xfrm>
            <a:off x="3597021" y="1196466"/>
            <a:ext cx="8486775" cy="4386580"/>
          </a:xfrm>
          <a:prstGeom prst="rect">
            <a:avLst/>
          </a:prstGeom>
        </p:spPr>
        <p:txBody>
          <a:bodyPr vert="horz" wrap="square" lIns="0" tIns="47625" rIns="0" bIns="0" rtlCol="0">
            <a:spAutoFit/>
          </a:bodyPr>
          <a:lstStyle/>
          <a:p>
            <a:pPr marL="355600" marR="509905" indent="-342900">
              <a:lnSpc>
                <a:spcPts val="2160"/>
              </a:lnSpc>
              <a:spcBef>
                <a:spcPts val="375"/>
              </a:spcBef>
              <a:buFont typeface="Wingdings" panose="05000000000000000000"/>
              <a:buChar char=""/>
              <a:tabLst>
                <a:tab pos="354965" algn="l"/>
                <a:tab pos="355600" algn="l"/>
              </a:tabLst>
            </a:pPr>
            <a:r>
              <a:rPr sz="2000" dirty="0">
                <a:solidFill>
                  <a:srgbClr val="FFFFFF"/>
                </a:solidFill>
                <a:latin typeface="Segoe UI" panose="020B0502040204020203"/>
                <a:cs typeface="Segoe UI" panose="020B0502040204020203"/>
              </a:rPr>
              <a:t>Our </a:t>
            </a:r>
            <a:r>
              <a:rPr lang="en-IN" sz="2000" spc="-5" dirty="0">
                <a:solidFill>
                  <a:srgbClr val="FFFFFF"/>
                </a:solidFill>
                <a:latin typeface="Segoe UI" panose="020B0502040204020203"/>
                <a:cs typeface="Segoe UI" panose="020B0502040204020203"/>
              </a:rPr>
              <a:t>Application </a:t>
            </a:r>
            <a:r>
              <a:rPr sz="2000" dirty="0">
                <a:solidFill>
                  <a:srgbClr val="FFFFFF"/>
                </a:solidFill>
                <a:latin typeface="Segoe UI" panose="020B0502040204020203"/>
                <a:cs typeface="Segoe UI" panose="020B0502040204020203"/>
              </a:rPr>
              <a:t>can be used by any </a:t>
            </a:r>
            <a:r>
              <a:rPr sz="2000" spc="-20" dirty="0">
                <a:solidFill>
                  <a:srgbClr val="FFFFFF"/>
                </a:solidFill>
                <a:latin typeface="Segoe UI" panose="020B0502040204020203"/>
                <a:cs typeface="Segoe UI" panose="020B0502040204020203"/>
              </a:rPr>
              <a:t>of </a:t>
            </a:r>
            <a:r>
              <a:rPr sz="2000" dirty="0">
                <a:solidFill>
                  <a:srgbClr val="FFFFFF"/>
                </a:solidFill>
                <a:latin typeface="Segoe UI" panose="020B0502040204020203"/>
                <a:cs typeface="Segoe UI" panose="020B0502040204020203"/>
              </a:rPr>
              <a:t>the </a:t>
            </a:r>
            <a:r>
              <a:rPr lang="en-IN" sz="2000" spc="-5" dirty="0">
                <a:solidFill>
                  <a:srgbClr val="FFFFFF"/>
                </a:solidFill>
                <a:latin typeface="Segoe UI" panose="020B0502040204020203"/>
                <a:cs typeface="Segoe UI" panose="020B0502040204020203"/>
              </a:rPr>
              <a:t>OS </a:t>
            </a:r>
            <a:r>
              <a:rPr sz="2000" dirty="0">
                <a:solidFill>
                  <a:srgbClr val="FFFFFF"/>
                </a:solidFill>
                <a:latin typeface="Segoe UI" panose="020B0502040204020203"/>
                <a:cs typeface="Segoe UI" panose="020B0502040204020203"/>
              </a:rPr>
              <a:t>as </a:t>
            </a:r>
            <a:r>
              <a:rPr sz="2000" spc="-5" dirty="0">
                <a:solidFill>
                  <a:srgbClr val="FFFFFF"/>
                </a:solidFill>
                <a:latin typeface="Segoe UI" panose="020B0502040204020203"/>
                <a:cs typeface="Segoe UI" panose="020B0502040204020203"/>
              </a:rPr>
              <a:t>it </a:t>
            </a:r>
            <a:r>
              <a:rPr sz="2000" dirty="0">
                <a:solidFill>
                  <a:srgbClr val="FFFFFF"/>
                </a:solidFill>
                <a:latin typeface="Segoe UI" panose="020B0502040204020203"/>
                <a:cs typeface="Segoe UI" panose="020B0502040204020203"/>
              </a:rPr>
              <a:t>has all the </a:t>
            </a:r>
            <a:r>
              <a:rPr sz="2000" spc="5" dirty="0">
                <a:solidFill>
                  <a:srgbClr val="FFFFFF"/>
                </a:solidFill>
                <a:latin typeface="Segoe UI" panose="020B0502040204020203"/>
                <a:cs typeface="Segoe UI" panose="020B0502040204020203"/>
              </a:rPr>
              <a:t> </a:t>
            </a:r>
            <a:r>
              <a:rPr sz="2000" dirty="0">
                <a:solidFill>
                  <a:srgbClr val="FFFFFF"/>
                </a:solidFill>
                <a:latin typeface="Segoe UI" panose="020B0502040204020203"/>
                <a:cs typeface="Segoe UI" panose="020B0502040204020203"/>
              </a:rPr>
              <a:t>function</a:t>
            </a:r>
            <a:r>
              <a:rPr sz="2000" spc="5" dirty="0">
                <a:solidFill>
                  <a:srgbClr val="FFFFFF"/>
                </a:solidFill>
                <a:latin typeface="Segoe UI" panose="020B0502040204020203"/>
                <a:cs typeface="Segoe UI" panose="020B0502040204020203"/>
              </a:rPr>
              <a:t> </a:t>
            </a:r>
            <a:r>
              <a:rPr sz="2000" spc="-10" dirty="0">
                <a:solidFill>
                  <a:srgbClr val="FFFFFF"/>
                </a:solidFill>
                <a:latin typeface="Segoe UI" panose="020B0502040204020203"/>
                <a:cs typeface="Segoe UI" panose="020B0502040204020203"/>
              </a:rPr>
              <a:t>required</a:t>
            </a:r>
            <a:r>
              <a:rPr sz="2000" spc="15" dirty="0">
                <a:solidFill>
                  <a:srgbClr val="FFFFFF"/>
                </a:solidFill>
                <a:latin typeface="Segoe UI" panose="020B0502040204020203"/>
                <a:cs typeface="Segoe UI" panose="020B0502040204020203"/>
              </a:rPr>
              <a:t> </a:t>
            </a:r>
            <a:r>
              <a:rPr sz="2000" dirty="0">
                <a:solidFill>
                  <a:srgbClr val="FFFFFF"/>
                </a:solidFill>
                <a:latin typeface="Segoe UI" panose="020B0502040204020203"/>
                <a:cs typeface="Segoe UI" panose="020B0502040204020203"/>
              </a:rPr>
              <a:t>by</a:t>
            </a:r>
            <a:r>
              <a:rPr sz="2000" spc="-20" dirty="0">
                <a:solidFill>
                  <a:srgbClr val="FFFFFF"/>
                </a:solidFill>
                <a:latin typeface="Segoe UI" panose="020B0502040204020203"/>
                <a:cs typeface="Segoe UI" panose="020B0502040204020203"/>
              </a:rPr>
              <a:t> </a:t>
            </a:r>
            <a:r>
              <a:rPr sz="2000" dirty="0">
                <a:solidFill>
                  <a:srgbClr val="FFFFFF"/>
                </a:solidFill>
                <a:latin typeface="Segoe UI" panose="020B0502040204020203"/>
                <a:cs typeface="Segoe UI" panose="020B0502040204020203"/>
              </a:rPr>
              <a:t>any</a:t>
            </a:r>
            <a:r>
              <a:rPr sz="2000" spc="5" dirty="0">
                <a:solidFill>
                  <a:srgbClr val="FFFFFF"/>
                </a:solidFill>
                <a:latin typeface="Segoe UI" panose="020B0502040204020203"/>
                <a:cs typeface="Segoe UI" panose="020B0502040204020203"/>
              </a:rPr>
              <a:t> </a:t>
            </a:r>
            <a:r>
              <a:rPr lang="en-IN" sz="2000" spc="-5" dirty="0">
                <a:solidFill>
                  <a:srgbClr val="FFFFFF"/>
                </a:solidFill>
                <a:latin typeface="Segoe UI" panose="020B0502040204020203"/>
                <a:cs typeface="Segoe UI" panose="020B0502040204020203"/>
              </a:rPr>
              <a:t>OS </a:t>
            </a:r>
            <a:r>
              <a:rPr sz="2000" spc="5" dirty="0">
                <a:solidFill>
                  <a:srgbClr val="FFFFFF"/>
                </a:solidFill>
                <a:latin typeface="Segoe UI" panose="020B0502040204020203"/>
                <a:cs typeface="Segoe UI" panose="020B0502040204020203"/>
              </a:rPr>
              <a:t>&amp;</a:t>
            </a:r>
            <a:r>
              <a:rPr sz="2000" spc="-5" dirty="0">
                <a:solidFill>
                  <a:srgbClr val="FFFFFF"/>
                </a:solidFill>
                <a:latin typeface="Segoe UI" panose="020B0502040204020203"/>
                <a:cs typeface="Segoe UI" panose="020B0502040204020203"/>
              </a:rPr>
              <a:t> it</a:t>
            </a:r>
            <a:r>
              <a:rPr sz="2000" spc="5" dirty="0">
                <a:solidFill>
                  <a:srgbClr val="FFFFFF"/>
                </a:solidFill>
                <a:latin typeface="Segoe UI" panose="020B0502040204020203"/>
                <a:cs typeface="Segoe UI" panose="020B0502040204020203"/>
              </a:rPr>
              <a:t> </a:t>
            </a:r>
            <a:r>
              <a:rPr sz="2000" spc="-5" dirty="0">
                <a:solidFill>
                  <a:srgbClr val="FFFFFF"/>
                </a:solidFill>
                <a:latin typeface="Segoe UI" panose="020B0502040204020203"/>
                <a:cs typeface="Segoe UI" panose="020B0502040204020203"/>
              </a:rPr>
              <a:t>also</a:t>
            </a:r>
            <a:r>
              <a:rPr sz="2000" spc="10" dirty="0">
                <a:solidFill>
                  <a:srgbClr val="FFFFFF"/>
                </a:solidFill>
                <a:latin typeface="Segoe UI" panose="020B0502040204020203"/>
                <a:cs typeface="Segoe UI" panose="020B0502040204020203"/>
              </a:rPr>
              <a:t> </a:t>
            </a:r>
            <a:r>
              <a:rPr sz="2000" spc="-5" dirty="0">
                <a:solidFill>
                  <a:srgbClr val="FFFFFF"/>
                </a:solidFill>
                <a:latin typeface="Segoe UI" panose="020B0502040204020203"/>
                <a:cs typeface="Segoe UI" panose="020B0502040204020203"/>
              </a:rPr>
              <a:t>stores</a:t>
            </a:r>
            <a:r>
              <a:rPr sz="2000" spc="-10" dirty="0">
                <a:solidFill>
                  <a:srgbClr val="FFFFFF"/>
                </a:solidFill>
                <a:latin typeface="Segoe UI" panose="020B0502040204020203"/>
                <a:cs typeface="Segoe UI" panose="020B0502040204020203"/>
              </a:rPr>
              <a:t> </a:t>
            </a:r>
            <a:r>
              <a:rPr lang="en-IN" sz="2000" spc="-10" dirty="0">
                <a:solidFill>
                  <a:srgbClr val="FFFFFF"/>
                </a:solidFill>
                <a:latin typeface="Segoe UI" panose="020B0502040204020203"/>
                <a:cs typeface="Segoe UI" panose="020B0502040204020203"/>
              </a:rPr>
              <a:t>helps </a:t>
            </a:r>
            <a:r>
              <a:rPr sz="2000" dirty="0">
                <a:solidFill>
                  <a:srgbClr val="FFFFFF"/>
                </a:solidFill>
                <a:latin typeface="Segoe UI" panose="020B0502040204020203"/>
                <a:cs typeface="Segoe UI" panose="020B0502040204020203"/>
              </a:rPr>
              <a:t>the</a:t>
            </a:r>
            <a:r>
              <a:rPr sz="2000" spc="-15" dirty="0">
                <a:solidFill>
                  <a:srgbClr val="FFFFFF"/>
                </a:solidFill>
                <a:latin typeface="Segoe UI" panose="020B0502040204020203"/>
                <a:cs typeface="Segoe UI" panose="020B0502040204020203"/>
              </a:rPr>
              <a:t> </a:t>
            </a:r>
            <a:r>
              <a:rPr sz="2000" spc="-35" dirty="0">
                <a:solidFill>
                  <a:srgbClr val="FFFFFF"/>
                </a:solidFill>
                <a:latin typeface="Segoe UI" panose="020B0502040204020203"/>
                <a:cs typeface="Segoe UI" panose="020B0502040204020203"/>
              </a:rPr>
              <a:t>user.</a:t>
            </a:r>
            <a:endParaRPr sz="2000">
              <a:latin typeface="Segoe UI" panose="020B0502040204020203"/>
              <a:cs typeface="Segoe UI" panose="020B0502040204020203"/>
            </a:endParaRPr>
          </a:p>
          <a:p>
            <a:pPr>
              <a:lnSpc>
                <a:spcPct val="100000"/>
              </a:lnSpc>
              <a:spcBef>
                <a:spcPts val="10"/>
              </a:spcBef>
              <a:buClr>
                <a:srgbClr val="FFFFFF"/>
              </a:buClr>
              <a:buFont typeface="Wingdings" panose="05000000000000000000"/>
              <a:buChar char=""/>
            </a:pPr>
            <a:endParaRPr sz="2000">
              <a:latin typeface="Segoe UI" panose="020B0502040204020203"/>
              <a:cs typeface="Segoe UI" panose="020B0502040204020203"/>
            </a:endParaRPr>
          </a:p>
          <a:p>
            <a:pPr marL="355600" marR="349885" indent="-342900">
              <a:lnSpc>
                <a:spcPct val="90000"/>
              </a:lnSpc>
              <a:buFont typeface="Wingdings" panose="05000000000000000000"/>
              <a:buChar char=""/>
              <a:tabLst>
                <a:tab pos="354965" algn="l"/>
                <a:tab pos="355600" algn="l"/>
              </a:tabLst>
            </a:pPr>
            <a:r>
              <a:rPr sz="2000" spc="-15" dirty="0">
                <a:solidFill>
                  <a:srgbClr val="FFFFFF"/>
                </a:solidFill>
                <a:latin typeface="Segoe UI" panose="020B0502040204020203"/>
                <a:cs typeface="Segoe UI" panose="020B0502040204020203"/>
              </a:rPr>
              <a:t>Secondly,</a:t>
            </a:r>
            <a:r>
              <a:rPr sz="2000" dirty="0">
                <a:solidFill>
                  <a:srgbClr val="FFFFFF"/>
                </a:solidFill>
                <a:latin typeface="Segoe UI" panose="020B0502040204020203"/>
                <a:cs typeface="Segoe UI" panose="020B0502040204020203"/>
              </a:rPr>
              <a:t> </a:t>
            </a:r>
            <a:r>
              <a:rPr sz="2000" spc="-5" dirty="0">
                <a:solidFill>
                  <a:srgbClr val="FFFFFF"/>
                </a:solidFill>
                <a:latin typeface="Segoe UI" panose="020B0502040204020203"/>
                <a:cs typeface="Segoe UI" panose="020B0502040204020203"/>
              </a:rPr>
              <a:t>we</a:t>
            </a:r>
            <a:r>
              <a:rPr sz="2000" dirty="0">
                <a:solidFill>
                  <a:srgbClr val="FFFFFF"/>
                </a:solidFill>
                <a:latin typeface="Segoe UI" panose="020B0502040204020203"/>
                <a:cs typeface="Segoe UI" panose="020B0502040204020203"/>
              </a:rPr>
              <a:t> </a:t>
            </a:r>
            <a:r>
              <a:rPr sz="2000" spc="-5" dirty="0">
                <a:solidFill>
                  <a:srgbClr val="FFFFFF"/>
                </a:solidFill>
                <a:latin typeface="Segoe UI" panose="020B0502040204020203"/>
                <a:cs typeface="Segoe UI" panose="020B0502040204020203"/>
              </a:rPr>
              <a:t>have</a:t>
            </a:r>
            <a:r>
              <a:rPr sz="2000" dirty="0">
                <a:solidFill>
                  <a:srgbClr val="FFFFFF"/>
                </a:solidFill>
                <a:latin typeface="Segoe UI" panose="020B0502040204020203"/>
                <a:cs typeface="Segoe UI" panose="020B0502040204020203"/>
              </a:rPr>
              <a:t> </a:t>
            </a:r>
            <a:r>
              <a:rPr sz="2000" spc="-5" dirty="0">
                <a:solidFill>
                  <a:srgbClr val="FFFFFF"/>
                </a:solidFill>
                <a:latin typeface="Segoe UI" panose="020B0502040204020203"/>
                <a:cs typeface="Segoe UI" panose="020B0502040204020203"/>
              </a:rPr>
              <a:t>created</a:t>
            </a:r>
            <a:r>
              <a:rPr sz="2000" spc="-20" dirty="0">
                <a:solidFill>
                  <a:srgbClr val="FFFFFF"/>
                </a:solidFill>
                <a:latin typeface="Segoe UI" panose="020B0502040204020203"/>
                <a:cs typeface="Segoe UI" panose="020B0502040204020203"/>
              </a:rPr>
              <a:t> </a:t>
            </a:r>
            <a:r>
              <a:rPr lang="en-IN" sz="2000" dirty="0">
                <a:solidFill>
                  <a:srgbClr val="FFFFFF"/>
                </a:solidFill>
                <a:latin typeface="Segoe UI" panose="020B0502040204020203"/>
                <a:cs typeface="Segoe UI" panose="020B0502040204020203"/>
              </a:rPr>
              <a:t>many </a:t>
            </a:r>
            <a:r>
              <a:rPr sz="2000" spc="-5" dirty="0">
                <a:solidFill>
                  <a:srgbClr val="FFFFFF"/>
                </a:solidFill>
                <a:latin typeface="Segoe UI" panose="020B0502040204020203"/>
                <a:cs typeface="Segoe UI" panose="020B0502040204020203"/>
              </a:rPr>
              <a:t>special</a:t>
            </a:r>
            <a:r>
              <a:rPr sz="2000" spc="10" dirty="0">
                <a:solidFill>
                  <a:srgbClr val="FFFFFF"/>
                </a:solidFill>
                <a:latin typeface="Segoe UI" panose="020B0502040204020203"/>
                <a:cs typeface="Segoe UI" panose="020B0502040204020203"/>
              </a:rPr>
              <a:t> </a:t>
            </a:r>
            <a:r>
              <a:rPr lang="en-IN" sz="2000" spc="-5" dirty="0">
                <a:solidFill>
                  <a:srgbClr val="FFFFFF"/>
                </a:solidFill>
                <a:latin typeface="Segoe UI" panose="020B0502040204020203"/>
                <a:cs typeface="Segoe UI" panose="020B0502040204020203"/>
              </a:rPr>
              <a:t>tools </a:t>
            </a:r>
            <a:r>
              <a:rPr sz="2000" dirty="0">
                <a:solidFill>
                  <a:srgbClr val="FFFFFF"/>
                </a:solidFill>
                <a:latin typeface="Segoe UI" panose="020B0502040204020203"/>
                <a:cs typeface="Segoe UI" panose="020B0502040204020203"/>
              </a:rPr>
              <a:t>for </a:t>
            </a:r>
            <a:r>
              <a:rPr lang="en-IN" sz="2000" spc="-5" dirty="0">
                <a:solidFill>
                  <a:srgbClr val="FFFFFF"/>
                </a:solidFill>
                <a:latin typeface="Segoe UI" panose="020B0502040204020203"/>
                <a:cs typeface="Segoe UI" panose="020B0502040204020203"/>
              </a:rPr>
              <a:t>user </a:t>
            </a:r>
            <a:r>
              <a:rPr sz="2000" dirty="0">
                <a:solidFill>
                  <a:srgbClr val="FFFFFF"/>
                </a:solidFill>
                <a:latin typeface="Segoe UI" panose="020B0502040204020203"/>
                <a:cs typeface="Segoe UI" panose="020B0502040204020203"/>
              </a:rPr>
              <a:t>&amp; the </a:t>
            </a:r>
            <a:r>
              <a:rPr sz="2000" spc="5" dirty="0">
                <a:solidFill>
                  <a:srgbClr val="FFFFFF"/>
                </a:solidFill>
                <a:latin typeface="Segoe UI" panose="020B0502040204020203"/>
                <a:cs typeface="Segoe UI" panose="020B0502040204020203"/>
              </a:rPr>
              <a:t> </a:t>
            </a:r>
            <a:r>
              <a:rPr lang="en-IN" sz="2000" dirty="0">
                <a:solidFill>
                  <a:srgbClr val="FFFFFF"/>
                </a:solidFill>
                <a:latin typeface="Segoe UI" panose="020B0502040204020203"/>
                <a:cs typeface="Segoe UI" panose="020B0502040204020203"/>
              </a:rPr>
              <a:t>user </a:t>
            </a:r>
            <a:r>
              <a:rPr sz="2000" dirty="0">
                <a:solidFill>
                  <a:srgbClr val="FFFFFF"/>
                </a:solidFill>
                <a:latin typeface="Segoe UI" panose="020B0502040204020203"/>
                <a:cs typeface="Segoe UI" panose="020B0502040204020203"/>
              </a:rPr>
              <a:t>can </a:t>
            </a:r>
            <a:r>
              <a:rPr lang="en-IN" sz="2000" spc="-5" dirty="0">
                <a:solidFill>
                  <a:srgbClr val="FFFFFF"/>
                </a:solidFill>
                <a:latin typeface="Segoe UI" panose="020B0502040204020203"/>
                <a:cs typeface="Segoe UI" panose="020B0502040204020203"/>
              </a:rPr>
              <a:t>easily acess the application in our virtual assistant .</a:t>
            </a:r>
            <a:endParaRPr lang="en-IN" sz="2000" spc="-5" dirty="0">
              <a:solidFill>
                <a:srgbClr val="FFFFFF"/>
              </a:solidFill>
              <a:latin typeface="Segoe UI" panose="020B0502040204020203"/>
              <a:cs typeface="Segoe UI" panose="020B0502040204020203"/>
            </a:endParaRPr>
          </a:p>
          <a:p>
            <a:pPr marL="12700" marR="349885" indent="0">
              <a:lnSpc>
                <a:spcPct val="90000"/>
              </a:lnSpc>
              <a:buFont typeface="Wingdings" panose="05000000000000000000"/>
              <a:buNone/>
              <a:tabLst>
                <a:tab pos="354965" algn="l"/>
                <a:tab pos="355600" algn="l"/>
              </a:tabLst>
            </a:pPr>
            <a:endParaRPr lang="en-IN" sz="2000" spc="-5" dirty="0">
              <a:solidFill>
                <a:srgbClr val="FFFFFF"/>
              </a:solidFill>
              <a:latin typeface="Segoe UI" panose="020B0502040204020203"/>
              <a:cs typeface="Segoe UI" panose="020B0502040204020203"/>
            </a:endParaRPr>
          </a:p>
          <a:p>
            <a:pPr marL="355600" marR="349885" indent="-342900">
              <a:lnSpc>
                <a:spcPct val="90000"/>
              </a:lnSpc>
              <a:buFont typeface="Wingdings" panose="05000000000000000000"/>
              <a:buChar char=""/>
              <a:tabLst>
                <a:tab pos="354965" algn="l"/>
                <a:tab pos="355600" algn="l"/>
              </a:tabLst>
            </a:pPr>
            <a:r>
              <a:rPr sz="2000" spc="-25" dirty="0">
                <a:solidFill>
                  <a:srgbClr val="FFFFFF"/>
                </a:solidFill>
                <a:latin typeface="Segoe UI" panose="020B0502040204020203"/>
                <a:cs typeface="Segoe UI" panose="020B0502040204020203"/>
              </a:rPr>
              <a:t>We</a:t>
            </a:r>
            <a:r>
              <a:rPr sz="2000" dirty="0">
                <a:solidFill>
                  <a:srgbClr val="FFFFFF"/>
                </a:solidFill>
                <a:latin typeface="Segoe UI" panose="020B0502040204020203"/>
                <a:cs typeface="Segoe UI" panose="020B0502040204020203"/>
              </a:rPr>
              <a:t> </a:t>
            </a:r>
            <a:r>
              <a:rPr sz="2000" spc="-5" dirty="0">
                <a:solidFill>
                  <a:srgbClr val="FFFFFF"/>
                </a:solidFill>
                <a:latin typeface="Segoe UI" panose="020B0502040204020203"/>
                <a:cs typeface="Segoe UI" panose="020B0502040204020203"/>
              </a:rPr>
              <a:t>have</a:t>
            </a:r>
            <a:r>
              <a:rPr sz="2000" spc="-15" dirty="0">
                <a:solidFill>
                  <a:srgbClr val="FFFFFF"/>
                </a:solidFill>
                <a:latin typeface="Segoe UI" panose="020B0502040204020203"/>
                <a:cs typeface="Segoe UI" panose="020B0502040204020203"/>
              </a:rPr>
              <a:t> </a:t>
            </a:r>
            <a:r>
              <a:rPr sz="2000" dirty="0">
                <a:solidFill>
                  <a:srgbClr val="FFFFFF"/>
                </a:solidFill>
                <a:latin typeface="Segoe UI" panose="020B0502040204020203"/>
                <a:cs typeface="Segoe UI" panose="020B0502040204020203"/>
              </a:rPr>
              <a:t>the </a:t>
            </a:r>
            <a:r>
              <a:rPr sz="2000" spc="-5" dirty="0">
                <a:solidFill>
                  <a:srgbClr val="FFFFFF"/>
                </a:solidFill>
                <a:latin typeface="Segoe UI" panose="020B0502040204020203"/>
                <a:cs typeface="Segoe UI" panose="020B0502040204020203"/>
              </a:rPr>
              <a:t>created</a:t>
            </a:r>
            <a:r>
              <a:rPr sz="2000" spc="-15" dirty="0">
                <a:solidFill>
                  <a:srgbClr val="FFFFFF"/>
                </a:solidFill>
                <a:latin typeface="Segoe UI" panose="020B0502040204020203"/>
                <a:cs typeface="Segoe UI" panose="020B0502040204020203"/>
              </a:rPr>
              <a:t> </a:t>
            </a:r>
            <a:r>
              <a:rPr sz="2000" dirty="0">
                <a:solidFill>
                  <a:srgbClr val="FFFFFF"/>
                </a:solidFill>
                <a:latin typeface="Segoe UI" panose="020B0502040204020203"/>
                <a:cs typeface="Segoe UI" panose="020B0502040204020203"/>
              </a:rPr>
              <a:t>the</a:t>
            </a:r>
            <a:r>
              <a:rPr lang="en-IN" sz="2000" dirty="0">
                <a:solidFill>
                  <a:srgbClr val="FFFFFF"/>
                </a:solidFill>
                <a:latin typeface="Segoe UI" panose="020B0502040204020203"/>
                <a:cs typeface="Segoe UI" panose="020B0502040204020203"/>
              </a:rPr>
              <a:t> GUI in such a manner that it is easy for the user to use the OS.</a:t>
            </a:r>
            <a:endParaRPr lang="en-IN" sz="2000" dirty="0">
              <a:solidFill>
                <a:srgbClr val="FFFFFF"/>
              </a:solidFill>
              <a:latin typeface="Segoe UI" panose="020B0502040204020203"/>
              <a:cs typeface="Segoe UI" panose="020B0502040204020203"/>
            </a:endParaRPr>
          </a:p>
          <a:p>
            <a:pPr marL="12700" marR="349885" indent="0">
              <a:lnSpc>
                <a:spcPct val="90000"/>
              </a:lnSpc>
              <a:buFont typeface="Wingdings" panose="05000000000000000000"/>
              <a:buNone/>
              <a:tabLst>
                <a:tab pos="354965" algn="l"/>
                <a:tab pos="355600" algn="l"/>
              </a:tabLst>
            </a:pPr>
            <a:endParaRPr lang="en-IN" sz="2000" dirty="0">
              <a:solidFill>
                <a:srgbClr val="FFFFFF"/>
              </a:solidFill>
              <a:latin typeface="Segoe UI" panose="020B0502040204020203"/>
              <a:cs typeface="Segoe UI" panose="020B0502040204020203"/>
            </a:endParaRPr>
          </a:p>
          <a:p>
            <a:pPr marL="355600" marR="349885" indent="-342900">
              <a:lnSpc>
                <a:spcPct val="90000"/>
              </a:lnSpc>
              <a:buFont typeface="Wingdings" panose="05000000000000000000"/>
              <a:buChar char=""/>
              <a:tabLst>
                <a:tab pos="354965" algn="l"/>
                <a:tab pos="355600" algn="l"/>
              </a:tabLst>
            </a:pPr>
            <a:r>
              <a:rPr lang="en-IN" sz="2000" dirty="0">
                <a:solidFill>
                  <a:srgbClr val="FFFFFF"/>
                </a:solidFill>
                <a:latin typeface="Segoe UI" panose="020B0502040204020203"/>
                <a:cs typeface="Segoe UI" panose="020B0502040204020203"/>
              </a:rPr>
              <a:t>The Virtual Assistant will continue to play an important role in the development strategy of business because it provides a double-edged solution to improve profitability by effectively lowering cost and increasing revenue through efficiency</a:t>
            </a:r>
            <a:endParaRPr lang="en-IN" sz="2000" dirty="0">
              <a:solidFill>
                <a:srgbClr val="FFFFFF"/>
              </a:solidFill>
              <a:latin typeface="Segoe UI" panose="020B0502040204020203"/>
              <a:cs typeface="Segoe UI" panose="020B0502040204020203"/>
            </a:endParaRPr>
          </a:p>
          <a:p>
            <a:pPr marL="12700" marR="349885" indent="0">
              <a:lnSpc>
                <a:spcPct val="90000"/>
              </a:lnSpc>
              <a:buFont typeface="Wingdings" panose="05000000000000000000"/>
              <a:buNone/>
              <a:tabLst>
                <a:tab pos="354965" algn="l"/>
                <a:tab pos="355600" algn="l"/>
              </a:tabLst>
            </a:pPr>
            <a:endParaRPr sz="3100">
              <a:latin typeface="Segoe UI" panose="020B0502040204020203"/>
              <a:cs typeface="Segoe UI" panose="020B0502040204020203"/>
            </a:endParaRPr>
          </a:p>
          <a:p>
            <a:pPr marL="355600" marR="714375" indent="-342900">
              <a:lnSpc>
                <a:spcPts val="2160"/>
              </a:lnSpc>
              <a:buFont typeface="Wingdings" panose="05000000000000000000"/>
              <a:buChar char=""/>
              <a:tabLst>
                <a:tab pos="354965" algn="l"/>
                <a:tab pos="355600" algn="l"/>
              </a:tabLst>
            </a:pPr>
            <a:endParaRPr sz="2000">
              <a:latin typeface="Segoe UI" panose="020B0502040204020203"/>
              <a:cs typeface="Segoe UI" panose="020B0502040204020203"/>
            </a:endParaRPr>
          </a:p>
        </p:txBody>
      </p:sp>
      <p:sp>
        <p:nvSpPr>
          <p:cNvPr id="5" name="object 5"/>
          <p:cNvSpPr txBox="1">
            <a:spLocks noGrp="1"/>
          </p:cNvSpPr>
          <p:nvPr>
            <p:ph type="title"/>
          </p:nvPr>
        </p:nvSpPr>
        <p:spPr>
          <a:xfrm>
            <a:off x="3597021" y="162306"/>
            <a:ext cx="3990975" cy="689610"/>
          </a:xfrm>
          <a:prstGeom prst="rect">
            <a:avLst/>
          </a:prstGeom>
        </p:spPr>
        <p:txBody>
          <a:bodyPr vert="horz" wrap="square" lIns="0" tIns="12700" rIns="0" bIns="0" rtlCol="0">
            <a:spAutoFit/>
          </a:bodyPr>
          <a:lstStyle/>
          <a:p>
            <a:pPr marL="12700">
              <a:lnSpc>
                <a:spcPct val="100000"/>
              </a:lnSpc>
              <a:spcBef>
                <a:spcPts val="100"/>
              </a:spcBef>
            </a:pPr>
            <a:r>
              <a:rPr lang="en-IN" sz="4400"/>
              <a:t>OUTCOMES</a:t>
            </a:r>
            <a:endParaRPr lang="en-IN" sz="4400"/>
          </a:p>
        </p:txBody>
      </p:sp>
      <p:pic>
        <p:nvPicPr>
          <p:cNvPr id="6" name="object 6"/>
          <p:cNvPicPr/>
          <p:nvPr/>
        </p:nvPicPr>
        <p:blipFill>
          <a:blip r:embed="rId2" cstate="print"/>
          <a:stretch>
            <a:fillRect/>
          </a:stretch>
        </p:blipFill>
        <p:spPr>
          <a:xfrm>
            <a:off x="10091928" y="0"/>
            <a:ext cx="2100072" cy="7360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22107" y="0"/>
            <a:ext cx="4470400" cy="6858000"/>
            <a:chOff x="7722107" y="0"/>
            <a:chExt cx="4470400" cy="6858000"/>
          </a:xfrm>
        </p:grpSpPr>
        <p:pic>
          <p:nvPicPr>
            <p:cNvPr id="3" name="object 3"/>
            <p:cNvPicPr/>
            <p:nvPr/>
          </p:nvPicPr>
          <p:blipFill>
            <a:blip r:embed="rId1" cstate="print"/>
            <a:stretch>
              <a:fillRect/>
            </a:stretch>
          </p:blipFill>
          <p:spPr>
            <a:xfrm>
              <a:off x="7722107" y="0"/>
              <a:ext cx="4469892" cy="6857998"/>
            </a:xfrm>
            <a:prstGeom prst="rect">
              <a:avLst/>
            </a:prstGeom>
          </p:spPr>
        </p:pic>
        <p:pic>
          <p:nvPicPr>
            <p:cNvPr id="4" name="object 4"/>
            <p:cNvPicPr/>
            <p:nvPr/>
          </p:nvPicPr>
          <p:blipFill>
            <a:blip r:embed="rId2" cstate="print"/>
            <a:stretch>
              <a:fillRect/>
            </a:stretch>
          </p:blipFill>
          <p:spPr>
            <a:xfrm>
              <a:off x="10091927" y="0"/>
              <a:ext cx="2100072" cy="736091"/>
            </a:xfrm>
            <a:prstGeom prst="rect">
              <a:avLst/>
            </a:prstGeom>
          </p:spPr>
        </p:pic>
      </p:grpSp>
      <p:sp>
        <p:nvSpPr>
          <p:cNvPr id="5" name="object 5"/>
          <p:cNvSpPr txBox="1"/>
          <p:nvPr/>
        </p:nvSpPr>
        <p:spPr>
          <a:xfrm>
            <a:off x="840739" y="1231544"/>
            <a:ext cx="5238750" cy="4810760"/>
          </a:xfrm>
          <a:prstGeom prst="rect">
            <a:avLst/>
          </a:prstGeom>
        </p:spPr>
        <p:txBody>
          <a:bodyPr vert="horz" wrap="square" lIns="0" tIns="71755" rIns="0" bIns="0" rtlCol="0">
            <a:spAutoFit/>
          </a:bodyPr>
          <a:lstStyle/>
          <a:p>
            <a:pPr marL="355600" indent="-343535">
              <a:lnSpc>
                <a:spcPct val="100000"/>
              </a:lnSpc>
              <a:spcBef>
                <a:spcPts val="565"/>
              </a:spcBef>
              <a:buFont typeface="Wingdings" panose="05000000000000000000"/>
              <a:buChar char=""/>
              <a:tabLst>
                <a:tab pos="356235" algn="l"/>
              </a:tabLst>
            </a:pPr>
            <a:r>
              <a:rPr sz="2200" b="1" spc="-10" dirty="0">
                <a:latin typeface="Segoe UI" panose="020B0502040204020203"/>
                <a:cs typeface="Segoe UI" panose="020B0502040204020203"/>
              </a:rPr>
              <a:t>Introduction</a:t>
            </a:r>
            <a:endParaRPr sz="2200" b="1" spc="-10" dirty="0">
              <a:latin typeface="Segoe UI" panose="020B0502040204020203"/>
              <a:cs typeface="Segoe UI" panose="020B0502040204020203"/>
            </a:endParaRPr>
          </a:p>
          <a:p>
            <a:pPr marL="12065" indent="0">
              <a:lnSpc>
                <a:spcPct val="100000"/>
              </a:lnSpc>
              <a:spcBef>
                <a:spcPts val="565"/>
              </a:spcBef>
              <a:buFont typeface="Wingdings" panose="05000000000000000000"/>
              <a:buNone/>
              <a:tabLst>
                <a:tab pos="356235" algn="l"/>
              </a:tabLst>
            </a:pPr>
            <a:endParaRPr sz="2200">
              <a:latin typeface="Segoe UI" panose="020B0502040204020203"/>
              <a:cs typeface="Segoe UI" panose="020B0502040204020203"/>
            </a:endParaRPr>
          </a:p>
          <a:p>
            <a:pPr marL="355600" indent="-343535">
              <a:lnSpc>
                <a:spcPct val="100000"/>
              </a:lnSpc>
              <a:spcBef>
                <a:spcPts val="470"/>
              </a:spcBef>
              <a:buFont typeface="Wingdings" panose="05000000000000000000"/>
              <a:buChar char=""/>
              <a:tabLst>
                <a:tab pos="356235" algn="l"/>
              </a:tabLst>
            </a:pPr>
            <a:r>
              <a:rPr lang="en-IN" sz="2200" b="1" spc="-60" dirty="0">
                <a:latin typeface="Segoe UI" panose="020B0502040204020203"/>
                <a:cs typeface="Segoe UI" panose="020B0502040204020203"/>
              </a:rPr>
              <a:t>Objectives</a:t>
            </a:r>
            <a:endParaRPr lang="en-IN" sz="2200" b="1" spc="-60" dirty="0">
              <a:latin typeface="Segoe UI" panose="020B0502040204020203"/>
              <a:cs typeface="Segoe UI" panose="020B0502040204020203"/>
            </a:endParaRPr>
          </a:p>
          <a:p>
            <a:pPr marL="12065" indent="0">
              <a:lnSpc>
                <a:spcPct val="100000"/>
              </a:lnSpc>
              <a:spcBef>
                <a:spcPts val="470"/>
              </a:spcBef>
              <a:buFont typeface="Wingdings" panose="05000000000000000000"/>
              <a:buNone/>
              <a:tabLst>
                <a:tab pos="356235" algn="l"/>
              </a:tabLst>
            </a:pPr>
            <a:endParaRPr sz="2200">
              <a:latin typeface="Segoe UI" panose="020B0502040204020203"/>
              <a:cs typeface="Segoe UI" panose="020B0502040204020203"/>
            </a:endParaRPr>
          </a:p>
          <a:p>
            <a:pPr marL="355600" indent="-343535">
              <a:lnSpc>
                <a:spcPct val="100000"/>
              </a:lnSpc>
              <a:spcBef>
                <a:spcPts val="470"/>
              </a:spcBef>
              <a:buFont typeface="Wingdings" panose="05000000000000000000"/>
              <a:buChar char=""/>
              <a:tabLst>
                <a:tab pos="356235" algn="l"/>
              </a:tabLst>
            </a:pPr>
            <a:r>
              <a:rPr sz="2200" b="1" dirty="0">
                <a:latin typeface="Segoe UI" panose="020B0502040204020203"/>
                <a:cs typeface="Segoe UI" panose="020B0502040204020203"/>
              </a:rPr>
              <a:t>Technology used</a:t>
            </a:r>
            <a:endParaRPr sz="2200" b="1" dirty="0">
              <a:latin typeface="Segoe UI" panose="020B0502040204020203"/>
              <a:cs typeface="Segoe UI" panose="020B0502040204020203"/>
            </a:endParaRPr>
          </a:p>
          <a:p>
            <a:pPr marL="355600" indent="-343535">
              <a:lnSpc>
                <a:spcPct val="100000"/>
              </a:lnSpc>
              <a:spcBef>
                <a:spcPts val="470"/>
              </a:spcBef>
              <a:buFont typeface="Wingdings" panose="05000000000000000000"/>
              <a:buChar char=""/>
              <a:tabLst>
                <a:tab pos="356235" algn="l"/>
              </a:tabLst>
            </a:pPr>
            <a:endParaRPr sz="2200" b="1" dirty="0">
              <a:latin typeface="Segoe UI" panose="020B0502040204020203"/>
              <a:cs typeface="Segoe UI" panose="020B0502040204020203"/>
            </a:endParaRPr>
          </a:p>
          <a:p>
            <a:pPr marL="355600" indent="-343535">
              <a:lnSpc>
                <a:spcPct val="100000"/>
              </a:lnSpc>
              <a:spcBef>
                <a:spcPts val="470"/>
              </a:spcBef>
              <a:buFont typeface="Wingdings" panose="05000000000000000000"/>
              <a:buChar char=""/>
              <a:tabLst>
                <a:tab pos="356235" algn="l"/>
              </a:tabLst>
            </a:pPr>
            <a:r>
              <a:rPr lang="en-IN" sz="2200" b="1" dirty="0">
                <a:latin typeface="Segoe UI" panose="020B0502040204020203"/>
                <a:cs typeface="Segoe UI" panose="020B0502040204020203"/>
              </a:rPr>
              <a:t>Designs</a:t>
            </a:r>
            <a:endParaRPr lang="en-IN" sz="2200" b="1" dirty="0">
              <a:latin typeface="Segoe UI" panose="020B0502040204020203"/>
              <a:cs typeface="Segoe UI" panose="020B0502040204020203"/>
            </a:endParaRPr>
          </a:p>
          <a:p>
            <a:pPr marL="12065" indent="0">
              <a:lnSpc>
                <a:spcPct val="100000"/>
              </a:lnSpc>
              <a:spcBef>
                <a:spcPts val="470"/>
              </a:spcBef>
              <a:buFont typeface="Wingdings" panose="05000000000000000000"/>
              <a:buNone/>
              <a:tabLst>
                <a:tab pos="356235" algn="l"/>
              </a:tabLst>
            </a:pPr>
            <a:r>
              <a:rPr lang="en-IN" sz="2200" b="1" dirty="0">
                <a:latin typeface="Segoe UI" panose="020B0502040204020203"/>
                <a:cs typeface="Segoe UI" panose="020B0502040204020203"/>
              </a:rPr>
              <a:t> </a:t>
            </a:r>
            <a:endParaRPr lang="en-IN" sz="2200" b="1" dirty="0">
              <a:latin typeface="Segoe UI" panose="020B0502040204020203"/>
              <a:cs typeface="Segoe UI" panose="020B0502040204020203"/>
            </a:endParaRPr>
          </a:p>
          <a:p>
            <a:pPr marL="355600" indent="-343535">
              <a:lnSpc>
                <a:spcPct val="100000"/>
              </a:lnSpc>
              <a:spcBef>
                <a:spcPts val="470"/>
              </a:spcBef>
              <a:buFont typeface="Wingdings" panose="05000000000000000000"/>
              <a:buChar char=""/>
              <a:tabLst>
                <a:tab pos="356235" algn="l"/>
              </a:tabLst>
            </a:pPr>
            <a:r>
              <a:rPr sz="2200" b="1" dirty="0">
                <a:latin typeface="Segoe UI" panose="020B0502040204020203"/>
                <a:cs typeface="Segoe UI" panose="020B0502040204020203"/>
              </a:rPr>
              <a:t>Screenshots</a:t>
            </a:r>
            <a:endParaRPr sz="2200" b="1" dirty="0">
              <a:latin typeface="Segoe UI" panose="020B0502040204020203"/>
              <a:cs typeface="Segoe UI" panose="020B0502040204020203"/>
            </a:endParaRPr>
          </a:p>
          <a:p>
            <a:pPr marL="12065" indent="0">
              <a:lnSpc>
                <a:spcPct val="100000"/>
              </a:lnSpc>
              <a:spcBef>
                <a:spcPts val="470"/>
              </a:spcBef>
              <a:buFont typeface="Wingdings" panose="05000000000000000000"/>
              <a:buNone/>
              <a:tabLst>
                <a:tab pos="356235" algn="l"/>
              </a:tabLst>
            </a:pPr>
            <a:endParaRPr sz="2200" b="1" dirty="0">
              <a:latin typeface="Segoe UI" panose="020B0502040204020203"/>
              <a:cs typeface="Segoe UI" panose="020B0502040204020203"/>
            </a:endParaRPr>
          </a:p>
          <a:p>
            <a:pPr marL="355600" indent="-343535">
              <a:lnSpc>
                <a:spcPct val="100000"/>
              </a:lnSpc>
              <a:spcBef>
                <a:spcPts val="480"/>
              </a:spcBef>
              <a:buFont typeface="Wingdings" panose="05000000000000000000"/>
              <a:buChar char=""/>
              <a:tabLst>
                <a:tab pos="356235" algn="l"/>
              </a:tabLst>
            </a:pPr>
            <a:r>
              <a:rPr sz="2200" b="1" dirty="0">
                <a:latin typeface="Segoe UI" panose="020B0502040204020203"/>
                <a:cs typeface="Segoe UI" panose="020B0502040204020203"/>
              </a:rPr>
              <a:t>Outcomes</a:t>
            </a:r>
            <a:endParaRPr sz="2200" b="1" dirty="0">
              <a:latin typeface="Segoe UI" panose="020B0502040204020203"/>
              <a:cs typeface="Segoe UI" panose="020B0502040204020203"/>
            </a:endParaRPr>
          </a:p>
          <a:p>
            <a:pPr marL="12065" indent="0">
              <a:lnSpc>
                <a:spcPct val="100000"/>
              </a:lnSpc>
              <a:spcBef>
                <a:spcPts val="470"/>
              </a:spcBef>
              <a:buFont typeface="Wingdings" panose="05000000000000000000"/>
              <a:buNone/>
              <a:tabLst>
                <a:tab pos="356235" algn="l"/>
              </a:tabLst>
            </a:pPr>
            <a:endParaRPr sz="2200">
              <a:latin typeface="Segoe UI" panose="020B0502040204020203"/>
              <a:cs typeface="Segoe UI" panose="020B0502040204020203"/>
            </a:endParaRPr>
          </a:p>
        </p:txBody>
      </p:sp>
      <p:sp>
        <p:nvSpPr>
          <p:cNvPr id="6" name="object 6"/>
          <p:cNvSpPr txBox="1">
            <a:spLocks noGrp="1"/>
          </p:cNvSpPr>
          <p:nvPr>
            <p:ph type="title"/>
          </p:nvPr>
        </p:nvSpPr>
        <p:spPr>
          <a:xfrm>
            <a:off x="840739" y="101930"/>
            <a:ext cx="2388870" cy="635000"/>
          </a:xfrm>
          <a:prstGeom prst="rect">
            <a:avLst/>
          </a:prstGeom>
        </p:spPr>
        <p:txBody>
          <a:bodyPr vert="horz" wrap="square" lIns="0" tIns="12065" rIns="0" bIns="0" rtlCol="0">
            <a:spAutoFit/>
          </a:bodyPr>
          <a:lstStyle/>
          <a:p>
            <a:pPr marL="12700">
              <a:lnSpc>
                <a:spcPct val="100000"/>
              </a:lnSpc>
              <a:spcBef>
                <a:spcPts val="95"/>
              </a:spcBef>
            </a:pPr>
            <a:r>
              <a:rPr spc="-15" dirty="0">
                <a:solidFill>
                  <a:srgbClr val="007787"/>
                </a:solidFill>
              </a:rPr>
              <a:t>CONTENT</a:t>
            </a:r>
            <a:endParaRPr spc="-15" dirty="0">
              <a:solidFill>
                <a:srgbClr val="00778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p:txBody>
      </p:sp>
      <p:pic>
        <p:nvPicPr>
          <p:cNvPr id="3" name="object 3"/>
          <p:cNvPicPr/>
          <p:nvPr/>
        </p:nvPicPr>
        <p:blipFill>
          <a:blip r:embed="rId1" cstate="print"/>
          <a:stretch>
            <a:fillRect/>
          </a:stretch>
        </p:blipFill>
        <p:spPr>
          <a:xfrm>
            <a:off x="0" y="0"/>
            <a:ext cx="3528059" cy="6857998"/>
          </a:xfrm>
          <a:prstGeom prst="rect">
            <a:avLst/>
          </a:prstGeom>
        </p:spPr>
      </p:pic>
      <p:pic>
        <p:nvPicPr>
          <p:cNvPr id="4" name="object 4"/>
          <p:cNvPicPr/>
          <p:nvPr/>
        </p:nvPicPr>
        <p:blipFill>
          <a:blip r:embed="rId2" cstate="print"/>
          <a:stretch>
            <a:fillRect/>
          </a:stretch>
        </p:blipFill>
        <p:spPr>
          <a:xfrm>
            <a:off x="10091928" y="0"/>
            <a:ext cx="2100072" cy="736091"/>
          </a:xfrm>
          <a:prstGeom prst="rect">
            <a:avLst/>
          </a:prstGeom>
        </p:spPr>
      </p:pic>
      <p:sp>
        <p:nvSpPr>
          <p:cNvPr id="5" name="object 5"/>
          <p:cNvSpPr txBox="1">
            <a:spLocks noGrp="1"/>
          </p:cNvSpPr>
          <p:nvPr>
            <p:ph type="title"/>
          </p:nvPr>
        </p:nvSpPr>
        <p:spPr>
          <a:xfrm>
            <a:off x="3602228" y="76022"/>
            <a:ext cx="4294505" cy="697230"/>
          </a:xfrm>
          <a:prstGeom prst="rect">
            <a:avLst/>
          </a:prstGeom>
        </p:spPr>
        <p:txBody>
          <a:bodyPr vert="horz" wrap="square" lIns="0" tIns="13335" rIns="0" bIns="0" rtlCol="0">
            <a:spAutoFit/>
          </a:bodyPr>
          <a:lstStyle/>
          <a:p>
            <a:pPr marL="12700">
              <a:lnSpc>
                <a:spcPct val="100000"/>
              </a:lnSpc>
              <a:spcBef>
                <a:spcPts val="105"/>
              </a:spcBef>
            </a:pPr>
            <a:r>
              <a:rPr sz="4400" spc="-5" dirty="0"/>
              <a:t>INTRODUCTION</a:t>
            </a:r>
            <a:endParaRPr sz="4400"/>
          </a:p>
        </p:txBody>
      </p:sp>
      <p:sp>
        <p:nvSpPr>
          <p:cNvPr id="6" name="object 6"/>
          <p:cNvSpPr txBox="1"/>
          <p:nvPr/>
        </p:nvSpPr>
        <p:spPr>
          <a:xfrm>
            <a:off x="3576828" y="1417091"/>
            <a:ext cx="7831455" cy="3925570"/>
          </a:xfrm>
          <a:prstGeom prst="rect">
            <a:avLst/>
          </a:prstGeom>
        </p:spPr>
        <p:txBody>
          <a:bodyPr vert="horz" wrap="square" lIns="0" tIns="13335" rIns="0" bIns="0" rtlCol="0">
            <a:spAutoFit/>
          </a:bodyPr>
          <a:lstStyle/>
          <a:p>
            <a:pPr marL="457200" marR="55880">
              <a:lnSpc>
                <a:spcPct val="157000"/>
              </a:lnSpc>
              <a:spcBef>
                <a:spcPts val="105"/>
              </a:spcBef>
            </a:pPr>
            <a:r>
              <a:rPr lang="en-IN" sz="1800">
                <a:solidFill>
                  <a:schemeClr val="bg1"/>
                </a:solidFill>
                <a:latin typeface="Times New Roman" panose="02020603050405020304"/>
                <a:cs typeface="Times New Roman" panose="02020603050405020304"/>
              </a:rPr>
              <a:t>SPARK VIRTUAL ASSISTANT is made </a:t>
            </a:r>
            <a:r>
              <a:rPr sz="1800">
                <a:solidFill>
                  <a:schemeClr val="bg1"/>
                </a:solidFill>
                <a:latin typeface="Times New Roman" panose="02020603050405020304"/>
                <a:cs typeface="Times New Roman" panose="02020603050405020304"/>
              </a:rPr>
              <a:t>is developed to manage the computer applications. The purpose of the software project is to develop the Virtual assistant to manage the facility for user in computer.In this we are able see the concept of AI and ML .With the help of tkinter a user friendly environment is seen the concept ofconnectivity of python and MySQL is also seen ,with open CV a strong security system is implemented . Our virtual assistant mainly consists of a python and MySQL connectivity and a concept of artificial intelligence also seen ,With the help of tkinter and PyQT5 we will make the GUI </a:t>
            </a:r>
            <a:r>
              <a:rPr lang="en-IN" sz="1800">
                <a:solidFill>
                  <a:schemeClr val="bg1"/>
                </a:solidFill>
                <a:latin typeface="Times New Roman" panose="02020603050405020304"/>
                <a:cs typeface="Times New Roman" panose="02020603050405020304"/>
              </a:rPr>
              <a:t>.Different tools are present in in our application.</a:t>
            </a:r>
            <a:endParaRPr lang="en-IN" sz="1800">
              <a:solidFill>
                <a:schemeClr val="bg1"/>
              </a:solidFill>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p:txBody>
      </p:sp>
      <p:pic>
        <p:nvPicPr>
          <p:cNvPr id="3" name="object 3"/>
          <p:cNvPicPr/>
          <p:nvPr/>
        </p:nvPicPr>
        <p:blipFill>
          <a:blip r:embed="rId1" cstate="print"/>
          <a:stretch>
            <a:fillRect/>
          </a:stretch>
        </p:blipFill>
        <p:spPr>
          <a:xfrm>
            <a:off x="0" y="0"/>
            <a:ext cx="3528059" cy="6857998"/>
          </a:xfrm>
          <a:prstGeom prst="rect">
            <a:avLst/>
          </a:prstGeom>
        </p:spPr>
      </p:pic>
      <p:pic>
        <p:nvPicPr>
          <p:cNvPr id="4" name="object 4"/>
          <p:cNvPicPr/>
          <p:nvPr/>
        </p:nvPicPr>
        <p:blipFill>
          <a:blip r:embed="rId2" cstate="print"/>
          <a:stretch>
            <a:fillRect/>
          </a:stretch>
        </p:blipFill>
        <p:spPr>
          <a:xfrm>
            <a:off x="10091928" y="0"/>
            <a:ext cx="2100072" cy="736091"/>
          </a:xfrm>
          <a:prstGeom prst="rect">
            <a:avLst/>
          </a:prstGeom>
        </p:spPr>
      </p:pic>
      <p:sp>
        <p:nvSpPr>
          <p:cNvPr id="5" name="object 5"/>
          <p:cNvSpPr txBox="1">
            <a:spLocks noGrp="1"/>
          </p:cNvSpPr>
          <p:nvPr>
            <p:ph type="title"/>
          </p:nvPr>
        </p:nvSpPr>
        <p:spPr>
          <a:xfrm>
            <a:off x="3602228" y="76022"/>
            <a:ext cx="4294505" cy="690245"/>
          </a:xfrm>
          <a:prstGeom prst="rect">
            <a:avLst/>
          </a:prstGeom>
        </p:spPr>
        <p:txBody>
          <a:bodyPr vert="horz" wrap="square" lIns="0" tIns="13335" rIns="0" bIns="0" rtlCol="0">
            <a:spAutoFit/>
          </a:bodyPr>
          <a:lstStyle/>
          <a:p>
            <a:pPr marL="12700">
              <a:lnSpc>
                <a:spcPct val="100000"/>
              </a:lnSpc>
              <a:spcBef>
                <a:spcPts val="105"/>
              </a:spcBef>
            </a:pPr>
            <a:r>
              <a:rPr lang="en-IN" sz="4400" spc="-5" dirty="0"/>
              <a:t>OBJECTIVES </a:t>
            </a:r>
            <a:endParaRPr lang="en-IN" sz="4400" spc="-5" dirty="0"/>
          </a:p>
        </p:txBody>
      </p:sp>
      <p:sp>
        <p:nvSpPr>
          <p:cNvPr id="6" name="object 6"/>
          <p:cNvSpPr txBox="1"/>
          <p:nvPr/>
        </p:nvSpPr>
        <p:spPr>
          <a:xfrm>
            <a:off x="3576828" y="1417091"/>
            <a:ext cx="7831455" cy="4808855"/>
          </a:xfrm>
          <a:prstGeom prst="rect">
            <a:avLst/>
          </a:prstGeom>
        </p:spPr>
        <p:txBody>
          <a:bodyPr vert="horz" wrap="square" lIns="0" tIns="13335" rIns="0" bIns="0" rtlCol="0">
            <a:spAutoFit/>
          </a:bodyPr>
          <a:lstStyle/>
          <a:p>
            <a:pPr marL="457200" marR="55880">
              <a:lnSpc>
                <a:spcPct val="157000"/>
              </a:lnSpc>
              <a:spcBef>
                <a:spcPts val="105"/>
              </a:spcBef>
            </a:pPr>
            <a:r>
              <a:rPr sz="1800">
                <a:solidFill>
                  <a:schemeClr val="bg1"/>
                </a:solidFill>
                <a:latin typeface="Times New Roman" panose="02020603050405020304"/>
                <a:cs typeface="Times New Roman" panose="02020603050405020304"/>
              </a:rPr>
              <a:t>The main aim of developing this system to implement the concept of AI and ML in operating system . The number of persons who wants to use OS face many problem . Using this system user can search the application which he wants to run.And a strong security system is also there which can make our Virtual assistant secure. We make many application to show the working of this assistant.</a:t>
            </a:r>
            <a:endParaRPr sz="1800">
              <a:solidFill>
                <a:schemeClr val="bg1"/>
              </a:solidFill>
              <a:latin typeface="Times New Roman" panose="02020603050405020304"/>
              <a:cs typeface="Times New Roman" panose="02020603050405020304"/>
            </a:endParaRPr>
          </a:p>
          <a:p>
            <a:pPr marL="457200" marR="55880">
              <a:lnSpc>
                <a:spcPct val="157000"/>
              </a:lnSpc>
              <a:spcBef>
                <a:spcPts val="105"/>
              </a:spcBef>
            </a:pPr>
            <a:r>
              <a:rPr sz="1800">
                <a:solidFill>
                  <a:schemeClr val="bg1"/>
                </a:solidFill>
                <a:latin typeface="Times New Roman" panose="02020603050405020304"/>
                <a:cs typeface="Times New Roman" panose="02020603050405020304"/>
              </a:rPr>
              <a:t>The proposed system is designed to help the user to meet the demand of accessing the application easily. The proposed system gives the procedural approach of how to bridge the gap between user , OS, and application. This application will provide a common ground for all the three parties (i.e. user , OS, and application) and will ensure the fulfillment of the demand for user .</a:t>
            </a:r>
            <a:endParaRPr sz="1800">
              <a:solidFill>
                <a:schemeClr val="bg1"/>
              </a:solidFill>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p:txBody>
      </p:sp>
      <p:pic>
        <p:nvPicPr>
          <p:cNvPr id="3" name="object 3"/>
          <p:cNvPicPr/>
          <p:nvPr/>
        </p:nvPicPr>
        <p:blipFill>
          <a:blip r:embed="rId1" cstate="print"/>
          <a:stretch>
            <a:fillRect/>
          </a:stretch>
        </p:blipFill>
        <p:spPr>
          <a:xfrm>
            <a:off x="0" y="0"/>
            <a:ext cx="3528059" cy="6857998"/>
          </a:xfrm>
          <a:prstGeom prst="rect">
            <a:avLst/>
          </a:prstGeom>
        </p:spPr>
      </p:pic>
      <p:sp>
        <p:nvSpPr>
          <p:cNvPr id="4" name="object 4"/>
          <p:cNvSpPr txBox="1"/>
          <p:nvPr/>
        </p:nvSpPr>
        <p:spPr>
          <a:xfrm>
            <a:off x="3597021" y="1016888"/>
            <a:ext cx="6849745" cy="5379720"/>
          </a:xfrm>
          <a:prstGeom prst="rect">
            <a:avLst/>
          </a:prstGeom>
        </p:spPr>
        <p:txBody>
          <a:bodyPr vert="horz" wrap="square" lIns="0" tIns="111760" rIns="0" bIns="0" rtlCol="0">
            <a:spAutoFit/>
          </a:bodyPr>
          <a:lstStyle/>
          <a:p>
            <a:pPr marL="12700">
              <a:lnSpc>
                <a:spcPct val="100000"/>
              </a:lnSpc>
              <a:spcBef>
                <a:spcPts val="880"/>
              </a:spcBef>
            </a:pPr>
            <a:r>
              <a:rPr sz="1800" dirty="0">
                <a:solidFill>
                  <a:schemeClr val="bg1"/>
                </a:solidFill>
                <a:latin typeface="Times New Roman" panose="02020603050405020304"/>
                <a:cs typeface="Times New Roman" panose="02020603050405020304"/>
              </a:rPr>
              <a:t>The</a:t>
            </a:r>
            <a:r>
              <a:rPr sz="1800" spc="-5" dirty="0">
                <a:solidFill>
                  <a:schemeClr val="bg1"/>
                </a:solidFill>
                <a:latin typeface="Times New Roman" panose="02020603050405020304"/>
                <a:cs typeface="Times New Roman" panose="02020603050405020304"/>
              </a:rPr>
              <a:t> </a:t>
            </a:r>
            <a:r>
              <a:rPr sz="1800" dirty="0">
                <a:solidFill>
                  <a:schemeClr val="bg1"/>
                </a:solidFill>
                <a:latin typeface="Times New Roman" panose="02020603050405020304"/>
                <a:cs typeface="Times New Roman" panose="02020603050405020304"/>
              </a:rPr>
              <a:t>whole </a:t>
            </a:r>
            <a:r>
              <a:rPr sz="1800" spc="-5" dirty="0">
                <a:solidFill>
                  <a:schemeClr val="bg1"/>
                </a:solidFill>
                <a:latin typeface="Times New Roman" panose="02020603050405020304"/>
                <a:cs typeface="Times New Roman" panose="02020603050405020304"/>
              </a:rPr>
              <a:t>Project</a:t>
            </a:r>
            <a:r>
              <a:rPr sz="1800" dirty="0">
                <a:solidFill>
                  <a:schemeClr val="bg1"/>
                </a:solidFill>
                <a:latin typeface="Times New Roman" panose="02020603050405020304"/>
                <a:cs typeface="Times New Roman" panose="02020603050405020304"/>
              </a:rPr>
              <a:t> </a:t>
            </a:r>
            <a:r>
              <a:rPr sz="1800" spc="-5" dirty="0">
                <a:solidFill>
                  <a:schemeClr val="bg1"/>
                </a:solidFill>
                <a:latin typeface="Times New Roman" panose="02020603050405020304"/>
                <a:cs typeface="Times New Roman" panose="02020603050405020304"/>
              </a:rPr>
              <a:t>is</a:t>
            </a:r>
            <a:r>
              <a:rPr sz="1800" spc="-10" dirty="0">
                <a:solidFill>
                  <a:schemeClr val="bg1"/>
                </a:solidFill>
                <a:latin typeface="Times New Roman" panose="02020603050405020304"/>
                <a:cs typeface="Times New Roman" panose="02020603050405020304"/>
              </a:rPr>
              <a:t> </a:t>
            </a:r>
            <a:r>
              <a:rPr sz="1800" dirty="0">
                <a:solidFill>
                  <a:schemeClr val="bg1"/>
                </a:solidFill>
                <a:latin typeface="Times New Roman" panose="02020603050405020304"/>
                <a:cs typeface="Times New Roman" panose="02020603050405020304"/>
              </a:rPr>
              <a:t>divided into</a:t>
            </a:r>
            <a:r>
              <a:rPr sz="1800" spc="-20" dirty="0">
                <a:solidFill>
                  <a:schemeClr val="bg1"/>
                </a:solidFill>
                <a:latin typeface="Times New Roman" panose="02020603050405020304"/>
                <a:cs typeface="Times New Roman" panose="02020603050405020304"/>
              </a:rPr>
              <a:t> </a:t>
            </a:r>
            <a:r>
              <a:rPr sz="1800" spc="-5" dirty="0">
                <a:solidFill>
                  <a:schemeClr val="bg1"/>
                </a:solidFill>
                <a:latin typeface="Times New Roman" panose="02020603050405020304"/>
                <a:cs typeface="Times New Roman" panose="02020603050405020304"/>
              </a:rPr>
              <a:t>two parts</a:t>
            </a:r>
            <a:r>
              <a:rPr sz="1800" spc="-10" dirty="0">
                <a:solidFill>
                  <a:schemeClr val="bg1"/>
                </a:solidFill>
                <a:latin typeface="Times New Roman" panose="02020603050405020304"/>
                <a:cs typeface="Times New Roman" panose="02020603050405020304"/>
              </a:rPr>
              <a:t> </a:t>
            </a:r>
            <a:r>
              <a:rPr sz="1800" dirty="0">
                <a:solidFill>
                  <a:schemeClr val="bg1"/>
                </a:solidFill>
                <a:latin typeface="Times New Roman" panose="02020603050405020304"/>
                <a:cs typeface="Times New Roman" panose="02020603050405020304"/>
              </a:rPr>
              <a:t>the front end and the</a:t>
            </a:r>
            <a:r>
              <a:rPr sz="1800" spc="-5" dirty="0">
                <a:solidFill>
                  <a:schemeClr val="bg1"/>
                </a:solidFill>
                <a:latin typeface="Times New Roman" panose="02020603050405020304"/>
                <a:cs typeface="Times New Roman" panose="02020603050405020304"/>
              </a:rPr>
              <a:t> </a:t>
            </a:r>
            <a:r>
              <a:rPr sz="1800" dirty="0">
                <a:solidFill>
                  <a:schemeClr val="bg1"/>
                </a:solidFill>
                <a:latin typeface="Times New Roman" panose="02020603050405020304"/>
                <a:cs typeface="Times New Roman" panose="02020603050405020304"/>
              </a:rPr>
              <a:t>back</a:t>
            </a:r>
            <a:r>
              <a:rPr sz="1800" spc="-10" dirty="0">
                <a:solidFill>
                  <a:schemeClr val="bg1"/>
                </a:solidFill>
                <a:latin typeface="Times New Roman" panose="02020603050405020304"/>
                <a:cs typeface="Times New Roman" panose="02020603050405020304"/>
              </a:rPr>
              <a:t> </a:t>
            </a:r>
            <a:r>
              <a:rPr sz="1800" dirty="0">
                <a:solidFill>
                  <a:schemeClr val="bg1"/>
                </a:solidFill>
                <a:latin typeface="Times New Roman" panose="02020603050405020304"/>
                <a:cs typeface="Times New Roman" panose="02020603050405020304"/>
              </a:rPr>
              <a:t>end.</a:t>
            </a:r>
            <a:endParaRPr sz="1800">
              <a:solidFill>
                <a:schemeClr val="bg1"/>
              </a:solidFill>
              <a:latin typeface="Times New Roman" panose="02020603050405020304"/>
              <a:cs typeface="Times New Roman" panose="02020603050405020304"/>
            </a:endParaRPr>
          </a:p>
          <a:p>
            <a:pPr marL="299085" indent="-287020">
              <a:lnSpc>
                <a:spcPct val="100000"/>
              </a:lnSpc>
              <a:spcBef>
                <a:spcPts val="780"/>
              </a:spcBef>
              <a:buFont typeface="Arial MT"/>
              <a:buChar char="•"/>
              <a:tabLst>
                <a:tab pos="299085" algn="l"/>
                <a:tab pos="299720" algn="l"/>
              </a:tabLst>
            </a:pPr>
            <a:r>
              <a:rPr sz="1800" dirty="0">
                <a:solidFill>
                  <a:schemeClr val="bg1"/>
                </a:solidFill>
                <a:latin typeface="Times New Roman" panose="02020603050405020304"/>
                <a:cs typeface="Times New Roman" panose="02020603050405020304"/>
              </a:rPr>
              <a:t>Front</a:t>
            </a:r>
            <a:r>
              <a:rPr sz="1800" spc="-40" dirty="0">
                <a:solidFill>
                  <a:schemeClr val="bg1"/>
                </a:solidFill>
                <a:latin typeface="Times New Roman" panose="02020603050405020304"/>
                <a:cs typeface="Times New Roman" panose="02020603050405020304"/>
              </a:rPr>
              <a:t> </a:t>
            </a:r>
            <a:r>
              <a:rPr sz="1800" dirty="0">
                <a:solidFill>
                  <a:schemeClr val="bg1"/>
                </a:solidFill>
                <a:latin typeface="Times New Roman" panose="02020603050405020304"/>
                <a:cs typeface="Times New Roman" panose="02020603050405020304"/>
              </a:rPr>
              <a:t>End</a:t>
            </a:r>
            <a:r>
              <a:rPr sz="1800" spc="-25" dirty="0">
                <a:solidFill>
                  <a:schemeClr val="bg1"/>
                </a:solidFill>
                <a:latin typeface="Times New Roman" panose="02020603050405020304"/>
                <a:cs typeface="Times New Roman" panose="02020603050405020304"/>
              </a:rPr>
              <a:t> </a:t>
            </a:r>
            <a:r>
              <a:rPr sz="1800" dirty="0">
                <a:solidFill>
                  <a:schemeClr val="bg1"/>
                </a:solidFill>
                <a:latin typeface="Times New Roman" panose="02020603050405020304"/>
                <a:cs typeface="Times New Roman" panose="02020603050405020304"/>
              </a:rPr>
              <a:t>Software</a:t>
            </a:r>
            <a:endParaRPr sz="1800">
              <a:solidFill>
                <a:schemeClr val="bg1"/>
              </a:solidFill>
              <a:latin typeface="Times New Roman" panose="02020603050405020304"/>
              <a:cs typeface="Times New Roman" panose="02020603050405020304"/>
            </a:endParaRPr>
          </a:p>
          <a:p>
            <a:pPr marL="299085" indent="-287020">
              <a:lnSpc>
                <a:spcPct val="100000"/>
              </a:lnSpc>
              <a:spcBef>
                <a:spcPts val="790"/>
              </a:spcBef>
              <a:buFont typeface="Courier New" panose="02070309020205020404"/>
              <a:buChar char="o"/>
              <a:tabLst>
                <a:tab pos="299720" algn="l"/>
              </a:tabLst>
            </a:pPr>
            <a:r>
              <a:rPr lang="en-IN" sz="1800" spc="-5" dirty="0">
                <a:solidFill>
                  <a:schemeClr val="bg1"/>
                </a:solidFill>
                <a:latin typeface="Times New Roman" panose="02020603050405020304"/>
                <a:cs typeface="Times New Roman" panose="02020603050405020304"/>
              </a:rPr>
              <a:t>Python</a:t>
            </a:r>
            <a:endParaRPr sz="1800">
              <a:solidFill>
                <a:schemeClr val="bg1"/>
              </a:solidFill>
              <a:latin typeface="Times New Roman" panose="02020603050405020304"/>
              <a:cs typeface="Times New Roman" panose="02020603050405020304"/>
            </a:endParaRPr>
          </a:p>
          <a:p>
            <a:pPr marL="299085" indent="-287020">
              <a:lnSpc>
                <a:spcPct val="100000"/>
              </a:lnSpc>
              <a:spcBef>
                <a:spcPts val="780"/>
              </a:spcBef>
              <a:buFont typeface="Courier New" panose="02070309020205020404"/>
              <a:buChar char="o"/>
              <a:tabLst>
                <a:tab pos="299720" algn="l"/>
              </a:tabLst>
            </a:pPr>
            <a:r>
              <a:rPr lang="en-IN" sz="1800">
                <a:solidFill>
                  <a:schemeClr val="bg1"/>
                </a:solidFill>
                <a:latin typeface="Times New Roman" panose="02020603050405020304"/>
                <a:cs typeface="Times New Roman" panose="02020603050405020304"/>
              </a:rPr>
              <a:t>tkinter </a:t>
            </a:r>
            <a:endParaRPr sz="1800">
              <a:solidFill>
                <a:schemeClr val="bg1"/>
              </a:solidFill>
              <a:latin typeface="Times New Roman" panose="02020603050405020304"/>
              <a:cs typeface="Times New Roman" panose="02020603050405020304"/>
            </a:endParaRPr>
          </a:p>
          <a:p>
            <a:pPr marL="299085" indent="-287020">
              <a:lnSpc>
                <a:spcPct val="100000"/>
              </a:lnSpc>
              <a:spcBef>
                <a:spcPts val="1305"/>
              </a:spcBef>
              <a:buFont typeface="Arial MT"/>
              <a:buChar char="•"/>
              <a:tabLst>
                <a:tab pos="299085" algn="l"/>
                <a:tab pos="299720" algn="l"/>
              </a:tabLst>
            </a:pPr>
            <a:r>
              <a:rPr sz="1800" dirty="0">
                <a:solidFill>
                  <a:schemeClr val="bg1"/>
                </a:solidFill>
                <a:latin typeface="Times New Roman" panose="02020603050405020304"/>
                <a:cs typeface="Times New Roman" panose="02020603050405020304"/>
              </a:rPr>
              <a:t>Back</a:t>
            </a:r>
            <a:r>
              <a:rPr sz="1800" spc="-30" dirty="0">
                <a:solidFill>
                  <a:schemeClr val="bg1"/>
                </a:solidFill>
                <a:latin typeface="Times New Roman" panose="02020603050405020304"/>
                <a:cs typeface="Times New Roman" panose="02020603050405020304"/>
              </a:rPr>
              <a:t> </a:t>
            </a:r>
            <a:r>
              <a:rPr sz="1800" dirty="0">
                <a:solidFill>
                  <a:schemeClr val="bg1"/>
                </a:solidFill>
                <a:latin typeface="Times New Roman" panose="02020603050405020304"/>
                <a:cs typeface="Times New Roman" panose="02020603050405020304"/>
              </a:rPr>
              <a:t>End</a:t>
            </a:r>
            <a:r>
              <a:rPr sz="1800" spc="-20" dirty="0">
                <a:solidFill>
                  <a:schemeClr val="bg1"/>
                </a:solidFill>
                <a:latin typeface="Times New Roman" panose="02020603050405020304"/>
                <a:cs typeface="Times New Roman" panose="02020603050405020304"/>
              </a:rPr>
              <a:t> </a:t>
            </a:r>
            <a:r>
              <a:rPr sz="1800" spc="-5" dirty="0">
                <a:solidFill>
                  <a:schemeClr val="bg1"/>
                </a:solidFill>
                <a:latin typeface="Times New Roman" panose="02020603050405020304"/>
                <a:cs typeface="Times New Roman" panose="02020603050405020304"/>
              </a:rPr>
              <a:t>Software</a:t>
            </a:r>
            <a:endParaRPr sz="1800">
              <a:solidFill>
                <a:schemeClr val="bg1"/>
              </a:solidFill>
              <a:latin typeface="Times New Roman" panose="02020603050405020304"/>
              <a:cs typeface="Times New Roman" panose="02020603050405020304"/>
            </a:endParaRPr>
          </a:p>
          <a:p>
            <a:pPr marL="299085" indent="-287020">
              <a:lnSpc>
                <a:spcPct val="100000"/>
              </a:lnSpc>
              <a:spcBef>
                <a:spcPts val="795"/>
              </a:spcBef>
              <a:buFont typeface="Courier New" panose="02070309020205020404"/>
              <a:buChar char="o"/>
              <a:tabLst>
                <a:tab pos="299720" algn="l"/>
              </a:tabLst>
            </a:pPr>
            <a:r>
              <a:rPr lang="en-IN" sz="1800" spc="-10" dirty="0">
                <a:solidFill>
                  <a:schemeClr val="bg1"/>
                </a:solidFill>
                <a:latin typeface="Times New Roman" panose="02020603050405020304"/>
                <a:cs typeface="Times New Roman" panose="02020603050405020304"/>
              </a:rPr>
              <a:t>python</a:t>
            </a:r>
            <a:endParaRPr sz="1800">
              <a:solidFill>
                <a:schemeClr val="bg1"/>
              </a:solidFill>
              <a:latin typeface="Times New Roman" panose="02020603050405020304"/>
              <a:cs typeface="Times New Roman" panose="02020603050405020304"/>
            </a:endParaRPr>
          </a:p>
          <a:p>
            <a:pPr marL="299085" indent="-287020">
              <a:lnSpc>
                <a:spcPct val="100000"/>
              </a:lnSpc>
              <a:spcBef>
                <a:spcPts val="780"/>
              </a:spcBef>
              <a:buFont typeface="Courier New" panose="02070309020205020404"/>
              <a:buChar char="o"/>
              <a:tabLst>
                <a:tab pos="299720" algn="l"/>
              </a:tabLst>
            </a:pPr>
            <a:r>
              <a:rPr sz="1800" dirty="0">
                <a:solidFill>
                  <a:schemeClr val="bg1"/>
                </a:solidFill>
                <a:latin typeface="Times New Roman" panose="02020603050405020304"/>
                <a:cs typeface="Times New Roman" panose="02020603050405020304"/>
              </a:rPr>
              <a:t>MySQL</a:t>
            </a:r>
            <a:endParaRPr sz="1800">
              <a:solidFill>
                <a:schemeClr val="bg1"/>
              </a:solidFill>
              <a:latin typeface="Times New Roman" panose="02020603050405020304"/>
              <a:cs typeface="Times New Roman" panose="02020603050405020304"/>
            </a:endParaRPr>
          </a:p>
          <a:p>
            <a:pPr marL="299085" indent="-287020">
              <a:lnSpc>
                <a:spcPct val="100000"/>
              </a:lnSpc>
              <a:spcBef>
                <a:spcPts val="780"/>
              </a:spcBef>
              <a:buFont typeface="Courier New" panose="02070309020205020404"/>
              <a:buChar char="o"/>
              <a:tabLst>
                <a:tab pos="299720" algn="l"/>
              </a:tabLst>
            </a:pPr>
            <a:r>
              <a:rPr lang="en-IN" sz="1800" dirty="0">
                <a:solidFill>
                  <a:schemeClr val="bg1"/>
                </a:solidFill>
                <a:latin typeface="Times New Roman" panose="02020603050405020304"/>
                <a:cs typeface="Times New Roman" panose="02020603050405020304"/>
              </a:rPr>
              <a:t>OpenCV</a:t>
            </a:r>
            <a:endParaRPr sz="1800">
              <a:solidFill>
                <a:schemeClr val="bg1"/>
              </a:solidFill>
              <a:latin typeface="Times New Roman" panose="02020603050405020304"/>
              <a:cs typeface="Times New Roman" panose="02020603050405020304"/>
            </a:endParaRPr>
          </a:p>
          <a:p>
            <a:pPr marL="299085" indent="-287020">
              <a:lnSpc>
                <a:spcPct val="100000"/>
              </a:lnSpc>
              <a:spcBef>
                <a:spcPts val="790"/>
              </a:spcBef>
              <a:buFont typeface="Courier New" panose="02070309020205020404"/>
              <a:buChar char="o"/>
              <a:tabLst>
                <a:tab pos="299720" algn="l"/>
              </a:tabLst>
            </a:pPr>
            <a:r>
              <a:rPr lang="en-IN" sz="1800" spc="-5" dirty="0">
                <a:solidFill>
                  <a:schemeClr val="bg1"/>
                </a:solidFill>
                <a:latin typeface="Times New Roman" panose="02020603050405020304"/>
                <a:cs typeface="Times New Roman" panose="02020603050405020304"/>
              </a:rPr>
              <a:t>tenserflow</a:t>
            </a:r>
            <a:endParaRPr lang="en-IN" sz="1800" spc="-5" dirty="0">
              <a:solidFill>
                <a:schemeClr val="bg1"/>
              </a:solidFill>
              <a:latin typeface="Times New Roman" panose="02020603050405020304"/>
              <a:cs typeface="Times New Roman" panose="02020603050405020304"/>
            </a:endParaRPr>
          </a:p>
          <a:p>
            <a:pPr marL="299085" indent="-287020">
              <a:lnSpc>
                <a:spcPct val="100000"/>
              </a:lnSpc>
              <a:spcBef>
                <a:spcPts val="790"/>
              </a:spcBef>
              <a:buFont typeface="Courier New" panose="02070309020205020404"/>
              <a:buChar char="o"/>
              <a:tabLst>
                <a:tab pos="299720" algn="l"/>
              </a:tabLst>
            </a:pPr>
            <a:r>
              <a:rPr lang="en-IN" sz="1800">
                <a:solidFill>
                  <a:schemeClr val="bg1"/>
                </a:solidFill>
                <a:latin typeface="Times New Roman" panose="02020603050405020304"/>
                <a:cs typeface="Times New Roman" panose="02020603050405020304"/>
              </a:rPr>
              <a:t>PyAudio</a:t>
            </a:r>
            <a:endParaRPr lang="en-IN" sz="1800">
              <a:solidFill>
                <a:schemeClr val="bg1"/>
              </a:solidFill>
              <a:latin typeface="Times New Roman" panose="02020603050405020304"/>
              <a:cs typeface="Times New Roman" panose="02020603050405020304"/>
            </a:endParaRPr>
          </a:p>
          <a:p>
            <a:pPr marL="299085" indent="-287020">
              <a:lnSpc>
                <a:spcPct val="100000"/>
              </a:lnSpc>
              <a:spcBef>
                <a:spcPts val="790"/>
              </a:spcBef>
              <a:buFont typeface="Courier New" panose="02070309020205020404"/>
              <a:buChar char="o"/>
              <a:tabLst>
                <a:tab pos="299720" algn="l"/>
              </a:tabLst>
            </a:pPr>
            <a:r>
              <a:rPr lang="en-IN" sz="1800">
                <a:solidFill>
                  <a:schemeClr val="bg1"/>
                </a:solidFill>
                <a:latin typeface="Times New Roman" panose="02020603050405020304"/>
                <a:cs typeface="Times New Roman" panose="02020603050405020304"/>
              </a:rPr>
              <a:t>Pyttsx3</a:t>
            </a:r>
            <a:endParaRPr lang="en-IN" sz="1800">
              <a:solidFill>
                <a:schemeClr val="bg1"/>
              </a:solidFill>
              <a:latin typeface="Times New Roman" panose="02020603050405020304"/>
              <a:cs typeface="Times New Roman" panose="02020603050405020304"/>
            </a:endParaRPr>
          </a:p>
          <a:p>
            <a:pPr>
              <a:lnSpc>
                <a:spcPct val="100000"/>
              </a:lnSpc>
            </a:pPr>
            <a:endParaRPr sz="2100">
              <a:solidFill>
                <a:schemeClr val="bg1"/>
              </a:solidFill>
              <a:latin typeface="Times New Roman" panose="02020603050405020304"/>
              <a:cs typeface="Times New Roman" panose="02020603050405020304"/>
            </a:endParaRPr>
          </a:p>
          <a:p>
            <a:pPr marL="355600">
              <a:lnSpc>
                <a:spcPct val="100000"/>
              </a:lnSpc>
              <a:spcBef>
                <a:spcPts val="1310"/>
              </a:spcBef>
              <a:tabLst>
                <a:tab pos="2172335" algn="l"/>
              </a:tabLst>
            </a:pPr>
            <a:r>
              <a:rPr sz="1800" dirty="0">
                <a:solidFill>
                  <a:schemeClr val="bg1"/>
                </a:solidFill>
                <a:latin typeface="Times New Roman" panose="02020603050405020304"/>
                <a:cs typeface="Times New Roman" panose="02020603050405020304"/>
              </a:rPr>
              <a:t>Operating</a:t>
            </a:r>
            <a:r>
              <a:rPr sz="1800" spc="-15" dirty="0">
                <a:solidFill>
                  <a:schemeClr val="bg1"/>
                </a:solidFill>
                <a:latin typeface="Times New Roman" panose="02020603050405020304"/>
                <a:cs typeface="Times New Roman" panose="02020603050405020304"/>
              </a:rPr>
              <a:t> </a:t>
            </a:r>
            <a:r>
              <a:rPr sz="1800" dirty="0">
                <a:solidFill>
                  <a:schemeClr val="bg1"/>
                </a:solidFill>
                <a:latin typeface="Times New Roman" panose="02020603050405020304"/>
                <a:cs typeface="Times New Roman" panose="02020603050405020304"/>
              </a:rPr>
              <a:t>System	:</a:t>
            </a:r>
            <a:r>
              <a:rPr sz="1800" spc="-45" dirty="0">
                <a:solidFill>
                  <a:schemeClr val="bg1"/>
                </a:solidFill>
                <a:latin typeface="Times New Roman" panose="02020603050405020304"/>
                <a:cs typeface="Times New Roman" panose="02020603050405020304"/>
              </a:rPr>
              <a:t> </a:t>
            </a:r>
            <a:r>
              <a:rPr sz="1800" spc="-15" dirty="0">
                <a:solidFill>
                  <a:schemeClr val="bg1"/>
                </a:solidFill>
                <a:latin typeface="Times New Roman" panose="02020603050405020304"/>
                <a:cs typeface="Times New Roman" panose="02020603050405020304"/>
              </a:rPr>
              <a:t>Windows</a:t>
            </a:r>
            <a:r>
              <a:rPr sz="1800" spc="5" dirty="0">
                <a:solidFill>
                  <a:schemeClr val="bg1"/>
                </a:solidFill>
                <a:latin typeface="Times New Roman" panose="02020603050405020304"/>
                <a:cs typeface="Times New Roman" panose="02020603050405020304"/>
              </a:rPr>
              <a:t> </a:t>
            </a:r>
            <a:r>
              <a:rPr sz="1800" spc="-5" dirty="0">
                <a:solidFill>
                  <a:schemeClr val="bg1"/>
                </a:solidFill>
                <a:latin typeface="Times New Roman" panose="02020603050405020304"/>
                <a:cs typeface="Times New Roman" panose="02020603050405020304"/>
              </a:rPr>
              <a:t>10,</a:t>
            </a:r>
            <a:r>
              <a:rPr sz="1800" spc="-50" dirty="0">
                <a:solidFill>
                  <a:schemeClr val="bg1"/>
                </a:solidFill>
                <a:latin typeface="Times New Roman" panose="02020603050405020304"/>
                <a:cs typeface="Times New Roman" panose="02020603050405020304"/>
              </a:rPr>
              <a:t> </a:t>
            </a:r>
            <a:r>
              <a:rPr sz="1800" spc="-15" dirty="0">
                <a:solidFill>
                  <a:schemeClr val="bg1"/>
                </a:solidFill>
                <a:latin typeface="Times New Roman" panose="02020603050405020304"/>
                <a:cs typeface="Times New Roman" panose="02020603050405020304"/>
              </a:rPr>
              <a:t>Windows</a:t>
            </a:r>
            <a:r>
              <a:rPr sz="1800" spc="5" dirty="0">
                <a:solidFill>
                  <a:schemeClr val="bg1"/>
                </a:solidFill>
                <a:latin typeface="Times New Roman" panose="02020603050405020304"/>
                <a:cs typeface="Times New Roman" panose="02020603050405020304"/>
              </a:rPr>
              <a:t> </a:t>
            </a:r>
            <a:r>
              <a:rPr sz="1800" spc="-40" dirty="0">
                <a:solidFill>
                  <a:schemeClr val="bg1"/>
                </a:solidFill>
                <a:latin typeface="Times New Roman" panose="02020603050405020304"/>
                <a:cs typeface="Times New Roman" panose="02020603050405020304"/>
              </a:rPr>
              <a:t>11</a:t>
            </a:r>
            <a:endParaRPr sz="1800">
              <a:solidFill>
                <a:schemeClr val="bg1"/>
              </a:solidFill>
              <a:latin typeface="Times New Roman" panose="02020603050405020304"/>
              <a:cs typeface="Times New Roman" panose="02020603050405020304"/>
            </a:endParaRPr>
          </a:p>
          <a:p>
            <a:pPr marL="355600">
              <a:lnSpc>
                <a:spcPct val="100000"/>
              </a:lnSpc>
              <a:spcBef>
                <a:spcPts val="790"/>
              </a:spcBef>
              <a:tabLst>
                <a:tab pos="927100" algn="l"/>
              </a:tabLst>
            </a:pPr>
            <a:r>
              <a:rPr sz="1800" spc="-5" dirty="0">
                <a:solidFill>
                  <a:schemeClr val="bg1"/>
                </a:solidFill>
                <a:latin typeface="Times New Roman" panose="02020603050405020304"/>
                <a:cs typeface="Times New Roman" panose="02020603050405020304"/>
              </a:rPr>
              <a:t>IDE	</a:t>
            </a:r>
            <a:r>
              <a:rPr sz="1800" dirty="0">
                <a:solidFill>
                  <a:schemeClr val="bg1"/>
                </a:solidFill>
                <a:latin typeface="Times New Roman" panose="02020603050405020304"/>
                <a:cs typeface="Times New Roman" panose="02020603050405020304"/>
              </a:rPr>
              <a:t>:</a:t>
            </a:r>
            <a:r>
              <a:rPr sz="1800" spc="-40" dirty="0">
                <a:solidFill>
                  <a:schemeClr val="bg1"/>
                </a:solidFill>
                <a:latin typeface="Times New Roman" panose="02020603050405020304"/>
                <a:cs typeface="Times New Roman" panose="02020603050405020304"/>
              </a:rPr>
              <a:t> </a:t>
            </a:r>
            <a:r>
              <a:rPr sz="1800" spc="-20" dirty="0">
                <a:solidFill>
                  <a:schemeClr val="bg1"/>
                </a:solidFill>
                <a:latin typeface="Times New Roman" panose="02020603050405020304"/>
                <a:cs typeface="Times New Roman" panose="02020603050405020304"/>
              </a:rPr>
              <a:t>Visual</a:t>
            </a:r>
            <a:r>
              <a:rPr sz="1800" spc="5" dirty="0">
                <a:solidFill>
                  <a:schemeClr val="bg1"/>
                </a:solidFill>
                <a:latin typeface="Times New Roman" panose="02020603050405020304"/>
                <a:cs typeface="Times New Roman" panose="02020603050405020304"/>
              </a:rPr>
              <a:t> </a:t>
            </a:r>
            <a:r>
              <a:rPr sz="1800" spc="-5" dirty="0">
                <a:solidFill>
                  <a:schemeClr val="bg1"/>
                </a:solidFill>
                <a:latin typeface="Times New Roman" panose="02020603050405020304"/>
                <a:cs typeface="Times New Roman" panose="02020603050405020304"/>
              </a:rPr>
              <a:t>Studio</a:t>
            </a:r>
            <a:r>
              <a:rPr sz="1800" spc="5" dirty="0">
                <a:solidFill>
                  <a:schemeClr val="bg1"/>
                </a:solidFill>
                <a:latin typeface="Times New Roman" panose="02020603050405020304"/>
                <a:cs typeface="Times New Roman" panose="02020603050405020304"/>
              </a:rPr>
              <a:t> </a:t>
            </a:r>
            <a:r>
              <a:rPr sz="1800" spc="-5" dirty="0">
                <a:solidFill>
                  <a:schemeClr val="bg1"/>
                </a:solidFill>
                <a:latin typeface="Times New Roman" panose="02020603050405020304"/>
                <a:cs typeface="Times New Roman" panose="02020603050405020304"/>
              </a:rPr>
              <a:t>Code,</a:t>
            </a:r>
            <a:endParaRPr sz="1800" spc="-35" dirty="0">
              <a:solidFill>
                <a:schemeClr val="bg1"/>
              </a:solidFill>
              <a:latin typeface="Times New Roman" panose="02020603050405020304"/>
              <a:cs typeface="Times New Roman" panose="02020603050405020304"/>
            </a:endParaRPr>
          </a:p>
        </p:txBody>
      </p:sp>
      <p:sp>
        <p:nvSpPr>
          <p:cNvPr id="5" name="object 5"/>
          <p:cNvSpPr txBox="1">
            <a:spLocks noGrp="1"/>
          </p:cNvSpPr>
          <p:nvPr>
            <p:ph type="title"/>
          </p:nvPr>
        </p:nvSpPr>
        <p:spPr>
          <a:xfrm>
            <a:off x="3597021" y="162306"/>
            <a:ext cx="4577080" cy="689610"/>
          </a:xfrm>
          <a:prstGeom prst="rect">
            <a:avLst/>
          </a:prstGeom>
        </p:spPr>
        <p:txBody>
          <a:bodyPr vert="horz" wrap="square" lIns="0" tIns="12700" rIns="0" bIns="0" rtlCol="0">
            <a:spAutoFit/>
          </a:bodyPr>
          <a:lstStyle/>
          <a:p>
            <a:pPr marL="12700">
              <a:lnSpc>
                <a:spcPct val="100000"/>
              </a:lnSpc>
              <a:spcBef>
                <a:spcPts val="100"/>
              </a:spcBef>
            </a:pPr>
            <a:r>
              <a:rPr sz="4400" dirty="0"/>
              <a:t>Technology used</a:t>
            </a:r>
            <a:endParaRPr sz="4400" dirty="0"/>
          </a:p>
        </p:txBody>
      </p:sp>
      <p:pic>
        <p:nvPicPr>
          <p:cNvPr id="6" name="object 6"/>
          <p:cNvPicPr/>
          <p:nvPr/>
        </p:nvPicPr>
        <p:blipFill>
          <a:blip r:embed="rId2" cstate="print"/>
          <a:stretch>
            <a:fillRect/>
          </a:stretch>
        </p:blipFill>
        <p:spPr>
          <a:xfrm>
            <a:off x="10091928" y="0"/>
            <a:ext cx="2100072" cy="7360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7787"/>
          </a:solidFill>
        </p:spPr>
        <p:txBody>
          <a:bodyPr wrap="square" lIns="0" tIns="0" rIns="0" bIns="0" rtlCol="0">
            <a:scene3d>
              <a:camera prst="orthographicFront"/>
              <a:lightRig rig="threePt" dir="t"/>
            </a:scene3d>
          </a:bodyPr>
          <a:lstStyle/>
          <a:p>
            <a:endParaRPr>
              <a:solidFill>
                <a:schemeClr val="tx1"/>
              </a:solidFill>
              <a:effectLst>
                <a:outerShdw blurRad="38100" dist="19050" dir="2700000" algn="tl" rotWithShape="0">
                  <a:schemeClr val="dk1">
                    <a:alpha val="40000"/>
                  </a:schemeClr>
                </a:outerShdw>
              </a:effectLst>
            </a:endParaRPr>
          </a:p>
        </p:txBody>
      </p:sp>
      <p:sp>
        <p:nvSpPr>
          <p:cNvPr id="3" name="object 3"/>
          <p:cNvSpPr/>
          <p:nvPr/>
        </p:nvSpPr>
        <p:spPr>
          <a:xfrm>
            <a:off x="0"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 name="object 4"/>
          <p:cNvSpPr/>
          <p:nvPr/>
        </p:nvSpPr>
        <p:spPr>
          <a:xfrm>
            <a:off x="403859"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 name="object 5"/>
          <p:cNvSpPr/>
          <p:nvPr/>
        </p:nvSpPr>
        <p:spPr>
          <a:xfrm>
            <a:off x="806195"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6" name="object 6"/>
          <p:cNvSpPr/>
          <p:nvPr/>
        </p:nvSpPr>
        <p:spPr>
          <a:xfrm>
            <a:off x="1210055"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7" name="object 7"/>
          <p:cNvSpPr/>
          <p:nvPr/>
        </p:nvSpPr>
        <p:spPr>
          <a:xfrm>
            <a:off x="1612391" y="329184"/>
            <a:ext cx="102235" cy="265430"/>
          </a:xfrm>
          <a:custGeom>
            <a:avLst/>
            <a:gdLst/>
            <a:ahLst/>
            <a:cxnLst/>
            <a:rect l="l" t="t" r="r" b="b"/>
            <a:pathLst>
              <a:path w="102235" h="265430">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8" name="object 8"/>
          <p:cNvSpPr/>
          <p:nvPr/>
        </p:nvSpPr>
        <p:spPr>
          <a:xfrm>
            <a:off x="2016251"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9" name="object 9"/>
          <p:cNvSpPr/>
          <p:nvPr/>
        </p:nvSpPr>
        <p:spPr>
          <a:xfrm>
            <a:off x="2420111" y="329184"/>
            <a:ext cx="100965" cy="265430"/>
          </a:xfrm>
          <a:custGeom>
            <a:avLst/>
            <a:gdLst/>
            <a:ahLst/>
            <a:cxnLst/>
            <a:rect l="l" t="t" r="r" b="b"/>
            <a:pathLst>
              <a:path w="100964"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10" name="object 10"/>
          <p:cNvSpPr/>
          <p:nvPr/>
        </p:nvSpPr>
        <p:spPr>
          <a:xfrm>
            <a:off x="2822448" y="329184"/>
            <a:ext cx="100965" cy="265430"/>
          </a:xfrm>
          <a:custGeom>
            <a:avLst/>
            <a:gdLst/>
            <a:ahLst/>
            <a:cxnLst/>
            <a:rect l="l" t="t" r="r" b="b"/>
            <a:pathLst>
              <a:path w="100964"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11" name="object 11"/>
          <p:cNvSpPr/>
          <p:nvPr/>
        </p:nvSpPr>
        <p:spPr>
          <a:xfrm>
            <a:off x="3226307" y="329184"/>
            <a:ext cx="100965" cy="265430"/>
          </a:xfrm>
          <a:custGeom>
            <a:avLst/>
            <a:gdLst/>
            <a:ahLst/>
            <a:cxnLst/>
            <a:rect l="l" t="t" r="r" b="b"/>
            <a:pathLst>
              <a:path w="100964"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12" name="object 12"/>
          <p:cNvSpPr/>
          <p:nvPr/>
        </p:nvSpPr>
        <p:spPr>
          <a:xfrm>
            <a:off x="3628644" y="329184"/>
            <a:ext cx="102235" cy="265430"/>
          </a:xfrm>
          <a:custGeom>
            <a:avLst/>
            <a:gdLst/>
            <a:ahLst/>
            <a:cxnLst/>
            <a:rect l="l" t="t" r="r" b="b"/>
            <a:pathLst>
              <a:path w="102235"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13" name="object 13"/>
          <p:cNvSpPr/>
          <p:nvPr/>
        </p:nvSpPr>
        <p:spPr>
          <a:xfrm>
            <a:off x="4032503"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14" name="object 14"/>
          <p:cNvSpPr/>
          <p:nvPr/>
        </p:nvSpPr>
        <p:spPr>
          <a:xfrm>
            <a:off x="4434840" y="329184"/>
            <a:ext cx="102235" cy="265430"/>
          </a:xfrm>
          <a:custGeom>
            <a:avLst/>
            <a:gdLst/>
            <a:ahLst/>
            <a:cxnLst/>
            <a:rect l="l" t="t" r="r" b="b"/>
            <a:pathLst>
              <a:path w="102235" h="265430">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15" name="object 15"/>
          <p:cNvSpPr/>
          <p:nvPr/>
        </p:nvSpPr>
        <p:spPr>
          <a:xfrm>
            <a:off x="4838700"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16" name="object 16"/>
          <p:cNvSpPr/>
          <p:nvPr/>
        </p:nvSpPr>
        <p:spPr>
          <a:xfrm>
            <a:off x="5242559"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17" name="object 17"/>
          <p:cNvSpPr/>
          <p:nvPr/>
        </p:nvSpPr>
        <p:spPr>
          <a:xfrm>
            <a:off x="5644896" y="329184"/>
            <a:ext cx="102235" cy="265430"/>
          </a:xfrm>
          <a:custGeom>
            <a:avLst/>
            <a:gdLst/>
            <a:ahLst/>
            <a:cxnLst/>
            <a:rect l="l" t="t" r="r" b="b"/>
            <a:pathLst>
              <a:path w="102235"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18" name="object 18"/>
          <p:cNvSpPr/>
          <p:nvPr/>
        </p:nvSpPr>
        <p:spPr>
          <a:xfrm>
            <a:off x="6048755"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19" name="object 19"/>
          <p:cNvSpPr/>
          <p:nvPr/>
        </p:nvSpPr>
        <p:spPr>
          <a:xfrm>
            <a:off x="6451091" y="329184"/>
            <a:ext cx="102235" cy="265430"/>
          </a:xfrm>
          <a:custGeom>
            <a:avLst/>
            <a:gdLst/>
            <a:ahLst/>
            <a:cxnLst/>
            <a:rect l="l" t="t" r="r" b="b"/>
            <a:pathLst>
              <a:path w="102234" h="265430">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20" name="object 20"/>
          <p:cNvSpPr/>
          <p:nvPr/>
        </p:nvSpPr>
        <p:spPr>
          <a:xfrm>
            <a:off x="6854952"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21" name="object 21"/>
          <p:cNvSpPr/>
          <p:nvPr/>
        </p:nvSpPr>
        <p:spPr>
          <a:xfrm>
            <a:off x="7258811"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22" name="object 22"/>
          <p:cNvSpPr/>
          <p:nvPr/>
        </p:nvSpPr>
        <p:spPr>
          <a:xfrm>
            <a:off x="7661147"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23" name="object 23"/>
          <p:cNvSpPr/>
          <p:nvPr/>
        </p:nvSpPr>
        <p:spPr>
          <a:xfrm>
            <a:off x="8065007"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24" name="object 24"/>
          <p:cNvSpPr/>
          <p:nvPr/>
        </p:nvSpPr>
        <p:spPr>
          <a:xfrm>
            <a:off x="8467343"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25" name="object 25"/>
          <p:cNvSpPr/>
          <p:nvPr/>
        </p:nvSpPr>
        <p:spPr>
          <a:xfrm>
            <a:off x="8871204"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26" name="object 26"/>
          <p:cNvSpPr/>
          <p:nvPr/>
        </p:nvSpPr>
        <p:spPr>
          <a:xfrm>
            <a:off x="9273540"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27" name="object 27"/>
          <p:cNvSpPr/>
          <p:nvPr/>
        </p:nvSpPr>
        <p:spPr>
          <a:xfrm>
            <a:off x="10483595"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28" name="object 28"/>
          <p:cNvSpPr/>
          <p:nvPr/>
        </p:nvSpPr>
        <p:spPr>
          <a:xfrm>
            <a:off x="9677400"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29" name="object 29"/>
          <p:cNvSpPr/>
          <p:nvPr/>
        </p:nvSpPr>
        <p:spPr>
          <a:xfrm>
            <a:off x="10081259"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0" name="object 30"/>
          <p:cNvSpPr/>
          <p:nvPr/>
        </p:nvSpPr>
        <p:spPr>
          <a:xfrm>
            <a:off x="10887456"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1" name="object 31"/>
          <p:cNvSpPr/>
          <p:nvPr/>
        </p:nvSpPr>
        <p:spPr>
          <a:xfrm>
            <a:off x="11289792"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32" name="object 32"/>
          <p:cNvSpPr/>
          <p:nvPr/>
        </p:nvSpPr>
        <p:spPr>
          <a:xfrm>
            <a:off x="11693652"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33" name="object 33"/>
          <p:cNvSpPr/>
          <p:nvPr/>
        </p:nvSpPr>
        <p:spPr>
          <a:xfrm>
            <a:off x="12095988" y="329184"/>
            <a:ext cx="96520" cy="265430"/>
          </a:xfrm>
          <a:custGeom>
            <a:avLst/>
            <a:gdLst/>
            <a:ahLst/>
            <a:cxnLst/>
            <a:rect l="l" t="t" r="r" b="b"/>
            <a:pathLst>
              <a:path w="96520" h="265430">
                <a:moveTo>
                  <a:pt x="0" y="265176"/>
                </a:moveTo>
                <a:lnTo>
                  <a:pt x="96011" y="265176"/>
                </a:lnTo>
                <a:lnTo>
                  <a:pt x="96011" y="0"/>
                </a:lnTo>
                <a:lnTo>
                  <a:pt x="0" y="0"/>
                </a:lnTo>
                <a:lnTo>
                  <a:pt x="0" y="265176"/>
                </a:lnTo>
                <a:close/>
              </a:path>
            </a:pathLst>
          </a:custGeom>
          <a:solidFill>
            <a:srgbClr val="D5D634"/>
          </a:solidFill>
        </p:spPr>
        <p:txBody>
          <a:bodyPr wrap="square" lIns="0" tIns="0" rIns="0" bIns="0" rtlCol="0"/>
          <a:lstStyle/>
          <a:p/>
        </p:txBody>
      </p:sp>
      <p:sp>
        <p:nvSpPr>
          <p:cNvPr id="34" name="object 34"/>
          <p:cNvSpPr/>
          <p:nvPr/>
        </p:nvSpPr>
        <p:spPr>
          <a:xfrm>
            <a:off x="0"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5" name="object 35"/>
          <p:cNvSpPr/>
          <p:nvPr/>
        </p:nvSpPr>
        <p:spPr>
          <a:xfrm>
            <a:off x="403859"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36" name="object 36"/>
          <p:cNvSpPr/>
          <p:nvPr/>
        </p:nvSpPr>
        <p:spPr>
          <a:xfrm>
            <a:off x="806195"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37" name="object 37"/>
          <p:cNvSpPr/>
          <p:nvPr/>
        </p:nvSpPr>
        <p:spPr>
          <a:xfrm>
            <a:off x="1210055"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8" name="object 38"/>
          <p:cNvSpPr/>
          <p:nvPr/>
        </p:nvSpPr>
        <p:spPr>
          <a:xfrm>
            <a:off x="1612391" y="6263640"/>
            <a:ext cx="102235" cy="265430"/>
          </a:xfrm>
          <a:custGeom>
            <a:avLst/>
            <a:gdLst/>
            <a:ahLst/>
            <a:cxnLst/>
            <a:rect l="l" t="t" r="r" b="b"/>
            <a:pathLst>
              <a:path w="102235" h="265429">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39" name="object 39"/>
          <p:cNvSpPr/>
          <p:nvPr/>
        </p:nvSpPr>
        <p:spPr>
          <a:xfrm>
            <a:off x="2016251"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0" name="object 40"/>
          <p:cNvSpPr/>
          <p:nvPr/>
        </p:nvSpPr>
        <p:spPr>
          <a:xfrm>
            <a:off x="2420111" y="6263640"/>
            <a:ext cx="100965" cy="265430"/>
          </a:xfrm>
          <a:custGeom>
            <a:avLst/>
            <a:gdLst/>
            <a:ahLst/>
            <a:cxnLst/>
            <a:rect l="l" t="t" r="r" b="b"/>
            <a:pathLst>
              <a:path w="100964"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41" name="object 41"/>
          <p:cNvSpPr/>
          <p:nvPr/>
        </p:nvSpPr>
        <p:spPr>
          <a:xfrm>
            <a:off x="2822448" y="6263640"/>
            <a:ext cx="100965" cy="265430"/>
          </a:xfrm>
          <a:custGeom>
            <a:avLst/>
            <a:gdLst/>
            <a:ahLst/>
            <a:cxnLst/>
            <a:rect l="l" t="t" r="r" b="b"/>
            <a:pathLst>
              <a:path w="100964"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42" name="object 42"/>
          <p:cNvSpPr/>
          <p:nvPr/>
        </p:nvSpPr>
        <p:spPr>
          <a:xfrm>
            <a:off x="3226307" y="6263640"/>
            <a:ext cx="100965" cy="265430"/>
          </a:xfrm>
          <a:custGeom>
            <a:avLst/>
            <a:gdLst/>
            <a:ahLst/>
            <a:cxnLst/>
            <a:rect l="l" t="t" r="r" b="b"/>
            <a:pathLst>
              <a:path w="100964"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43" name="object 43"/>
          <p:cNvSpPr/>
          <p:nvPr/>
        </p:nvSpPr>
        <p:spPr>
          <a:xfrm>
            <a:off x="3628644" y="6263640"/>
            <a:ext cx="102235" cy="265430"/>
          </a:xfrm>
          <a:custGeom>
            <a:avLst/>
            <a:gdLst/>
            <a:ahLst/>
            <a:cxnLst/>
            <a:rect l="l" t="t" r="r" b="b"/>
            <a:pathLst>
              <a:path w="102235"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44" name="object 44"/>
          <p:cNvSpPr/>
          <p:nvPr/>
        </p:nvSpPr>
        <p:spPr>
          <a:xfrm>
            <a:off x="4032503"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5" name="object 45"/>
          <p:cNvSpPr/>
          <p:nvPr/>
        </p:nvSpPr>
        <p:spPr>
          <a:xfrm>
            <a:off x="4434840" y="6263640"/>
            <a:ext cx="102235" cy="265430"/>
          </a:xfrm>
          <a:custGeom>
            <a:avLst/>
            <a:gdLst/>
            <a:ahLst/>
            <a:cxnLst/>
            <a:rect l="l" t="t" r="r" b="b"/>
            <a:pathLst>
              <a:path w="102235" h="265429">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46" name="object 46"/>
          <p:cNvSpPr/>
          <p:nvPr/>
        </p:nvSpPr>
        <p:spPr>
          <a:xfrm>
            <a:off x="4838700"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7" name="object 47"/>
          <p:cNvSpPr/>
          <p:nvPr/>
        </p:nvSpPr>
        <p:spPr>
          <a:xfrm>
            <a:off x="5242559"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8" name="object 48"/>
          <p:cNvSpPr/>
          <p:nvPr/>
        </p:nvSpPr>
        <p:spPr>
          <a:xfrm>
            <a:off x="5644896" y="6263640"/>
            <a:ext cx="102235" cy="265430"/>
          </a:xfrm>
          <a:custGeom>
            <a:avLst/>
            <a:gdLst/>
            <a:ahLst/>
            <a:cxnLst/>
            <a:rect l="l" t="t" r="r" b="b"/>
            <a:pathLst>
              <a:path w="102235"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49" name="object 49"/>
          <p:cNvSpPr/>
          <p:nvPr/>
        </p:nvSpPr>
        <p:spPr>
          <a:xfrm>
            <a:off x="6048755"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0" name="object 50"/>
          <p:cNvSpPr/>
          <p:nvPr/>
        </p:nvSpPr>
        <p:spPr>
          <a:xfrm>
            <a:off x="6451091" y="6263640"/>
            <a:ext cx="102235" cy="265430"/>
          </a:xfrm>
          <a:custGeom>
            <a:avLst/>
            <a:gdLst/>
            <a:ahLst/>
            <a:cxnLst/>
            <a:rect l="l" t="t" r="r" b="b"/>
            <a:pathLst>
              <a:path w="102234" h="265429">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51" name="object 51"/>
          <p:cNvSpPr/>
          <p:nvPr/>
        </p:nvSpPr>
        <p:spPr>
          <a:xfrm>
            <a:off x="6854952"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2" name="object 52"/>
          <p:cNvSpPr/>
          <p:nvPr/>
        </p:nvSpPr>
        <p:spPr>
          <a:xfrm>
            <a:off x="7258811"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3" name="object 53"/>
          <p:cNvSpPr/>
          <p:nvPr/>
        </p:nvSpPr>
        <p:spPr>
          <a:xfrm>
            <a:off x="7661147"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4" name="object 54"/>
          <p:cNvSpPr/>
          <p:nvPr/>
        </p:nvSpPr>
        <p:spPr>
          <a:xfrm>
            <a:off x="8065007"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5" name="object 55"/>
          <p:cNvSpPr/>
          <p:nvPr/>
        </p:nvSpPr>
        <p:spPr>
          <a:xfrm>
            <a:off x="8467343"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56" name="object 56"/>
          <p:cNvSpPr/>
          <p:nvPr/>
        </p:nvSpPr>
        <p:spPr>
          <a:xfrm>
            <a:off x="8871204"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7" name="object 57"/>
          <p:cNvSpPr/>
          <p:nvPr/>
        </p:nvSpPr>
        <p:spPr>
          <a:xfrm>
            <a:off x="9273540"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58" name="object 58"/>
          <p:cNvSpPr/>
          <p:nvPr/>
        </p:nvSpPr>
        <p:spPr>
          <a:xfrm>
            <a:off x="10483595"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59" name="object 59"/>
          <p:cNvSpPr/>
          <p:nvPr/>
        </p:nvSpPr>
        <p:spPr>
          <a:xfrm>
            <a:off x="9677400"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60" name="object 60"/>
          <p:cNvSpPr/>
          <p:nvPr/>
        </p:nvSpPr>
        <p:spPr>
          <a:xfrm>
            <a:off x="10081259"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61" name="object 61"/>
          <p:cNvSpPr/>
          <p:nvPr/>
        </p:nvSpPr>
        <p:spPr>
          <a:xfrm>
            <a:off x="10887456"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62" name="object 62"/>
          <p:cNvSpPr/>
          <p:nvPr/>
        </p:nvSpPr>
        <p:spPr>
          <a:xfrm>
            <a:off x="11289792"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63" name="object 63"/>
          <p:cNvSpPr/>
          <p:nvPr/>
        </p:nvSpPr>
        <p:spPr>
          <a:xfrm>
            <a:off x="11693652"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67" name="object 67"/>
          <p:cNvSpPr txBox="1">
            <a:spLocks noGrp="1"/>
          </p:cNvSpPr>
          <p:nvPr>
            <p:ph type="title"/>
          </p:nvPr>
        </p:nvSpPr>
        <p:spPr>
          <a:xfrm>
            <a:off x="1365503" y="614298"/>
            <a:ext cx="9460992" cy="1858645"/>
          </a:xfrm>
          <a:prstGeom prst="rect">
            <a:avLst/>
          </a:prstGeom>
        </p:spPr>
        <p:txBody>
          <a:bodyPr vert="horz" wrap="square" lIns="0" tIns="12065" rIns="0" bIns="0" rtlCol="0">
            <a:spAutoFit/>
          </a:bodyPr>
          <a:lstStyle/>
          <a:p>
            <a:pPr marL="12700">
              <a:lnSpc>
                <a:spcPct val="100000"/>
              </a:lnSpc>
              <a:spcBef>
                <a:spcPts val="95"/>
              </a:spcBef>
            </a:pPr>
            <a:r>
              <a:rPr lang="en-IN" spc="-40" dirty="0"/>
              <a:t>                          DESIGNS</a:t>
            </a:r>
            <a:br>
              <a:rPr lang="en-IN" spc="-40" dirty="0"/>
            </a:br>
            <a:r>
              <a:rPr lang="en-IN" spc="-40" dirty="0"/>
              <a:t>                     (DFD DIAGRAM) </a:t>
            </a:r>
            <a:br>
              <a:rPr lang="en-IN" spc="-40" dirty="0"/>
            </a:br>
            <a:endParaRPr lang="en-IN" spc="-110" dirty="0"/>
          </a:p>
        </p:txBody>
      </p:sp>
      <p:pic>
        <p:nvPicPr>
          <p:cNvPr id="69" name="object 69"/>
          <p:cNvPicPr/>
          <p:nvPr/>
        </p:nvPicPr>
        <p:blipFill>
          <a:blip r:embed="rId1" cstate="print"/>
          <a:stretch>
            <a:fillRect/>
          </a:stretch>
        </p:blipFill>
        <p:spPr>
          <a:xfrm>
            <a:off x="10091928" y="0"/>
            <a:ext cx="2100072" cy="736091"/>
          </a:xfrm>
          <a:prstGeom prst="rect">
            <a:avLst/>
          </a:prstGeom>
        </p:spPr>
      </p:pic>
      <p:pic>
        <p:nvPicPr>
          <p:cNvPr id="74" name="Content Placeholder 73"/>
          <p:cNvPicPr>
            <a:picLocks noChangeAspect="1"/>
          </p:cNvPicPr>
          <p:nvPr>
            <p:ph sz="half" idx="3"/>
          </p:nvPr>
        </p:nvPicPr>
        <p:blipFill>
          <a:blip r:embed="rId2"/>
          <a:stretch>
            <a:fillRect/>
          </a:stretch>
        </p:blipFill>
        <p:spPr>
          <a:xfrm>
            <a:off x="1295400" y="2133600"/>
            <a:ext cx="9465945" cy="3894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383030" y="605155"/>
            <a:ext cx="10143490" cy="1230630"/>
          </a:xfrm>
        </p:spPr>
        <p:txBody>
          <a:bodyPr wrap="square"/>
          <a:p>
            <a:r>
              <a:rPr lang="en-IN" altLang="en-US"/>
              <a:t>                       DESIGNS</a:t>
            </a:r>
            <a:br>
              <a:rPr lang="en-IN" altLang="en-US"/>
            </a:br>
            <a:r>
              <a:rPr lang="en-IN" altLang="en-US"/>
              <a:t>            (ACTIVITY DIAGRAM)</a:t>
            </a:r>
            <a:endParaRPr lang="en-IN" altLang="en-US"/>
          </a:p>
        </p:txBody>
      </p:sp>
      <p:pic>
        <p:nvPicPr>
          <p:cNvPr id="6" name="Picture 5"/>
          <p:cNvPicPr>
            <a:picLocks noChangeAspect="1"/>
          </p:cNvPicPr>
          <p:nvPr/>
        </p:nvPicPr>
        <p:blipFill>
          <a:blip r:embed="rId1"/>
          <a:stretch>
            <a:fillRect/>
          </a:stretch>
        </p:blipFill>
        <p:spPr>
          <a:xfrm>
            <a:off x="1752600" y="2133600"/>
            <a:ext cx="8482330" cy="3498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1383030" y="605155"/>
            <a:ext cx="10143490" cy="1230630"/>
          </a:xfrm>
        </p:spPr>
        <p:txBody>
          <a:bodyPr wrap="square"/>
          <a:p>
            <a:r>
              <a:rPr lang="en-IN" altLang="en-US"/>
              <a:t>                       DESIGNS</a:t>
            </a:r>
            <a:br>
              <a:rPr lang="en-IN" altLang="en-US"/>
            </a:br>
            <a:r>
              <a:rPr lang="en-IN" altLang="en-US"/>
              <a:t>              (USER CASE DIAGRAM)</a:t>
            </a:r>
            <a:endParaRPr lang="en-IN" altLang="en-US"/>
          </a:p>
        </p:txBody>
      </p:sp>
      <p:pic>
        <p:nvPicPr>
          <p:cNvPr id="4" name="Picture 3"/>
          <p:cNvPicPr>
            <a:picLocks noChangeAspect="1"/>
          </p:cNvPicPr>
          <p:nvPr/>
        </p:nvPicPr>
        <p:blipFill>
          <a:blip r:embed="rId1"/>
          <a:stretch>
            <a:fillRect/>
          </a:stretch>
        </p:blipFill>
        <p:spPr>
          <a:xfrm>
            <a:off x="2167890" y="2261870"/>
            <a:ext cx="7856220" cy="3186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97B2A"/>
          </a:solidFill>
        </p:spPr>
        <p:txBody>
          <a:bodyPr wrap="square" lIns="0" tIns="0" rIns="0" bIns="0" rtlCol="0"/>
          <a:lstStyle/>
          <a:p/>
        </p:txBody>
      </p:sp>
      <p:sp>
        <p:nvSpPr>
          <p:cNvPr id="3" name="object 3"/>
          <p:cNvSpPr/>
          <p:nvPr/>
        </p:nvSpPr>
        <p:spPr>
          <a:xfrm>
            <a:off x="0"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 name="object 4"/>
          <p:cNvSpPr/>
          <p:nvPr/>
        </p:nvSpPr>
        <p:spPr>
          <a:xfrm>
            <a:off x="403859"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 name="object 5"/>
          <p:cNvSpPr/>
          <p:nvPr/>
        </p:nvSpPr>
        <p:spPr>
          <a:xfrm>
            <a:off x="806195"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6" name="object 6"/>
          <p:cNvSpPr/>
          <p:nvPr/>
        </p:nvSpPr>
        <p:spPr>
          <a:xfrm>
            <a:off x="1210055"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7" name="object 7"/>
          <p:cNvSpPr/>
          <p:nvPr/>
        </p:nvSpPr>
        <p:spPr>
          <a:xfrm>
            <a:off x="1612391" y="329184"/>
            <a:ext cx="102235" cy="265430"/>
          </a:xfrm>
          <a:custGeom>
            <a:avLst/>
            <a:gdLst/>
            <a:ahLst/>
            <a:cxnLst/>
            <a:rect l="l" t="t" r="r" b="b"/>
            <a:pathLst>
              <a:path w="102235" h="265430">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8" name="object 8"/>
          <p:cNvSpPr/>
          <p:nvPr/>
        </p:nvSpPr>
        <p:spPr>
          <a:xfrm>
            <a:off x="2016251"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9" name="object 9"/>
          <p:cNvSpPr/>
          <p:nvPr/>
        </p:nvSpPr>
        <p:spPr>
          <a:xfrm>
            <a:off x="2420111" y="329184"/>
            <a:ext cx="100965" cy="265430"/>
          </a:xfrm>
          <a:custGeom>
            <a:avLst/>
            <a:gdLst/>
            <a:ahLst/>
            <a:cxnLst/>
            <a:rect l="l" t="t" r="r" b="b"/>
            <a:pathLst>
              <a:path w="100964"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10" name="object 10"/>
          <p:cNvSpPr/>
          <p:nvPr/>
        </p:nvSpPr>
        <p:spPr>
          <a:xfrm>
            <a:off x="2822448" y="329184"/>
            <a:ext cx="100965" cy="265430"/>
          </a:xfrm>
          <a:custGeom>
            <a:avLst/>
            <a:gdLst/>
            <a:ahLst/>
            <a:cxnLst/>
            <a:rect l="l" t="t" r="r" b="b"/>
            <a:pathLst>
              <a:path w="100964"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11" name="object 11"/>
          <p:cNvSpPr/>
          <p:nvPr/>
        </p:nvSpPr>
        <p:spPr>
          <a:xfrm>
            <a:off x="3226307" y="329184"/>
            <a:ext cx="100965" cy="265430"/>
          </a:xfrm>
          <a:custGeom>
            <a:avLst/>
            <a:gdLst/>
            <a:ahLst/>
            <a:cxnLst/>
            <a:rect l="l" t="t" r="r" b="b"/>
            <a:pathLst>
              <a:path w="100964"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12" name="object 12"/>
          <p:cNvSpPr/>
          <p:nvPr/>
        </p:nvSpPr>
        <p:spPr>
          <a:xfrm>
            <a:off x="3628644" y="329184"/>
            <a:ext cx="102235" cy="265430"/>
          </a:xfrm>
          <a:custGeom>
            <a:avLst/>
            <a:gdLst/>
            <a:ahLst/>
            <a:cxnLst/>
            <a:rect l="l" t="t" r="r" b="b"/>
            <a:pathLst>
              <a:path w="102235"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13" name="object 13"/>
          <p:cNvSpPr/>
          <p:nvPr/>
        </p:nvSpPr>
        <p:spPr>
          <a:xfrm>
            <a:off x="4032503"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14" name="object 14"/>
          <p:cNvSpPr/>
          <p:nvPr/>
        </p:nvSpPr>
        <p:spPr>
          <a:xfrm>
            <a:off x="4434840" y="329184"/>
            <a:ext cx="102235" cy="265430"/>
          </a:xfrm>
          <a:custGeom>
            <a:avLst/>
            <a:gdLst/>
            <a:ahLst/>
            <a:cxnLst/>
            <a:rect l="l" t="t" r="r" b="b"/>
            <a:pathLst>
              <a:path w="102235" h="265430">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15" name="object 15"/>
          <p:cNvSpPr/>
          <p:nvPr/>
        </p:nvSpPr>
        <p:spPr>
          <a:xfrm>
            <a:off x="4838700"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16" name="object 16"/>
          <p:cNvSpPr/>
          <p:nvPr/>
        </p:nvSpPr>
        <p:spPr>
          <a:xfrm>
            <a:off x="5242559"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17" name="object 17"/>
          <p:cNvSpPr/>
          <p:nvPr/>
        </p:nvSpPr>
        <p:spPr>
          <a:xfrm>
            <a:off x="5644896" y="329184"/>
            <a:ext cx="102235" cy="265430"/>
          </a:xfrm>
          <a:custGeom>
            <a:avLst/>
            <a:gdLst/>
            <a:ahLst/>
            <a:cxnLst/>
            <a:rect l="l" t="t" r="r" b="b"/>
            <a:pathLst>
              <a:path w="102235"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18" name="object 18"/>
          <p:cNvSpPr/>
          <p:nvPr/>
        </p:nvSpPr>
        <p:spPr>
          <a:xfrm>
            <a:off x="6048755" y="329184"/>
            <a:ext cx="100965" cy="265430"/>
          </a:xfrm>
          <a:custGeom>
            <a:avLst/>
            <a:gdLst/>
            <a:ahLst/>
            <a:cxnLst/>
            <a:rect l="l" t="t" r="r" b="b"/>
            <a:pathLst>
              <a:path w="100964"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19" name="object 19"/>
          <p:cNvSpPr/>
          <p:nvPr/>
        </p:nvSpPr>
        <p:spPr>
          <a:xfrm>
            <a:off x="6451091" y="329184"/>
            <a:ext cx="102235" cy="265430"/>
          </a:xfrm>
          <a:custGeom>
            <a:avLst/>
            <a:gdLst/>
            <a:ahLst/>
            <a:cxnLst/>
            <a:rect l="l" t="t" r="r" b="b"/>
            <a:pathLst>
              <a:path w="102234" h="265430">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20" name="object 20"/>
          <p:cNvSpPr/>
          <p:nvPr/>
        </p:nvSpPr>
        <p:spPr>
          <a:xfrm>
            <a:off x="6854952"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21" name="object 21"/>
          <p:cNvSpPr/>
          <p:nvPr/>
        </p:nvSpPr>
        <p:spPr>
          <a:xfrm>
            <a:off x="7258811"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22" name="object 22"/>
          <p:cNvSpPr/>
          <p:nvPr/>
        </p:nvSpPr>
        <p:spPr>
          <a:xfrm>
            <a:off x="7661147"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23" name="object 23"/>
          <p:cNvSpPr/>
          <p:nvPr/>
        </p:nvSpPr>
        <p:spPr>
          <a:xfrm>
            <a:off x="8065007"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24" name="object 24"/>
          <p:cNvSpPr/>
          <p:nvPr/>
        </p:nvSpPr>
        <p:spPr>
          <a:xfrm>
            <a:off x="8467343"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25" name="object 25"/>
          <p:cNvSpPr/>
          <p:nvPr/>
        </p:nvSpPr>
        <p:spPr>
          <a:xfrm>
            <a:off x="8871204"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26" name="object 26"/>
          <p:cNvSpPr/>
          <p:nvPr/>
        </p:nvSpPr>
        <p:spPr>
          <a:xfrm>
            <a:off x="9273540"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27" name="object 27"/>
          <p:cNvSpPr/>
          <p:nvPr/>
        </p:nvSpPr>
        <p:spPr>
          <a:xfrm>
            <a:off x="10483595"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28" name="object 28"/>
          <p:cNvSpPr/>
          <p:nvPr/>
        </p:nvSpPr>
        <p:spPr>
          <a:xfrm>
            <a:off x="9677400"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29" name="object 29"/>
          <p:cNvSpPr/>
          <p:nvPr/>
        </p:nvSpPr>
        <p:spPr>
          <a:xfrm>
            <a:off x="10081259"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0" name="object 30"/>
          <p:cNvSpPr/>
          <p:nvPr/>
        </p:nvSpPr>
        <p:spPr>
          <a:xfrm>
            <a:off x="10887456" y="329184"/>
            <a:ext cx="100965" cy="265430"/>
          </a:xfrm>
          <a:custGeom>
            <a:avLst/>
            <a:gdLst/>
            <a:ahLst/>
            <a:cxnLst/>
            <a:rect l="l" t="t" r="r" b="b"/>
            <a:pathLst>
              <a:path w="100965" h="265430">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1" name="object 31"/>
          <p:cNvSpPr/>
          <p:nvPr/>
        </p:nvSpPr>
        <p:spPr>
          <a:xfrm>
            <a:off x="11289792" y="329184"/>
            <a:ext cx="102235" cy="265430"/>
          </a:xfrm>
          <a:custGeom>
            <a:avLst/>
            <a:gdLst/>
            <a:ahLst/>
            <a:cxnLst/>
            <a:rect l="l" t="t" r="r" b="b"/>
            <a:pathLst>
              <a:path w="102234" h="265430">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32" name="object 32"/>
          <p:cNvSpPr/>
          <p:nvPr/>
        </p:nvSpPr>
        <p:spPr>
          <a:xfrm>
            <a:off x="11693652" y="329184"/>
            <a:ext cx="100965" cy="265430"/>
          </a:xfrm>
          <a:custGeom>
            <a:avLst/>
            <a:gdLst/>
            <a:ahLst/>
            <a:cxnLst/>
            <a:rect l="l" t="t" r="r" b="b"/>
            <a:pathLst>
              <a:path w="100965" h="265430">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33" name="object 33"/>
          <p:cNvSpPr/>
          <p:nvPr/>
        </p:nvSpPr>
        <p:spPr>
          <a:xfrm>
            <a:off x="12095988" y="329184"/>
            <a:ext cx="96520" cy="265430"/>
          </a:xfrm>
          <a:custGeom>
            <a:avLst/>
            <a:gdLst/>
            <a:ahLst/>
            <a:cxnLst/>
            <a:rect l="l" t="t" r="r" b="b"/>
            <a:pathLst>
              <a:path w="96520" h="265430">
                <a:moveTo>
                  <a:pt x="0" y="265176"/>
                </a:moveTo>
                <a:lnTo>
                  <a:pt x="96011" y="265176"/>
                </a:lnTo>
                <a:lnTo>
                  <a:pt x="96011" y="0"/>
                </a:lnTo>
                <a:lnTo>
                  <a:pt x="0" y="0"/>
                </a:lnTo>
                <a:lnTo>
                  <a:pt x="0" y="265176"/>
                </a:lnTo>
                <a:close/>
              </a:path>
            </a:pathLst>
          </a:custGeom>
          <a:solidFill>
            <a:srgbClr val="D5D634"/>
          </a:solidFill>
        </p:spPr>
        <p:txBody>
          <a:bodyPr wrap="square" lIns="0" tIns="0" rIns="0" bIns="0" rtlCol="0"/>
          <a:lstStyle/>
          <a:p/>
        </p:txBody>
      </p:sp>
      <p:sp>
        <p:nvSpPr>
          <p:cNvPr id="34" name="object 34"/>
          <p:cNvSpPr/>
          <p:nvPr/>
        </p:nvSpPr>
        <p:spPr>
          <a:xfrm>
            <a:off x="0"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5" name="object 35"/>
          <p:cNvSpPr/>
          <p:nvPr/>
        </p:nvSpPr>
        <p:spPr>
          <a:xfrm>
            <a:off x="403859"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36" name="object 36"/>
          <p:cNvSpPr/>
          <p:nvPr/>
        </p:nvSpPr>
        <p:spPr>
          <a:xfrm>
            <a:off x="806195"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37" name="object 37"/>
          <p:cNvSpPr/>
          <p:nvPr/>
        </p:nvSpPr>
        <p:spPr>
          <a:xfrm>
            <a:off x="1210055"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38" name="object 38"/>
          <p:cNvSpPr/>
          <p:nvPr/>
        </p:nvSpPr>
        <p:spPr>
          <a:xfrm>
            <a:off x="1612391" y="6263640"/>
            <a:ext cx="102235" cy="265430"/>
          </a:xfrm>
          <a:custGeom>
            <a:avLst/>
            <a:gdLst/>
            <a:ahLst/>
            <a:cxnLst/>
            <a:rect l="l" t="t" r="r" b="b"/>
            <a:pathLst>
              <a:path w="102235" h="265429">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39" name="object 39"/>
          <p:cNvSpPr/>
          <p:nvPr/>
        </p:nvSpPr>
        <p:spPr>
          <a:xfrm>
            <a:off x="2016251"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0" name="object 40"/>
          <p:cNvSpPr/>
          <p:nvPr/>
        </p:nvSpPr>
        <p:spPr>
          <a:xfrm>
            <a:off x="2420111" y="6263640"/>
            <a:ext cx="100965" cy="265430"/>
          </a:xfrm>
          <a:custGeom>
            <a:avLst/>
            <a:gdLst/>
            <a:ahLst/>
            <a:cxnLst/>
            <a:rect l="l" t="t" r="r" b="b"/>
            <a:pathLst>
              <a:path w="100964"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41" name="object 41"/>
          <p:cNvSpPr/>
          <p:nvPr/>
        </p:nvSpPr>
        <p:spPr>
          <a:xfrm>
            <a:off x="2822448" y="6263640"/>
            <a:ext cx="100965" cy="265430"/>
          </a:xfrm>
          <a:custGeom>
            <a:avLst/>
            <a:gdLst/>
            <a:ahLst/>
            <a:cxnLst/>
            <a:rect l="l" t="t" r="r" b="b"/>
            <a:pathLst>
              <a:path w="100964"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42" name="object 42"/>
          <p:cNvSpPr/>
          <p:nvPr/>
        </p:nvSpPr>
        <p:spPr>
          <a:xfrm>
            <a:off x="3226307" y="6263640"/>
            <a:ext cx="100965" cy="265430"/>
          </a:xfrm>
          <a:custGeom>
            <a:avLst/>
            <a:gdLst/>
            <a:ahLst/>
            <a:cxnLst/>
            <a:rect l="l" t="t" r="r" b="b"/>
            <a:pathLst>
              <a:path w="100964"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43" name="object 43"/>
          <p:cNvSpPr/>
          <p:nvPr/>
        </p:nvSpPr>
        <p:spPr>
          <a:xfrm>
            <a:off x="3628644" y="6263640"/>
            <a:ext cx="102235" cy="265430"/>
          </a:xfrm>
          <a:custGeom>
            <a:avLst/>
            <a:gdLst/>
            <a:ahLst/>
            <a:cxnLst/>
            <a:rect l="l" t="t" r="r" b="b"/>
            <a:pathLst>
              <a:path w="102235"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44" name="object 44"/>
          <p:cNvSpPr/>
          <p:nvPr/>
        </p:nvSpPr>
        <p:spPr>
          <a:xfrm>
            <a:off x="4032503"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5" name="object 45"/>
          <p:cNvSpPr/>
          <p:nvPr/>
        </p:nvSpPr>
        <p:spPr>
          <a:xfrm>
            <a:off x="4434840" y="6263640"/>
            <a:ext cx="102235" cy="265430"/>
          </a:xfrm>
          <a:custGeom>
            <a:avLst/>
            <a:gdLst/>
            <a:ahLst/>
            <a:cxnLst/>
            <a:rect l="l" t="t" r="r" b="b"/>
            <a:pathLst>
              <a:path w="102235" h="265429">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46" name="object 46"/>
          <p:cNvSpPr/>
          <p:nvPr/>
        </p:nvSpPr>
        <p:spPr>
          <a:xfrm>
            <a:off x="4838700"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7" name="object 47"/>
          <p:cNvSpPr/>
          <p:nvPr/>
        </p:nvSpPr>
        <p:spPr>
          <a:xfrm>
            <a:off x="5242559"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48" name="object 48"/>
          <p:cNvSpPr/>
          <p:nvPr/>
        </p:nvSpPr>
        <p:spPr>
          <a:xfrm>
            <a:off x="5644896" y="6263640"/>
            <a:ext cx="102235" cy="265430"/>
          </a:xfrm>
          <a:custGeom>
            <a:avLst/>
            <a:gdLst/>
            <a:ahLst/>
            <a:cxnLst/>
            <a:rect l="l" t="t" r="r" b="b"/>
            <a:pathLst>
              <a:path w="102235"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49" name="object 49"/>
          <p:cNvSpPr/>
          <p:nvPr/>
        </p:nvSpPr>
        <p:spPr>
          <a:xfrm>
            <a:off x="6048755" y="6263640"/>
            <a:ext cx="100965" cy="265430"/>
          </a:xfrm>
          <a:custGeom>
            <a:avLst/>
            <a:gdLst/>
            <a:ahLst/>
            <a:cxnLst/>
            <a:rect l="l" t="t" r="r" b="b"/>
            <a:pathLst>
              <a:path w="100964"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0" name="object 50"/>
          <p:cNvSpPr/>
          <p:nvPr/>
        </p:nvSpPr>
        <p:spPr>
          <a:xfrm>
            <a:off x="6451091" y="6263640"/>
            <a:ext cx="102235" cy="265430"/>
          </a:xfrm>
          <a:custGeom>
            <a:avLst/>
            <a:gdLst/>
            <a:ahLst/>
            <a:cxnLst/>
            <a:rect l="l" t="t" r="r" b="b"/>
            <a:pathLst>
              <a:path w="102234" h="265429">
                <a:moveTo>
                  <a:pt x="102108" y="0"/>
                </a:moveTo>
                <a:lnTo>
                  <a:pt x="0" y="0"/>
                </a:lnTo>
                <a:lnTo>
                  <a:pt x="0" y="265176"/>
                </a:lnTo>
                <a:lnTo>
                  <a:pt x="102108" y="265176"/>
                </a:lnTo>
                <a:lnTo>
                  <a:pt x="102108" y="0"/>
                </a:lnTo>
                <a:close/>
              </a:path>
            </a:pathLst>
          </a:custGeom>
          <a:solidFill>
            <a:srgbClr val="D5D634"/>
          </a:solidFill>
        </p:spPr>
        <p:txBody>
          <a:bodyPr wrap="square" lIns="0" tIns="0" rIns="0" bIns="0" rtlCol="0"/>
          <a:lstStyle/>
          <a:p/>
        </p:txBody>
      </p:sp>
      <p:sp>
        <p:nvSpPr>
          <p:cNvPr id="51" name="object 51"/>
          <p:cNvSpPr/>
          <p:nvPr/>
        </p:nvSpPr>
        <p:spPr>
          <a:xfrm>
            <a:off x="6854952"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2" name="object 52"/>
          <p:cNvSpPr/>
          <p:nvPr/>
        </p:nvSpPr>
        <p:spPr>
          <a:xfrm>
            <a:off x="7258811"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3" name="object 53"/>
          <p:cNvSpPr/>
          <p:nvPr/>
        </p:nvSpPr>
        <p:spPr>
          <a:xfrm>
            <a:off x="7661147"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54" name="object 54"/>
          <p:cNvSpPr/>
          <p:nvPr/>
        </p:nvSpPr>
        <p:spPr>
          <a:xfrm>
            <a:off x="8065007"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5" name="object 55"/>
          <p:cNvSpPr/>
          <p:nvPr/>
        </p:nvSpPr>
        <p:spPr>
          <a:xfrm>
            <a:off x="8467343"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56" name="object 56"/>
          <p:cNvSpPr/>
          <p:nvPr/>
        </p:nvSpPr>
        <p:spPr>
          <a:xfrm>
            <a:off x="8871204"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57" name="object 57"/>
          <p:cNvSpPr/>
          <p:nvPr/>
        </p:nvSpPr>
        <p:spPr>
          <a:xfrm>
            <a:off x="9273540"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58" name="object 58"/>
          <p:cNvSpPr/>
          <p:nvPr/>
        </p:nvSpPr>
        <p:spPr>
          <a:xfrm>
            <a:off x="10483595"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59" name="object 59"/>
          <p:cNvSpPr/>
          <p:nvPr/>
        </p:nvSpPr>
        <p:spPr>
          <a:xfrm>
            <a:off x="9677400"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60" name="object 60"/>
          <p:cNvSpPr/>
          <p:nvPr/>
        </p:nvSpPr>
        <p:spPr>
          <a:xfrm>
            <a:off x="10081259"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61" name="object 61"/>
          <p:cNvSpPr/>
          <p:nvPr/>
        </p:nvSpPr>
        <p:spPr>
          <a:xfrm>
            <a:off x="10887456" y="6263640"/>
            <a:ext cx="100965" cy="265430"/>
          </a:xfrm>
          <a:custGeom>
            <a:avLst/>
            <a:gdLst/>
            <a:ahLst/>
            <a:cxnLst/>
            <a:rect l="l" t="t" r="r" b="b"/>
            <a:pathLst>
              <a:path w="100965" h="265429">
                <a:moveTo>
                  <a:pt x="100584" y="0"/>
                </a:moveTo>
                <a:lnTo>
                  <a:pt x="0" y="0"/>
                </a:lnTo>
                <a:lnTo>
                  <a:pt x="0" y="265176"/>
                </a:lnTo>
                <a:lnTo>
                  <a:pt x="100584" y="265176"/>
                </a:lnTo>
                <a:lnTo>
                  <a:pt x="100584" y="0"/>
                </a:lnTo>
                <a:close/>
              </a:path>
            </a:pathLst>
          </a:custGeom>
          <a:solidFill>
            <a:srgbClr val="D5D634"/>
          </a:solidFill>
        </p:spPr>
        <p:txBody>
          <a:bodyPr wrap="square" lIns="0" tIns="0" rIns="0" bIns="0" rtlCol="0"/>
          <a:lstStyle/>
          <a:p/>
        </p:txBody>
      </p:sp>
      <p:sp>
        <p:nvSpPr>
          <p:cNvPr id="62" name="object 62"/>
          <p:cNvSpPr/>
          <p:nvPr/>
        </p:nvSpPr>
        <p:spPr>
          <a:xfrm>
            <a:off x="11289792" y="6263640"/>
            <a:ext cx="102235" cy="265430"/>
          </a:xfrm>
          <a:custGeom>
            <a:avLst/>
            <a:gdLst/>
            <a:ahLst/>
            <a:cxnLst/>
            <a:rect l="l" t="t" r="r" b="b"/>
            <a:pathLst>
              <a:path w="102234" h="265429">
                <a:moveTo>
                  <a:pt x="102107" y="0"/>
                </a:moveTo>
                <a:lnTo>
                  <a:pt x="0" y="0"/>
                </a:lnTo>
                <a:lnTo>
                  <a:pt x="0" y="265176"/>
                </a:lnTo>
                <a:lnTo>
                  <a:pt x="102107" y="265176"/>
                </a:lnTo>
                <a:lnTo>
                  <a:pt x="102107" y="0"/>
                </a:lnTo>
                <a:close/>
              </a:path>
            </a:pathLst>
          </a:custGeom>
          <a:solidFill>
            <a:srgbClr val="D5D634"/>
          </a:solidFill>
        </p:spPr>
        <p:txBody>
          <a:bodyPr wrap="square" lIns="0" tIns="0" rIns="0" bIns="0" rtlCol="0"/>
          <a:lstStyle/>
          <a:p/>
        </p:txBody>
      </p:sp>
      <p:sp>
        <p:nvSpPr>
          <p:cNvPr id="63" name="object 63"/>
          <p:cNvSpPr/>
          <p:nvPr/>
        </p:nvSpPr>
        <p:spPr>
          <a:xfrm>
            <a:off x="11693652" y="6263640"/>
            <a:ext cx="100965" cy="265430"/>
          </a:xfrm>
          <a:custGeom>
            <a:avLst/>
            <a:gdLst/>
            <a:ahLst/>
            <a:cxnLst/>
            <a:rect l="l" t="t" r="r" b="b"/>
            <a:pathLst>
              <a:path w="100965" h="265429">
                <a:moveTo>
                  <a:pt x="100583" y="0"/>
                </a:moveTo>
                <a:lnTo>
                  <a:pt x="0" y="0"/>
                </a:lnTo>
                <a:lnTo>
                  <a:pt x="0" y="265176"/>
                </a:lnTo>
                <a:lnTo>
                  <a:pt x="100583" y="265176"/>
                </a:lnTo>
                <a:lnTo>
                  <a:pt x="100583" y="0"/>
                </a:lnTo>
                <a:close/>
              </a:path>
            </a:pathLst>
          </a:custGeom>
          <a:solidFill>
            <a:srgbClr val="D5D634"/>
          </a:solidFill>
        </p:spPr>
        <p:txBody>
          <a:bodyPr wrap="square" lIns="0" tIns="0" rIns="0" bIns="0" rtlCol="0"/>
          <a:lstStyle/>
          <a:p/>
        </p:txBody>
      </p:sp>
      <p:sp>
        <p:nvSpPr>
          <p:cNvPr id="64" name="object 64"/>
          <p:cNvSpPr/>
          <p:nvPr/>
        </p:nvSpPr>
        <p:spPr>
          <a:xfrm>
            <a:off x="12095988" y="6263640"/>
            <a:ext cx="96520" cy="265430"/>
          </a:xfrm>
          <a:custGeom>
            <a:avLst/>
            <a:gdLst/>
            <a:ahLst/>
            <a:cxnLst/>
            <a:rect l="l" t="t" r="r" b="b"/>
            <a:pathLst>
              <a:path w="96520" h="265429">
                <a:moveTo>
                  <a:pt x="0" y="265176"/>
                </a:moveTo>
                <a:lnTo>
                  <a:pt x="96011" y="265176"/>
                </a:lnTo>
                <a:lnTo>
                  <a:pt x="96011" y="0"/>
                </a:lnTo>
                <a:lnTo>
                  <a:pt x="0" y="0"/>
                </a:lnTo>
                <a:lnTo>
                  <a:pt x="0" y="265176"/>
                </a:lnTo>
                <a:close/>
              </a:path>
            </a:pathLst>
          </a:custGeom>
          <a:solidFill>
            <a:srgbClr val="D5D634"/>
          </a:solidFill>
        </p:spPr>
        <p:txBody>
          <a:bodyPr wrap="square" lIns="0" tIns="0" rIns="0" bIns="0" rtlCol="0"/>
          <a:lstStyle/>
          <a:p/>
        </p:txBody>
      </p:sp>
      <p:sp>
        <p:nvSpPr>
          <p:cNvPr id="65" name="object 65"/>
          <p:cNvSpPr txBox="1">
            <a:spLocks noGrp="1"/>
          </p:cNvSpPr>
          <p:nvPr>
            <p:ph type="title"/>
          </p:nvPr>
        </p:nvSpPr>
        <p:spPr>
          <a:xfrm>
            <a:off x="1365503" y="614298"/>
            <a:ext cx="9460992" cy="627380"/>
          </a:xfrm>
          <a:prstGeom prst="rect">
            <a:avLst/>
          </a:prstGeom>
        </p:spPr>
        <p:txBody>
          <a:bodyPr vert="horz" wrap="square" lIns="0" tIns="12065" rIns="0" bIns="0" rtlCol="0">
            <a:spAutoFit/>
          </a:bodyPr>
          <a:lstStyle/>
          <a:p>
            <a:pPr marL="12700">
              <a:lnSpc>
                <a:spcPct val="100000"/>
              </a:lnSpc>
              <a:spcBef>
                <a:spcPts val="95"/>
              </a:spcBef>
            </a:pPr>
            <a:r>
              <a:rPr lang="en-IN" spc="-40" dirty="0"/>
              <a:t>               SCREENSHOTS</a:t>
            </a:r>
            <a:endParaRPr lang="en-IN" spc="-110" dirty="0"/>
          </a:p>
        </p:txBody>
      </p:sp>
      <p:pic>
        <p:nvPicPr>
          <p:cNvPr id="68" name="object 68"/>
          <p:cNvPicPr/>
          <p:nvPr/>
        </p:nvPicPr>
        <p:blipFill>
          <a:blip r:embed="rId1" cstate="print"/>
          <a:stretch>
            <a:fillRect/>
          </a:stretch>
        </p:blipFill>
        <p:spPr>
          <a:xfrm>
            <a:off x="10091928" y="0"/>
            <a:ext cx="2100072" cy="736091"/>
          </a:xfrm>
          <a:prstGeom prst="rect">
            <a:avLst/>
          </a:prstGeom>
        </p:spPr>
      </p:pic>
      <p:pic>
        <p:nvPicPr>
          <p:cNvPr id="69" name="Content Placeholder 68"/>
          <p:cNvPicPr>
            <a:picLocks noChangeAspect="1"/>
          </p:cNvPicPr>
          <p:nvPr>
            <p:ph sz="half" idx="2"/>
          </p:nvPr>
        </p:nvPicPr>
        <p:blipFill>
          <a:blip r:embed="rId2"/>
          <a:stretch>
            <a:fillRect/>
          </a:stretch>
        </p:blipFill>
        <p:spPr>
          <a:xfrm>
            <a:off x="403225" y="1801495"/>
            <a:ext cx="5509895" cy="3706495"/>
          </a:xfrm>
          <a:prstGeom prst="rect">
            <a:avLst/>
          </a:prstGeom>
        </p:spPr>
      </p:pic>
      <p:pic>
        <p:nvPicPr>
          <p:cNvPr id="71" name="Content Placeholder 70"/>
          <p:cNvPicPr>
            <a:picLocks noChangeAspect="1"/>
          </p:cNvPicPr>
          <p:nvPr>
            <p:ph sz="half" idx="3"/>
          </p:nvPr>
        </p:nvPicPr>
        <p:blipFill>
          <a:blip r:embed="rId3"/>
          <a:stretch>
            <a:fillRect/>
          </a:stretch>
        </p:blipFill>
        <p:spPr>
          <a:xfrm>
            <a:off x="6275705" y="1828800"/>
            <a:ext cx="5820410" cy="3711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2967</Words>
  <Application>WPS Presentation</Application>
  <PresentationFormat>On-screen Show (4:3)</PresentationFormat>
  <Paragraphs>90</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Segoe UI</vt:lpstr>
      <vt:lpstr>Arial</vt:lpstr>
      <vt:lpstr>Arial MT</vt:lpstr>
      <vt:lpstr>Times New Roman</vt:lpstr>
      <vt:lpstr>Wingdings</vt:lpstr>
      <vt:lpstr>Courier New</vt:lpstr>
      <vt:lpstr>Calibri</vt:lpstr>
      <vt:lpstr>Microsoft YaHei</vt:lpstr>
      <vt:lpstr>Arial Unicode MS</vt:lpstr>
      <vt:lpstr>Office Theme</vt:lpstr>
      <vt:lpstr>PROJECT PRESENTATION</vt:lpstr>
      <vt:lpstr>CONTENT</vt:lpstr>
      <vt:lpstr>INTRODUCTION</vt:lpstr>
      <vt:lpstr>OBJECTIVES </vt:lpstr>
      <vt:lpstr>Technology used</vt:lpstr>
      <vt:lpstr>                          DESIGNS                      (DFD DIAGRAM)  </vt:lpstr>
      <vt:lpstr>                       DESIGNS             (ACTIVITY DIAGRAM)</vt:lpstr>
      <vt:lpstr>                       DESIGNS               (USER CASE DIAGRAM)</vt:lpstr>
      <vt:lpstr>               SCREENSHOTS</vt:lpstr>
      <vt:lpstr>OUTCOMES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chirag bither</dc:creator>
  <cp:lastModifiedBy>rijul</cp:lastModifiedBy>
  <cp:revision>8</cp:revision>
  <dcterms:created xsi:type="dcterms:W3CDTF">2022-05-14T20:55:00Z</dcterms:created>
  <dcterms:modified xsi:type="dcterms:W3CDTF">2024-01-01T11:50:32Z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2022-05-14T16:30:00Z</vt:filetime>
  </property>
  <property fmtid="{D5CDD505-2E9C-101B-9397-08002B2CF9AE}" pid="3" name="Creator">
    <vt:lpwstr>Microsoft® PowerPoint® 2019</vt:lpwstr>
  </property>
  <property fmtid="{D5CDD505-2E9C-101B-9397-08002B2CF9AE}" pid="4" name="LastSaved">
    <vt:filetime>2022-05-14T16:30:00Z</vt:filetime>
  </property>
  <property fmtid="{D5CDD505-2E9C-101B-9397-08002B2CF9AE}" pid="5" name="ICV">
    <vt:lpwstr>4C66A7A112C641B49EBBCE63C9C79041</vt:lpwstr>
  </property>
  <property fmtid="{D5CDD505-2E9C-101B-9397-08002B2CF9AE}" pid="6" name="KSOProductBuildVer">
    <vt:lpwstr>1033-11.2.0.11225</vt:lpwstr>
  </property>
</Properties>
</file>