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Barlow Semi Condensed SemiBold" panose="020F0502020204030204" pitchFamily="34" charset="0"/>
      <p:regular r:id="rId15"/>
      <p:bold r:id="rId16"/>
      <p:italic r:id="rId17"/>
      <p:boldItalic r:id="rId18"/>
    </p:embeddedFont>
    <p:embeddedFont>
      <p:font typeface="Fira Sans Condensed" panose="020B0603050000020004" pitchFamily="34" charset="0"/>
      <p:regular r:id="rId19"/>
      <p:bold r:id="rId20"/>
      <p:italic r:id="rId21"/>
      <p:boldItalic r:id="rId22"/>
    </p:embeddedFont>
    <p:embeddedFont>
      <p:font typeface="Fira Sans Condensed Medium" panose="020F0502020204030204" pitchFamily="34" charset="0"/>
      <p:regular r:id="rId23"/>
    </p:embeddedFont>
    <p:embeddedFont>
      <p:font typeface="Khand Light" panose="02000000000000000000" pitchFamily="2" charset="77"/>
      <p:regular r:id="rId24"/>
      <p:bold r:id="rId25"/>
    </p:embeddedFont>
    <p:embeddedFont>
      <p:font typeface="Khand Medium" panose="02000000000000000000" pitchFamily="2" charset="77"/>
      <p:regular r:id="rId26"/>
      <p:bold r:id="rId27"/>
    </p:embeddedFont>
    <p:embeddedFont>
      <p:font typeface="Khand SemiBold" panose="02000000000000000000" pitchFamily="2" charset="77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11C7BB-6C24-48FF-A1FC-FE4972D6686B}">
  <a:tblStyle styleId="{EC11C7BB-6C24-48FF-A1FC-FE4972D668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94"/>
  </p:normalViewPr>
  <p:slideViewPr>
    <p:cSldViewPr snapToGrid="0">
      <p:cViewPr varScale="1">
        <p:scale>
          <a:sx n="161" d="100"/>
          <a:sy n="161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14903129ab6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14903129ab6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g1f20c46d06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0" name="Google Shape;1440;g1f20c46d06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14903129ab6_0_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g14903129ab6_0_9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48fb6fca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148fb6fca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fe59ade5b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fe59ade5b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14903129ab6_0_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14903129ab6_0_7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fe59ade5b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fe59ade5b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14903129ab6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14903129ab6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28eda0e8c04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28eda0e8c04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14903129ab6_0_1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14903129ab6_0_1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1f20c46d06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1f20c46d06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202250" y="539500"/>
            <a:ext cx="47397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80650" y="2220125"/>
            <a:ext cx="4382700" cy="3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5_1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4294174" y="2989725"/>
            <a:ext cx="4142700" cy="14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1"/>
          </p:nvPr>
        </p:nvSpPr>
        <p:spPr>
          <a:xfrm>
            <a:off x="4293924" y="4300775"/>
            <a:ext cx="41427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title" idx="2" hasCustomPrompt="1"/>
          </p:nvPr>
        </p:nvSpPr>
        <p:spPr>
          <a:xfrm>
            <a:off x="6869863" y="776936"/>
            <a:ext cx="1047000" cy="10515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" name="Google Shape;726;p40"/>
          <p:cNvGrpSpPr/>
          <p:nvPr/>
        </p:nvGrpSpPr>
        <p:grpSpPr>
          <a:xfrm>
            <a:off x="450102" y="1464000"/>
            <a:ext cx="2557500" cy="3200674"/>
            <a:chOff x="450102" y="1464000"/>
            <a:chExt cx="2557500" cy="3200674"/>
          </a:xfrm>
        </p:grpSpPr>
        <p:sp>
          <p:nvSpPr>
            <p:cNvPr id="727" name="Google Shape;727;p40"/>
            <p:cNvSpPr/>
            <p:nvPr/>
          </p:nvSpPr>
          <p:spPr>
            <a:xfrm>
              <a:off x="450102" y="4372474"/>
              <a:ext cx="2557500" cy="29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8" name="Google Shape;728;p40"/>
            <p:cNvGrpSpPr/>
            <p:nvPr/>
          </p:nvGrpSpPr>
          <p:grpSpPr>
            <a:xfrm>
              <a:off x="714203" y="1464000"/>
              <a:ext cx="2029314" cy="1938426"/>
              <a:chOff x="3557365" y="1464000"/>
              <a:chExt cx="2029314" cy="1938426"/>
            </a:xfrm>
          </p:grpSpPr>
          <p:grpSp>
            <p:nvGrpSpPr>
              <p:cNvPr id="729" name="Google Shape;729;p40"/>
              <p:cNvGrpSpPr/>
              <p:nvPr/>
            </p:nvGrpSpPr>
            <p:grpSpPr>
              <a:xfrm>
                <a:off x="3557365" y="1464000"/>
                <a:ext cx="2029314" cy="1938426"/>
                <a:chOff x="931688" y="539501"/>
                <a:chExt cx="977700" cy="933911"/>
              </a:xfrm>
            </p:grpSpPr>
            <p:sp>
              <p:nvSpPr>
                <p:cNvPr id="730" name="Google Shape;730;p40"/>
                <p:cNvSpPr/>
                <p:nvPr/>
              </p:nvSpPr>
              <p:spPr>
                <a:xfrm>
                  <a:off x="931688" y="539512"/>
                  <a:ext cx="977700" cy="933900"/>
                </a:xfrm>
                <a:prstGeom prst="roundRect">
                  <a:avLst>
                    <a:gd name="adj" fmla="val 1533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40"/>
                <p:cNvSpPr/>
                <p:nvPr/>
              </p:nvSpPr>
              <p:spPr>
                <a:xfrm>
                  <a:off x="1290890" y="539501"/>
                  <a:ext cx="263948" cy="161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8" h="1884" extrusionOk="0">
                      <a:moveTo>
                        <a:pt x="0" y="0"/>
                      </a:moveTo>
                      <a:lnTo>
                        <a:pt x="0" y="1758"/>
                      </a:lnTo>
                      <a:lnTo>
                        <a:pt x="209" y="1758"/>
                      </a:lnTo>
                      <a:cubicBezTo>
                        <a:pt x="218" y="1750"/>
                        <a:pt x="226" y="1746"/>
                        <a:pt x="234" y="1746"/>
                      </a:cubicBezTo>
                      <a:cubicBezTo>
                        <a:pt x="266" y="1746"/>
                        <a:pt x="293" y="1800"/>
                        <a:pt x="293" y="1800"/>
                      </a:cubicBezTo>
                      <a:cubicBezTo>
                        <a:pt x="293" y="1800"/>
                        <a:pt x="377" y="1758"/>
                        <a:pt x="419" y="1758"/>
                      </a:cubicBezTo>
                      <a:cubicBezTo>
                        <a:pt x="440" y="1758"/>
                        <a:pt x="460" y="1768"/>
                        <a:pt x="487" y="1768"/>
                      </a:cubicBezTo>
                      <a:cubicBezTo>
                        <a:pt x="513" y="1768"/>
                        <a:pt x="544" y="1758"/>
                        <a:pt x="586" y="1716"/>
                      </a:cubicBezTo>
                      <a:cubicBezTo>
                        <a:pt x="614" y="1716"/>
                        <a:pt x="642" y="1735"/>
                        <a:pt x="670" y="1735"/>
                      </a:cubicBezTo>
                      <a:cubicBezTo>
                        <a:pt x="684" y="1735"/>
                        <a:pt x="698" y="1730"/>
                        <a:pt x="712" y="1716"/>
                      </a:cubicBezTo>
                      <a:cubicBezTo>
                        <a:pt x="795" y="1716"/>
                        <a:pt x="837" y="1883"/>
                        <a:pt x="837" y="1883"/>
                      </a:cubicBezTo>
                      <a:lnTo>
                        <a:pt x="1005" y="1591"/>
                      </a:lnTo>
                      <a:cubicBezTo>
                        <a:pt x="1035" y="1681"/>
                        <a:pt x="1065" y="1750"/>
                        <a:pt x="1095" y="1750"/>
                      </a:cubicBezTo>
                      <a:cubicBezTo>
                        <a:pt x="1107" y="1750"/>
                        <a:pt x="1118" y="1739"/>
                        <a:pt x="1130" y="1716"/>
                      </a:cubicBezTo>
                      <a:cubicBezTo>
                        <a:pt x="1165" y="1751"/>
                        <a:pt x="1193" y="1764"/>
                        <a:pt x="1217" y="1764"/>
                      </a:cubicBezTo>
                      <a:cubicBezTo>
                        <a:pt x="1249" y="1764"/>
                        <a:pt x="1273" y="1740"/>
                        <a:pt x="1297" y="1716"/>
                      </a:cubicBezTo>
                      <a:cubicBezTo>
                        <a:pt x="1310" y="1704"/>
                        <a:pt x="1326" y="1699"/>
                        <a:pt x="1343" y="1699"/>
                      </a:cubicBezTo>
                      <a:cubicBezTo>
                        <a:pt x="1385" y="1699"/>
                        <a:pt x="1435" y="1728"/>
                        <a:pt x="1465" y="1758"/>
                      </a:cubicBezTo>
                      <a:cubicBezTo>
                        <a:pt x="1507" y="1716"/>
                        <a:pt x="1549" y="1716"/>
                        <a:pt x="1549" y="1716"/>
                      </a:cubicBezTo>
                      <a:cubicBezTo>
                        <a:pt x="1583" y="1648"/>
                        <a:pt x="1611" y="1623"/>
                        <a:pt x="1634" y="1623"/>
                      </a:cubicBezTo>
                      <a:cubicBezTo>
                        <a:pt x="1697" y="1623"/>
                        <a:pt x="1727" y="1800"/>
                        <a:pt x="1758" y="1800"/>
                      </a:cubicBezTo>
                      <a:cubicBezTo>
                        <a:pt x="1821" y="1800"/>
                        <a:pt x="1836" y="1659"/>
                        <a:pt x="1876" y="1659"/>
                      </a:cubicBezTo>
                      <a:cubicBezTo>
                        <a:pt x="1889" y="1659"/>
                        <a:pt x="1904" y="1674"/>
                        <a:pt x="1925" y="1716"/>
                      </a:cubicBezTo>
                      <a:cubicBezTo>
                        <a:pt x="1925" y="1730"/>
                        <a:pt x="1930" y="1735"/>
                        <a:pt x="1936" y="1735"/>
                      </a:cubicBezTo>
                      <a:cubicBezTo>
                        <a:pt x="1949" y="1735"/>
                        <a:pt x="1967" y="1716"/>
                        <a:pt x="1967" y="1716"/>
                      </a:cubicBezTo>
                      <a:lnTo>
                        <a:pt x="188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40"/>
                <p:cNvSpPr/>
                <p:nvPr/>
              </p:nvSpPr>
              <p:spPr>
                <a:xfrm rot="10800000" flipH="1">
                  <a:off x="1290890" y="1311578"/>
                  <a:ext cx="263948" cy="161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8" h="1884" extrusionOk="0">
                      <a:moveTo>
                        <a:pt x="0" y="0"/>
                      </a:moveTo>
                      <a:lnTo>
                        <a:pt x="0" y="1758"/>
                      </a:lnTo>
                      <a:lnTo>
                        <a:pt x="209" y="1758"/>
                      </a:lnTo>
                      <a:cubicBezTo>
                        <a:pt x="218" y="1750"/>
                        <a:pt x="226" y="1746"/>
                        <a:pt x="234" y="1746"/>
                      </a:cubicBezTo>
                      <a:cubicBezTo>
                        <a:pt x="266" y="1746"/>
                        <a:pt x="293" y="1800"/>
                        <a:pt x="293" y="1800"/>
                      </a:cubicBezTo>
                      <a:cubicBezTo>
                        <a:pt x="293" y="1800"/>
                        <a:pt x="377" y="1758"/>
                        <a:pt x="419" y="1758"/>
                      </a:cubicBezTo>
                      <a:cubicBezTo>
                        <a:pt x="440" y="1758"/>
                        <a:pt x="460" y="1768"/>
                        <a:pt x="487" y="1768"/>
                      </a:cubicBezTo>
                      <a:cubicBezTo>
                        <a:pt x="513" y="1768"/>
                        <a:pt x="544" y="1758"/>
                        <a:pt x="586" y="1716"/>
                      </a:cubicBezTo>
                      <a:cubicBezTo>
                        <a:pt x="614" y="1716"/>
                        <a:pt x="642" y="1735"/>
                        <a:pt x="670" y="1735"/>
                      </a:cubicBezTo>
                      <a:cubicBezTo>
                        <a:pt x="684" y="1735"/>
                        <a:pt x="698" y="1730"/>
                        <a:pt x="712" y="1716"/>
                      </a:cubicBezTo>
                      <a:cubicBezTo>
                        <a:pt x="795" y="1716"/>
                        <a:pt x="837" y="1883"/>
                        <a:pt x="837" y="1883"/>
                      </a:cubicBezTo>
                      <a:lnTo>
                        <a:pt x="1005" y="1591"/>
                      </a:lnTo>
                      <a:cubicBezTo>
                        <a:pt x="1035" y="1681"/>
                        <a:pt x="1065" y="1750"/>
                        <a:pt x="1095" y="1750"/>
                      </a:cubicBezTo>
                      <a:cubicBezTo>
                        <a:pt x="1107" y="1750"/>
                        <a:pt x="1118" y="1739"/>
                        <a:pt x="1130" y="1716"/>
                      </a:cubicBezTo>
                      <a:cubicBezTo>
                        <a:pt x="1165" y="1751"/>
                        <a:pt x="1193" y="1764"/>
                        <a:pt x="1217" y="1764"/>
                      </a:cubicBezTo>
                      <a:cubicBezTo>
                        <a:pt x="1249" y="1764"/>
                        <a:pt x="1273" y="1740"/>
                        <a:pt x="1297" y="1716"/>
                      </a:cubicBezTo>
                      <a:cubicBezTo>
                        <a:pt x="1310" y="1704"/>
                        <a:pt x="1326" y="1699"/>
                        <a:pt x="1343" y="1699"/>
                      </a:cubicBezTo>
                      <a:cubicBezTo>
                        <a:pt x="1385" y="1699"/>
                        <a:pt x="1435" y="1728"/>
                        <a:pt x="1465" y="1758"/>
                      </a:cubicBezTo>
                      <a:cubicBezTo>
                        <a:pt x="1507" y="1716"/>
                        <a:pt x="1549" y="1716"/>
                        <a:pt x="1549" y="1716"/>
                      </a:cubicBezTo>
                      <a:cubicBezTo>
                        <a:pt x="1583" y="1648"/>
                        <a:pt x="1611" y="1623"/>
                        <a:pt x="1634" y="1623"/>
                      </a:cubicBezTo>
                      <a:cubicBezTo>
                        <a:pt x="1697" y="1623"/>
                        <a:pt x="1727" y="1800"/>
                        <a:pt x="1758" y="1800"/>
                      </a:cubicBezTo>
                      <a:cubicBezTo>
                        <a:pt x="1821" y="1800"/>
                        <a:pt x="1836" y="1659"/>
                        <a:pt x="1876" y="1659"/>
                      </a:cubicBezTo>
                      <a:cubicBezTo>
                        <a:pt x="1889" y="1659"/>
                        <a:pt x="1904" y="1674"/>
                        <a:pt x="1925" y="1716"/>
                      </a:cubicBezTo>
                      <a:cubicBezTo>
                        <a:pt x="1925" y="1730"/>
                        <a:pt x="1930" y="1735"/>
                        <a:pt x="1936" y="1735"/>
                      </a:cubicBezTo>
                      <a:cubicBezTo>
                        <a:pt x="1949" y="1735"/>
                        <a:pt x="1967" y="1716"/>
                        <a:pt x="1967" y="1716"/>
                      </a:cubicBezTo>
                      <a:lnTo>
                        <a:pt x="188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33" name="Google Shape;733;p40"/>
              <p:cNvSpPr/>
              <p:nvPr/>
            </p:nvSpPr>
            <p:spPr>
              <a:xfrm>
                <a:off x="3670500" y="3035890"/>
                <a:ext cx="331548" cy="294139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2303" extrusionOk="0">
                    <a:moveTo>
                      <a:pt x="796" y="252"/>
                    </a:moveTo>
                    <a:lnTo>
                      <a:pt x="544" y="629"/>
                    </a:lnTo>
                    <a:lnTo>
                      <a:pt x="1130" y="629"/>
                    </a:lnTo>
                    <a:lnTo>
                      <a:pt x="796" y="252"/>
                    </a:lnTo>
                    <a:close/>
                    <a:moveTo>
                      <a:pt x="1758" y="252"/>
                    </a:moveTo>
                    <a:lnTo>
                      <a:pt x="1423" y="629"/>
                    </a:lnTo>
                    <a:lnTo>
                      <a:pt x="2009" y="629"/>
                    </a:lnTo>
                    <a:lnTo>
                      <a:pt x="1758" y="252"/>
                    </a:lnTo>
                    <a:close/>
                    <a:moveTo>
                      <a:pt x="754" y="712"/>
                    </a:moveTo>
                    <a:lnTo>
                      <a:pt x="754" y="1717"/>
                    </a:lnTo>
                    <a:lnTo>
                      <a:pt x="921" y="1717"/>
                    </a:lnTo>
                    <a:lnTo>
                      <a:pt x="921" y="712"/>
                    </a:lnTo>
                    <a:close/>
                    <a:moveTo>
                      <a:pt x="1633" y="796"/>
                    </a:moveTo>
                    <a:lnTo>
                      <a:pt x="1633" y="1759"/>
                    </a:lnTo>
                    <a:lnTo>
                      <a:pt x="1800" y="1759"/>
                    </a:lnTo>
                    <a:lnTo>
                      <a:pt x="1800" y="796"/>
                    </a:lnTo>
                    <a:close/>
                    <a:moveTo>
                      <a:pt x="419" y="1842"/>
                    </a:moveTo>
                    <a:lnTo>
                      <a:pt x="419" y="1926"/>
                    </a:lnTo>
                    <a:lnTo>
                      <a:pt x="2093" y="1926"/>
                    </a:lnTo>
                    <a:lnTo>
                      <a:pt x="2093" y="1842"/>
                    </a:lnTo>
                    <a:close/>
                    <a:moveTo>
                      <a:pt x="2428" y="85"/>
                    </a:moveTo>
                    <a:lnTo>
                      <a:pt x="2428" y="2177"/>
                    </a:lnTo>
                    <a:lnTo>
                      <a:pt x="126" y="2177"/>
                    </a:lnTo>
                    <a:lnTo>
                      <a:pt x="126" y="85"/>
                    </a:lnTo>
                    <a:close/>
                    <a:moveTo>
                      <a:pt x="0" y="1"/>
                    </a:moveTo>
                    <a:lnTo>
                      <a:pt x="0" y="2303"/>
                    </a:lnTo>
                    <a:lnTo>
                      <a:pt x="2595" y="2303"/>
                    </a:lnTo>
                    <a:lnTo>
                      <a:pt x="25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34" name="Google Shape;734;p40"/>
              <p:cNvGrpSpPr/>
              <p:nvPr/>
            </p:nvGrpSpPr>
            <p:grpSpPr>
              <a:xfrm>
                <a:off x="5191438" y="1942829"/>
                <a:ext cx="331560" cy="981014"/>
                <a:chOff x="10228544" y="1770724"/>
                <a:chExt cx="225168" cy="666133"/>
              </a:xfrm>
            </p:grpSpPr>
            <p:sp>
              <p:nvSpPr>
                <p:cNvPr id="735" name="Google Shape;735;p40"/>
                <p:cNvSpPr/>
                <p:nvPr/>
              </p:nvSpPr>
              <p:spPr>
                <a:xfrm>
                  <a:off x="10228544" y="1770724"/>
                  <a:ext cx="225168" cy="666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6195" extrusionOk="0">
                      <a:moveTo>
                        <a:pt x="1" y="0"/>
                      </a:moveTo>
                      <a:lnTo>
                        <a:pt x="1" y="6194"/>
                      </a:lnTo>
                      <a:lnTo>
                        <a:pt x="2093" y="6194"/>
                      </a:lnTo>
                      <a:lnTo>
                        <a:pt x="209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40"/>
                <p:cNvSpPr/>
                <p:nvPr/>
              </p:nvSpPr>
              <p:spPr>
                <a:xfrm>
                  <a:off x="10251125" y="1797714"/>
                  <a:ext cx="180113" cy="60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5" h="5651" extrusionOk="0">
                      <a:moveTo>
                        <a:pt x="0" y="0"/>
                      </a:moveTo>
                      <a:lnTo>
                        <a:pt x="0" y="209"/>
                      </a:lnTo>
                      <a:lnTo>
                        <a:pt x="293" y="209"/>
                      </a:lnTo>
                      <a:lnTo>
                        <a:pt x="293" y="0"/>
                      </a:lnTo>
                      <a:close/>
                      <a:moveTo>
                        <a:pt x="1674" y="586"/>
                      </a:moveTo>
                      <a:lnTo>
                        <a:pt x="293" y="628"/>
                      </a:lnTo>
                      <a:lnTo>
                        <a:pt x="1674" y="628"/>
                      </a:lnTo>
                      <a:lnTo>
                        <a:pt x="1674" y="586"/>
                      </a:lnTo>
                      <a:close/>
                      <a:moveTo>
                        <a:pt x="293" y="795"/>
                      </a:moveTo>
                      <a:lnTo>
                        <a:pt x="293" y="963"/>
                      </a:lnTo>
                      <a:lnTo>
                        <a:pt x="293" y="1046"/>
                      </a:lnTo>
                      <a:lnTo>
                        <a:pt x="1674" y="1046"/>
                      </a:lnTo>
                      <a:lnTo>
                        <a:pt x="1674" y="963"/>
                      </a:lnTo>
                      <a:lnTo>
                        <a:pt x="1674" y="795"/>
                      </a:lnTo>
                      <a:close/>
                      <a:moveTo>
                        <a:pt x="502" y="1214"/>
                      </a:moveTo>
                      <a:lnTo>
                        <a:pt x="502" y="1339"/>
                      </a:lnTo>
                      <a:lnTo>
                        <a:pt x="1674" y="1339"/>
                      </a:lnTo>
                      <a:lnTo>
                        <a:pt x="1674" y="1214"/>
                      </a:lnTo>
                      <a:close/>
                      <a:moveTo>
                        <a:pt x="0" y="1214"/>
                      </a:moveTo>
                      <a:lnTo>
                        <a:pt x="0" y="1465"/>
                      </a:lnTo>
                      <a:lnTo>
                        <a:pt x="377" y="1465"/>
                      </a:lnTo>
                      <a:lnTo>
                        <a:pt x="377" y="1214"/>
                      </a:lnTo>
                      <a:close/>
                      <a:moveTo>
                        <a:pt x="502" y="1549"/>
                      </a:moveTo>
                      <a:lnTo>
                        <a:pt x="502" y="1591"/>
                      </a:lnTo>
                      <a:lnTo>
                        <a:pt x="1674" y="1591"/>
                      </a:lnTo>
                      <a:lnTo>
                        <a:pt x="502" y="1549"/>
                      </a:lnTo>
                      <a:close/>
                      <a:moveTo>
                        <a:pt x="0" y="1632"/>
                      </a:moveTo>
                      <a:lnTo>
                        <a:pt x="0" y="1884"/>
                      </a:lnTo>
                      <a:lnTo>
                        <a:pt x="377" y="1884"/>
                      </a:lnTo>
                      <a:lnTo>
                        <a:pt x="377" y="1632"/>
                      </a:lnTo>
                      <a:close/>
                      <a:moveTo>
                        <a:pt x="502" y="1842"/>
                      </a:moveTo>
                      <a:lnTo>
                        <a:pt x="502" y="2051"/>
                      </a:lnTo>
                      <a:lnTo>
                        <a:pt x="1674" y="2051"/>
                      </a:lnTo>
                      <a:lnTo>
                        <a:pt x="1674" y="1842"/>
                      </a:lnTo>
                      <a:close/>
                      <a:moveTo>
                        <a:pt x="0" y="2051"/>
                      </a:moveTo>
                      <a:lnTo>
                        <a:pt x="0" y="2302"/>
                      </a:lnTo>
                      <a:lnTo>
                        <a:pt x="377" y="2302"/>
                      </a:lnTo>
                      <a:lnTo>
                        <a:pt x="377" y="2051"/>
                      </a:lnTo>
                      <a:close/>
                      <a:moveTo>
                        <a:pt x="502" y="2218"/>
                      </a:moveTo>
                      <a:lnTo>
                        <a:pt x="502" y="2302"/>
                      </a:lnTo>
                      <a:lnTo>
                        <a:pt x="1674" y="2302"/>
                      </a:lnTo>
                      <a:lnTo>
                        <a:pt x="1674" y="2218"/>
                      </a:lnTo>
                      <a:close/>
                      <a:moveTo>
                        <a:pt x="502" y="2469"/>
                      </a:moveTo>
                      <a:lnTo>
                        <a:pt x="502" y="2595"/>
                      </a:lnTo>
                      <a:lnTo>
                        <a:pt x="1674" y="2595"/>
                      </a:lnTo>
                      <a:lnTo>
                        <a:pt x="1674" y="2469"/>
                      </a:lnTo>
                      <a:close/>
                      <a:moveTo>
                        <a:pt x="0" y="2469"/>
                      </a:moveTo>
                      <a:lnTo>
                        <a:pt x="0" y="2721"/>
                      </a:lnTo>
                      <a:lnTo>
                        <a:pt x="377" y="2721"/>
                      </a:lnTo>
                      <a:lnTo>
                        <a:pt x="377" y="2469"/>
                      </a:lnTo>
                      <a:close/>
                      <a:moveTo>
                        <a:pt x="502" y="2721"/>
                      </a:moveTo>
                      <a:lnTo>
                        <a:pt x="502" y="2888"/>
                      </a:lnTo>
                      <a:lnTo>
                        <a:pt x="1674" y="2888"/>
                      </a:lnTo>
                      <a:lnTo>
                        <a:pt x="1674" y="2721"/>
                      </a:lnTo>
                      <a:close/>
                      <a:moveTo>
                        <a:pt x="293" y="3055"/>
                      </a:moveTo>
                      <a:lnTo>
                        <a:pt x="293" y="3097"/>
                      </a:lnTo>
                      <a:lnTo>
                        <a:pt x="1674" y="3097"/>
                      </a:lnTo>
                      <a:lnTo>
                        <a:pt x="293" y="3055"/>
                      </a:lnTo>
                      <a:close/>
                      <a:moveTo>
                        <a:pt x="502" y="3265"/>
                      </a:moveTo>
                      <a:lnTo>
                        <a:pt x="502" y="3432"/>
                      </a:lnTo>
                      <a:lnTo>
                        <a:pt x="1674" y="3432"/>
                      </a:lnTo>
                      <a:lnTo>
                        <a:pt x="1674" y="3265"/>
                      </a:lnTo>
                      <a:close/>
                      <a:moveTo>
                        <a:pt x="0" y="3306"/>
                      </a:moveTo>
                      <a:lnTo>
                        <a:pt x="0" y="3558"/>
                      </a:lnTo>
                      <a:lnTo>
                        <a:pt x="377" y="3558"/>
                      </a:lnTo>
                      <a:lnTo>
                        <a:pt x="377" y="3306"/>
                      </a:lnTo>
                      <a:close/>
                      <a:moveTo>
                        <a:pt x="502" y="3474"/>
                      </a:moveTo>
                      <a:lnTo>
                        <a:pt x="502" y="3558"/>
                      </a:lnTo>
                      <a:lnTo>
                        <a:pt x="1674" y="3558"/>
                      </a:lnTo>
                      <a:lnTo>
                        <a:pt x="1674" y="3474"/>
                      </a:lnTo>
                      <a:close/>
                      <a:moveTo>
                        <a:pt x="0" y="3725"/>
                      </a:moveTo>
                      <a:lnTo>
                        <a:pt x="0" y="3976"/>
                      </a:lnTo>
                      <a:lnTo>
                        <a:pt x="377" y="3976"/>
                      </a:lnTo>
                      <a:lnTo>
                        <a:pt x="377" y="3725"/>
                      </a:lnTo>
                      <a:close/>
                      <a:moveTo>
                        <a:pt x="502" y="3851"/>
                      </a:moveTo>
                      <a:lnTo>
                        <a:pt x="502" y="3976"/>
                      </a:lnTo>
                      <a:lnTo>
                        <a:pt x="1674" y="3976"/>
                      </a:lnTo>
                      <a:lnTo>
                        <a:pt x="1674" y="3851"/>
                      </a:lnTo>
                      <a:close/>
                      <a:moveTo>
                        <a:pt x="502" y="4143"/>
                      </a:moveTo>
                      <a:lnTo>
                        <a:pt x="502" y="4269"/>
                      </a:lnTo>
                      <a:lnTo>
                        <a:pt x="1674" y="4269"/>
                      </a:lnTo>
                      <a:lnTo>
                        <a:pt x="1674" y="4143"/>
                      </a:lnTo>
                      <a:close/>
                      <a:moveTo>
                        <a:pt x="0" y="4143"/>
                      </a:moveTo>
                      <a:lnTo>
                        <a:pt x="0" y="4395"/>
                      </a:lnTo>
                      <a:lnTo>
                        <a:pt x="377" y="4395"/>
                      </a:lnTo>
                      <a:lnTo>
                        <a:pt x="377" y="4143"/>
                      </a:lnTo>
                      <a:close/>
                      <a:moveTo>
                        <a:pt x="502" y="4478"/>
                      </a:moveTo>
                      <a:lnTo>
                        <a:pt x="502" y="4688"/>
                      </a:lnTo>
                      <a:lnTo>
                        <a:pt x="1674" y="4688"/>
                      </a:lnTo>
                      <a:lnTo>
                        <a:pt x="1674" y="4478"/>
                      </a:lnTo>
                      <a:close/>
                      <a:moveTo>
                        <a:pt x="0" y="4562"/>
                      </a:moveTo>
                      <a:lnTo>
                        <a:pt x="0" y="4813"/>
                      </a:lnTo>
                      <a:lnTo>
                        <a:pt x="377" y="4813"/>
                      </a:lnTo>
                      <a:lnTo>
                        <a:pt x="377" y="4562"/>
                      </a:lnTo>
                      <a:close/>
                      <a:moveTo>
                        <a:pt x="293" y="4939"/>
                      </a:moveTo>
                      <a:lnTo>
                        <a:pt x="293" y="5106"/>
                      </a:lnTo>
                      <a:lnTo>
                        <a:pt x="1674" y="5106"/>
                      </a:lnTo>
                      <a:lnTo>
                        <a:pt x="1674" y="4939"/>
                      </a:lnTo>
                      <a:close/>
                      <a:moveTo>
                        <a:pt x="293" y="5232"/>
                      </a:moveTo>
                      <a:lnTo>
                        <a:pt x="293" y="5357"/>
                      </a:lnTo>
                      <a:lnTo>
                        <a:pt x="1674" y="5357"/>
                      </a:lnTo>
                      <a:lnTo>
                        <a:pt x="1674" y="5232"/>
                      </a:lnTo>
                      <a:close/>
                      <a:moveTo>
                        <a:pt x="0" y="5441"/>
                      </a:moveTo>
                      <a:lnTo>
                        <a:pt x="0" y="5650"/>
                      </a:lnTo>
                      <a:lnTo>
                        <a:pt x="293" y="5650"/>
                      </a:lnTo>
                      <a:lnTo>
                        <a:pt x="293" y="544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37" name="Google Shape;737;p40"/>
            <p:cNvGrpSpPr/>
            <p:nvPr/>
          </p:nvGrpSpPr>
          <p:grpSpPr>
            <a:xfrm>
              <a:off x="591878" y="3540526"/>
              <a:ext cx="2273891" cy="981016"/>
              <a:chOff x="1458739" y="3627576"/>
              <a:chExt cx="2273891" cy="981016"/>
            </a:xfrm>
          </p:grpSpPr>
          <p:grpSp>
            <p:nvGrpSpPr>
              <p:cNvPr id="738" name="Google Shape;738;p40"/>
              <p:cNvGrpSpPr/>
              <p:nvPr/>
            </p:nvGrpSpPr>
            <p:grpSpPr>
              <a:xfrm>
                <a:off x="1458739" y="3627576"/>
                <a:ext cx="2273891" cy="805604"/>
                <a:chOff x="3435053" y="3627576"/>
                <a:chExt cx="2273891" cy="805604"/>
              </a:xfrm>
            </p:grpSpPr>
            <p:sp>
              <p:nvSpPr>
                <p:cNvPr id="739" name="Google Shape;739;p40"/>
                <p:cNvSpPr/>
                <p:nvPr/>
              </p:nvSpPr>
              <p:spPr>
                <a:xfrm>
                  <a:off x="3532534" y="3828898"/>
                  <a:ext cx="2078928" cy="604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3" h="3893" extrusionOk="0">
                      <a:moveTo>
                        <a:pt x="1382" y="1"/>
                      </a:moveTo>
                      <a:cubicBezTo>
                        <a:pt x="586" y="1"/>
                        <a:pt x="0" y="628"/>
                        <a:pt x="0" y="1382"/>
                      </a:cubicBezTo>
                      <a:lnTo>
                        <a:pt x="0" y="3893"/>
                      </a:lnTo>
                      <a:lnTo>
                        <a:pt x="13393" y="3893"/>
                      </a:lnTo>
                      <a:lnTo>
                        <a:pt x="13393" y="1382"/>
                      </a:lnTo>
                      <a:cubicBezTo>
                        <a:pt x="13393" y="628"/>
                        <a:pt x="12765" y="1"/>
                        <a:pt x="1205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40"/>
                <p:cNvSpPr/>
                <p:nvPr/>
              </p:nvSpPr>
              <p:spPr>
                <a:xfrm>
                  <a:off x="4539480" y="4121181"/>
                  <a:ext cx="58675" cy="25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" h="1675" extrusionOk="0">
                      <a:moveTo>
                        <a:pt x="126" y="1"/>
                      </a:moveTo>
                      <a:cubicBezTo>
                        <a:pt x="42" y="1"/>
                        <a:pt x="0" y="85"/>
                        <a:pt x="0" y="126"/>
                      </a:cubicBezTo>
                      <a:lnTo>
                        <a:pt x="0" y="1591"/>
                      </a:lnTo>
                      <a:cubicBezTo>
                        <a:pt x="0" y="1633"/>
                        <a:pt x="42" y="1675"/>
                        <a:pt x="126" y="1675"/>
                      </a:cubicBezTo>
                      <a:lnTo>
                        <a:pt x="252" y="1675"/>
                      </a:lnTo>
                      <a:cubicBezTo>
                        <a:pt x="335" y="1675"/>
                        <a:pt x="377" y="1633"/>
                        <a:pt x="377" y="1591"/>
                      </a:cubicBezTo>
                      <a:lnTo>
                        <a:pt x="377" y="126"/>
                      </a:lnTo>
                      <a:cubicBezTo>
                        <a:pt x="377" y="85"/>
                        <a:pt x="335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40"/>
                <p:cNvSpPr/>
                <p:nvPr/>
              </p:nvSpPr>
              <p:spPr>
                <a:xfrm>
                  <a:off x="4448518" y="4121181"/>
                  <a:ext cx="58675" cy="25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" h="1675" extrusionOk="0">
                      <a:moveTo>
                        <a:pt x="126" y="1"/>
                      </a:moveTo>
                      <a:cubicBezTo>
                        <a:pt x="84" y="1"/>
                        <a:pt x="0" y="85"/>
                        <a:pt x="0" y="126"/>
                      </a:cubicBezTo>
                      <a:lnTo>
                        <a:pt x="0" y="1591"/>
                      </a:lnTo>
                      <a:cubicBezTo>
                        <a:pt x="0" y="1633"/>
                        <a:pt x="84" y="1675"/>
                        <a:pt x="126" y="1675"/>
                      </a:cubicBezTo>
                      <a:lnTo>
                        <a:pt x="293" y="1675"/>
                      </a:lnTo>
                      <a:cubicBezTo>
                        <a:pt x="335" y="1675"/>
                        <a:pt x="377" y="1633"/>
                        <a:pt x="377" y="1591"/>
                      </a:cubicBezTo>
                      <a:lnTo>
                        <a:pt x="377" y="126"/>
                      </a:lnTo>
                      <a:cubicBezTo>
                        <a:pt x="377" y="85"/>
                        <a:pt x="335" y="1"/>
                        <a:pt x="2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40"/>
                <p:cNvSpPr/>
                <p:nvPr/>
              </p:nvSpPr>
              <p:spPr>
                <a:xfrm>
                  <a:off x="4364076" y="4121181"/>
                  <a:ext cx="52156" cy="25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1675" extrusionOk="0">
                      <a:moveTo>
                        <a:pt x="84" y="1"/>
                      </a:moveTo>
                      <a:cubicBezTo>
                        <a:pt x="42" y="1"/>
                        <a:pt x="0" y="85"/>
                        <a:pt x="0" y="126"/>
                      </a:cubicBezTo>
                      <a:lnTo>
                        <a:pt x="0" y="1591"/>
                      </a:lnTo>
                      <a:cubicBezTo>
                        <a:pt x="0" y="1633"/>
                        <a:pt x="42" y="1675"/>
                        <a:pt x="84" y="1675"/>
                      </a:cubicBezTo>
                      <a:lnTo>
                        <a:pt x="252" y="1675"/>
                      </a:lnTo>
                      <a:cubicBezTo>
                        <a:pt x="293" y="1675"/>
                        <a:pt x="335" y="1633"/>
                        <a:pt x="335" y="1591"/>
                      </a:cubicBezTo>
                      <a:lnTo>
                        <a:pt x="335" y="126"/>
                      </a:lnTo>
                      <a:cubicBezTo>
                        <a:pt x="335" y="85"/>
                        <a:pt x="293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40"/>
                <p:cNvSpPr/>
                <p:nvPr/>
              </p:nvSpPr>
              <p:spPr>
                <a:xfrm>
                  <a:off x="4636962" y="4121181"/>
                  <a:ext cx="58520" cy="25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" h="1675" extrusionOk="0">
                      <a:moveTo>
                        <a:pt x="126" y="1"/>
                      </a:moveTo>
                      <a:cubicBezTo>
                        <a:pt x="42" y="1"/>
                        <a:pt x="0" y="85"/>
                        <a:pt x="0" y="126"/>
                      </a:cubicBezTo>
                      <a:lnTo>
                        <a:pt x="0" y="1591"/>
                      </a:lnTo>
                      <a:cubicBezTo>
                        <a:pt x="0" y="1633"/>
                        <a:pt x="42" y="1675"/>
                        <a:pt x="126" y="1675"/>
                      </a:cubicBezTo>
                      <a:lnTo>
                        <a:pt x="251" y="1675"/>
                      </a:lnTo>
                      <a:cubicBezTo>
                        <a:pt x="335" y="1675"/>
                        <a:pt x="335" y="1633"/>
                        <a:pt x="377" y="1591"/>
                      </a:cubicBezTo>
                      <a:lnTo>
                        <a:pt x="377" y="126"/>
                      </a:lnTo>
                      <a:cubicBezTo>
                        <a:pt x="377" y="85"/>
                        <a:pt x="335" y="1"/>
                        <a:pt x="25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40"/>
                <p:cNvSpPr/>
                <p:nvPr/>
              </p:nvSpPr>
              <p:spPr>
                <a:xfrm>
                  <a:off x="4727924" y="4121181"/>
                  <a:ext cx="58520" cy="25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" h="1675" extrusionOk="0">
                      <a:moveTo>
                        <a:pt x="84" y="1"/>
                      </a:moveTo>
                      <a:cubicBezTo>
                        <a:pt x="42" y="1"/>
                        <a:pt x="0" y="85"/>
                        <a:pt x="0" y="126"/>
                      </a:cubicBezTo>
                      <a:lnTo>
                        <a:pt x="0" y="1591"/>
                      </a:lnTo>
                      <a:cubicBezTo>
                        <a:pt x="0" y="1633"/>
                        <a:pt x="42" y="1675"/>
                        <a:pt x="84" y="1675"/>
                      </a:cubicBezTo>
                      <a:lnTo>
                        <a:pt x="251" y="1675"/>
                      </a:lnTo>
                      <a:cubicBezTo>
                        <a:pt x="293" y="1675"/>
                        <a:pt x="377" y="1633"/>
                        <a:pt x="377" y="1591"/>
                      </a:cubicBezTo>
                      <a:lnTo>
                        <a:pt x="377" y="126"/>
                      </a:lnTo>
                      <a:cubicBezTo>
                        <a:pt x="377" y="85"/>
                        <a:pt x="293" y="1"/>
                        <a:pt x="25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40"/>
                <p:cNvSpPr/>
                <p:nvPr/>
              </p:nvSpPr>
              <p:spPr>
                <a:xfrm>
                  <a:off x="4019786" y="3692458"/>
                  <a:ext cx="1104581" cy="136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6" h="880" extrusionOk="0">
                      <a:moveTo>
                        <a:pt x="0" y="1"/>
                      </a:moveTo>
                      <a:lnTo>
                        <a:pt x="0" y="880"/>
                      </a:lnTo>
                      <a:lnTo>
                        <a:pt x="7115" y="880"/>
                      </a:lnTo>
                      <a:lnTo>
                        <a:pt x="711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40"/>
                <p:cNvSpPr/>
                <p:nvPr/>
              </p:nvSpPr>
              <p:spPr>
                <a:xfrm>
                  <a:off x="3435053" y="3627576"/>
                  <a:ext cx="2273891" cy="65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49" h="419" extrusionOk="0">
                      <a:moveTo>
                        <a:pt x="1" y="0"/>
                      </a:moveTo>
                      <a:cubicBezTo>
                        <a:pt x="1" y="251"/>
                        <a:pt x="210" y="419"/>
                        <a:pt x="419" y="419"/>
                      </a:cubicBezTo>
                      <a:lnTo>
                        <a:pt x="14230" y="419"/>
                      </a:lnTo>
                      <a:cubicBezTo>
                        <a:pt x="14481" y="419"/>
                        <a:pt x="14649" y="209"/>
                        <a:pt x="146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7" name="Google Shape;747;p40"/>
              <p:cNvGrpSpPr/>
              <p:nvPr/>
            </p:nvGrpSpPr>
            <p:grpSpPr>
              <a:xfrm>
                <a:off x="1809661" y="4433021"/>
                <a:ext cx="1572127" cy="175571"/>
                <a:chOff x="4175729" y="4490485"/>
                <a:chExt cx="797872" cy="118094"/>
              </a:xfrm>
            </p:grpSpPr>
            <p:sp>
              <p:nvSpPr>
                <p:cNvPr id="748" name="Google Shape;748;p40"/>
                <p:cNvSpPr/>
                <p:nvPr/>
              </p:nvSpPr>
              <p:spPr>
                <a:xfrm>
                  <a:off x="4175729" y="4490485"/>
                  <a:ext cx="102082" cy="11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" h="922" extrusionOk="0">
                      <a:moveTo>
                        <a:pt x="1" y="0"/>
                      </a:moveTo>
                      <a:lnTo>
                        <a:pt x="1" y="754"/>
                      </a:lnTo>
                      <a:cubicBezTo>
                        <a:pt x="1" y="837"/>
                        <a:pt x="85" y="921"/>
                        <a:pt x="168" y="921"/>
                      </a:cubicBezTo>
                      <a:lnTo>
                        <a:pt x="629" y="921"/>
                      </a:lnTo>
                      <a:cubicBezTo>
                        <a:pt x="754" y="921"/>
                        <a:pt x="796" y="837"/>
                        <a:pt x="796" y="754"/>
                      </a:cubicBezTo>
                      <a:lnTo>
                        <a:pt x="79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40"/>
                <p:cNvSpPr/>
                <p:nvPr/>
              </p:nvSpPr>
              <p:spPr>
                <a:xfrm>
                  <a:off x="4871648" y="4490485"/>
                  <a:ext cx="101954" cy="11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" h="922" extrusionOk="0">
                      <a:moveTo>
                        <a:pt x="1" y="0"/>
                      </a:moveTo>
                      <a:lnTo>
                        <a:pt x="1" y="754"/>
                      </a:lnTo>
                      <a:cubicBezTo>
                        <a:pt x="1" y="837"/>
                        <a:pt x="84" y="921"/>
                        <a:pt x="168" y="921"/>
                      </a:cubicBezTo>
                      <a:lnTo>
                        <a:pt x="670" y="921"/>
                      </a:lnTo>
                      <a:cubicBezTo>
                        <a:pt x="712" y="921"/>
                        <a:pt x="796" y="796"/>
                        <a:pt x="796" y="754"/>
                      </a:cubicBezTo>
                      <a:lnTo>
                        <a:pt x="79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750" name="Google Shape;750;p40"/>
          <p:cNvGrpSpPr/>
          <p:nvPr/>
        </p:nvGrpSpPr>
        <p:grpSpPr>
          <a:xfrm>
            <a:off x="3124525" y="2232803"/>
            <a:ext cx="7298775" cy="2431872"/>
            <a:chOff x="3124525" y="2232803"/>
            <a:chExt cx="7298775" cy="2431872"/>
          </a:xfrm>
        </p:grpSpPr>
        <p:grpSp>
          <p:nvGrpSpPr>
            <p:cNvPr id="751" name="Google Shape;751;p40"/>
            <p:cNvGrpSpPr/>
            <p:nvPr/>
          </p:nvGrpSpPr>
          <p:grpSpPr>
            <a:xfrm>
              <a:off x="3124525" y="3616725"/>
              <a:ext cx="7238400" cy="439200"/>
              <a:chOff x="3438100" y="3616725"/>
              <a:chExt cx="7238400" cy="439200"/>
            </a:xfrm>
          </p:grpSpPr>
          <p:sp>
            <p:nvSpPr>
              <p:cNvPr id="752" name="Google Shape;752;p40"/>
              <p:cNvSpPr/>
              <p:nvPr/>
            </p:nvSpPr>
            <p:spPr>
              <a:xfrm>
                <a:off x="3438100" y="3616725"/>
                <a:ext cx="7238400" cy="439200"/>
              </a:xfrm>
              <a:prstGeom prst="roundRect">
                <a:avLst>
                  <a:gd name="adj" fmla="val 50000"/>
                </a:avLst>
              </a:prstGeom>
              <a:noFill/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40"/>
              <p:cNvSpPr/>
              <p:nvPr/>
            </p:nvSpPr>
            <p:spPr>
              <a:xfrm>
                <a:off x="3617288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40"/>
              <p:cNvSpPr/>
              <p:nvPr/>
            </p:nvSpPr>
            <p:spPr>
              <a:xfrm>
                <a:off x="4087846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40"/>
              <p:cNvSpPr/>
              <p:nvPr/>
            </p:nvSpPr>
            <p:spPr>
              <a:xfrm>
                <a:off x="4558405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40"/>
              <p:cNvSpPr/>
              <p:nvPr/>
            </p:nvSpPr>
            <p:spPr>
              <a:xfrm>
                <a:off x="5028964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40"/>
              <p:cNvSpPr/>
              <p:nvPr/>
            </p:nvSpPr>
            <p:spPr>
              <a:xfrm>
                <a:off x="5499523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40"/>
              <p:cNvSpPr/>
              <p:nvPr/>
            </p:nvSpPr>
            <p:spPr>
              <a:xfrm>
                <a:off x="5970082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40"/>
              <p:cNvSpPr/>
              <p:nvPr/>
            </p:nvSpPr>
            <p:spPr>
              <a:xfrm>
                <a:off x="6440641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40"/>
              <p:cNvSpPr/>
              <p:nvPr/>
            </p:nvSpPr>
            <p:spPr>
              <a:xfrm>
                <a:off x="6911200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40"/>
              <p:cNvSpPr/>
              <p:nvPr/>
            </p:nvSpPr>
            <p:spPr>
              <a:xfrm>
                <a:off x="7381759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40"/>
              <p:cNvSpPr/>
              <p:nvPr/>
            </p:nvSpPr>
            <p:spPr>
              <a:xfrm>
                <a:off x="7852318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40"/>
              <p:cNvSpPr/>
              <p:nvPr/>
            </p:nvSpPr>
            <p:spPr>
              <a:xfrm>
                <a:off x="8322877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40"/>
              <p:cNvSpPr/>
              <p:nvPr/>
            </p:nvSpPr>
            <p:spPr>
              <a:xfrm>
                <a:off x="8793436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40"/>
              <p:cNvSpPr/>
              <p:nvPr/>
            </p:nvSpPr>
            <p:spPr>
              <a:xfrm>
                <a:off x="9263995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40"/>
              <p:cNvSpPr/>
              <p:nvPr/>
            </p:nvSpPr>
            <p:spPr>
              <a:xfrm>
                <a:off x="9734554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40"/>
              <p:cNvSpPr/>
              <p:nvPr/>
            </p:nvSpPr>
            <p:spPr>
              <a:xfrm>
                <a:off x="10205113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40"/>
              <p:cNvSpPr/>
              <p:nvPr/>
            </p:nvSpPr>
            <p:spPr>
              <a:xfrm>
                <a:off x="3698900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40"/>
              <p:cNvSpPr/>
              <p:nvPr/>
            </p:nvSpPr>
            <p:spPr>
              <a:xfrm>
                <a:off x="4169458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40"/>
              <p:cNvSpPr/>
              <p:nvPr/>
            </p:nvSpPr>
            <p:spPr>
              <a:xfrm>
                <a:off x="5110574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40"/>
              <p:cNvSpPr/>
              <p:nvPr/>
            </p:nvSpPr>
            <p:spPr>
              <a:xfrm>
                <a:off x="4640016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40"/>
              <p:cNvSpPr/>
              <p:nvPr/>
            </p:nvSpPr>
            <p:spPr>
              <a:xfrm>
                <a:off x="5581132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40"/>
              <p:cNvSpPr/>
              <p:nvPr/>
            </p:nvSpPr>
            <p:spPr>
              <a:xfrm>
                <a:off x="6051690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40"/>
              <p:cNvSpPr/>
              <p:nvPr/>
            </p:nvSpPr>
            <p:spPr>
              <a:xfrm>
                <a:off x="6522248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0"/>
              <p:cNvSpPr/>
              <p:nvPr/>
            </p:nvSpPr>
            <p:spPr>
              <a:xfrm>
                <a:off x="6992806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40"/>
              <p:cNvSpPr/>
              <p:nvPr/>
            </p:nvSpPr>
            <p:spPr>
              <a:xfrm>
                <a:off x="7463364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40"/>
              <p:cNvSpPr/>
              <p:nvPr/>
            </p:nvSpPr>
            <p:spPr>
              <a:xfrm>
                <a:off x="7933922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40"/>
              <p:cNvSpPr/>
              <p:nvPr/>
            </p:nvSpPr>
            <p:spPr>
              <a:xfrm>
                <a:off x="8404480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40"/>
              <p:cNvSpPr/>
              <p:nvPr/>
            </p:nvSpPr>
            <p:spPr>
              <a:xfrm>
                <a:off x="8875038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40"/>
              <p:cNvSpPr/>
              <p:nvPr/>
            </p:nvSpPr>
            <p:spPr>
              <a:xfrm>
                <a:off x="9345596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40"/>
              <p:cNvSpPr/>
              <p:nvPr/>
            </p:nvSpPr>
            <p:spPr>
              <a:xfrm>
                <a:off x="10286713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40"/>
              <p:cNvSpPr/>
              <p:nvPr/>
            </p:nvSpPr>
            <p:spPr>
              <a:xfrm>
                <a:off x="9816154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3" name="Google Shape;783;p40"/>
            <p:cNvSpPr/>
            <p:nvPr/>
          </p:nvSpPr>
          <p:spPr>
            <a:xfrm>
              <a:off x="3691300" y="4372475"/>
              <a:ext cx="6732000" cy="29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4" name="Google Shape;784;p40"/>
            <p:cNvGrpSpPr/>
            <p:nvPr/>
          </p:nvGrpSpPr>
          <p:grpSpPr>
            <a:xfrm>
              <a:off x="7123237" y="2232803"/>
              <a:ext cx="1307703" cy="1307728"/>
              <a:chOff x="4054797" y="2946677"/>
              <a:chExt cx="1045409" cy="1045430"/>
            </a:xfrm>
          </p:grpSpPr>
          <p:sp>
            <p:nvSpPr>
              <p:cNvPr id="785" name="Google Shape;785;p40"/>
              <p:cNvSpPr/>
              <p:nvPr/>
            </p:nvSpPr>
            <p:spPr>
              <a:xfrm>
                <a:off x="4054797" y="2946677"/>
                <a:ext cx="1045409" cy="1045430"/>
              </a:xfrm>
              <a:custGeom>
                <a:avLst/>
                <a:gdLst/>
                <a:ahLst/>
                <a:cxnLst/>
                <a:rect l="l" t="t" r="r" b="b"/>
                <a:pathLst>
                  <a:path w="8162" h="8162" extrusionOk="0">
                    <a:moveTo>
                      <a:pt x="168" y="0"/>
                    </a:moveTo>
                    <a:cubicBezTo>
                      <a:pt x="42" y="0"/>
                      <a:pt x="0" y="42"/>
                      <a:pt x="0" y="126"/>
                    </a:cubicBezTo>
                    <a:lnTo>
                      <a:pt x="0" y="7994"/>
                    </a:lnTo>
                    <a:cubicBezTo>
                      <a:pt x="0" y="8077"/>
                      <a:pt x="42" y="8161"/>
                      <a:pt x="168" y="8161"/>
                    </a:cubicBezTo>
                    <a:lnTo>
                      <a:pt x="7994" y="8161"/>
                    </a:lnTo>
                    <a:cubicBezTo>
                      <a:pt x="8119" y="8161"/>
                      <a:pt x="8161" y="8077"/>
                      <a:pt x="8161" y="7994"/>
                    </a:cubicBezTo>
                    <a:lnTo>
                      <a:pt x="8161" y="126"/>
                    </a:lnTo>
                    <a:cubicBezTo>
                      <a:pt x="8161" y="42"/>
                      <a:pt x="8119" y="0"/>
                      <a:pt x="79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40"/>
              <p:cNvSpPr/>
              <p:nvPr/>
            </p:nvSpPr>
            <p:spPr>
              <a:xfrm>
                <a:off x="4456848" y="2946677"/>
                <a:ext cx="252066" cy="241312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1884" extrusionOk="0">
                    <a:moveTo>
                      <a:pt x="0" y="0"/>
                    </a:moveTo>
                    <a:lnTo>
                      <a:pt x="0" y="1758"/>
                    </a:lnTo>
                    <a:lnTo>
                      <a:pt x="209" y="1758"/>
                    </a:lnTo>
                    <a:cubicBezTo>
                      <a:pt x="218" y="1750"/>
                      <a:pt x="226" y="1746"/>
                      <a:pt x="234" y="1746"/>
                    </a:cubicBezTo>
                    <a:cubicBezTo>
                      <a:pt x="266" y="1746"/>
                      <a:pt x="293" y="1800"/>
                      <a:pt x="293" y="1800"/>
                    </a:cubicBezTo>
                    <a:cubicBezTo>
                      <a:pt x="293" y="1800"/>
                      <a:pt x="377" y="1758"/>
                      <a:pt x="419" y="1758"/>
                    </a:cubicBezTo>
                    <a:cubicBezTo>
                      <a:pt x="440" y="1758"/>
                      <a:pt x="460" y="1768"/>
                      <a:pt x="487" y="1768"/>
                    </a:cubicBezTo>
                    <a:cubicBezTo>
                      <a:pt x="513" y="1768"/>
                      <a:pt x="544" y="1758"/>
                      <a:pt x="586" y="1716"/>
                    </a:cubicBezTo>
                    <a:cubicBezTo>
                      <a:pt x="614" y="1716"/>
                      <a:pt x="642" y="1735"/>
                      <a:pt x="670" y="1735"/>
                    </a:cubicBezTo>
                    <a:cubicBezTo>
                      <a:pt x="684" y="1735"/>
                      <a:pt x="698" y="1730"/>
                      <a:pt x="712" y="1716"/>
                    </a:cubicBezTo>
                    <a:cubicBezTo>
                      <a:pt x="795" y="1716"/>
                      <a:pt x="837" y="1883"/>
                      <a:pt x="837" y="1883"/>
                    </a:cubicBezTo>
                    <a:lnTo>
                      <a:pt x="1005" y="1591"/>
                    </a:lnTo>
                    <a:cubicBezTo>
                      <a:pt x="1035" y="1681"/>
                      <a:pt x="1065" y="1750"/>
                      <a:pt x="1095" y="1750"/>
                    </a:cubicBezTo>
                    <a:cubicBezTo>
                      <a:pt x="1107" y="1750"/>
                      <a:pt x="1118" y="1739"/>
                      <a:pt x="1130" y="1716"/>
                    </a:cubicBezTo>
                    <a:cubicBezTo>
                      <a:pt x="1165" y="1751"/>
                      <a:pt x="1193" y="1764"/>
                      <a:pt x="1217" y="1764"/>
                    </a:cubicBezTo>
                    <a:cubicBezTo>
                      <a:pt x="1249" y="1764"/>
                      <a:pt x="1273" y="1740"/>
                      <a:pt x="1297" y="1716"/>
                    </a:cubicBezTo>
                    <a:cubicBezTo>
                      <a:pt x="1310" y="1704"/>
                      <a:pt x="1326" y="1699"/>
                      <a:pt x="1343" y="1699"/>
                    </a:cubicBezTo>
                    <a:cubicBezTo>
                      <a:pt x="1385" y="1699"/>
                      <a:pt x="1435" y="1728"/>
                      <a:pt x="1465" y="1758"/>
                    </a:cubicBezTo>
                    <a:cubicBezTo>
                      <a:pt x="1507" y="1716"/>
                      <a:pt x="1549" y="1716"/>
                      <a:pt x="1549" y="1716"/>
                    </a:cubicBezTo>
                    <a:cubicBezTo>
                      <a:pt x="1583" y="1648"/>
                      <a:pt x="1611" y="1623"/>
                      <a:pt x="1634" y="1623"/>
                    </a:cubicBezTo>
                    <a:cubicBezTo>
                      <a:pt x="1697" y="1623"/>
                      <a:pt x="1727" y="1800"/>
                      <a:pt x="1758" y="1800"/>
                    </a:cubicBezTo>
                    <a:cubicBezTo>
                      <a:pt x="1821" y="1800"/>
                      <a:pt x="1836" y="1659"/>
                      <a:pt x="1876" y="1659"/>
                    </a:cubicBezTo>
                    <a:cubicBezTo>
                      <a:pt x="1889" y="1659"/>
                      <a:pt x="1904" y="1674"/>
                      <a:pt x="1925" y="1716"/>
                    </a:cubicBezTo>
                    <a:cubicBezTo>
                      <a:pt x="1925" y="1730"/>
                      <a:pt x="1930" y="1735"/>
                      <a:pt x="1936" y="1735"/>
                    </a:cubicBezTo>
                    <a:cubicBezTo>
                      <a:pt x="1949" y="1735"/>
                      <a:pt x="1967" y="1716"/>
                      <a:pt x="1967" y="1716"/>
                    </a:cubicBezTo>
                    <a:lnTo>
                      <a:pt x="18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40"/>
              <p:cNvSpPr/>
              <p:nvPr/>
            </p:nvSpPr>
            <p:spPr>
              <a:xfrm>
                <a:off x="4456848" y="3771288"/>
                <a:ext cx="241307" cy="220819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1724" extrusionOk="0">
                    <a:moveTo>
                      <a:pt x="864" y="1"/>
                    </a:moveTo>
                    <a:cubicBezTo>
                      <a:pt x="852" y="1"/>
                      <a:pt x="837" y="16"/>
                      <a:pt x="837" y="91"/>
                    </a:cubicBezTo>
                    <a:cubicBezTo>
                      <a:pt x="837" y="133"/>
                      <a:pt x="753" y="175"/>
                      <a:pt x="753" y="175"/>
                    </a:cubicBezTo>
                    <a:cubicBezTo>
                      <a:pt x="753" y="175"/>
                      <a:pt x="712" y="175"/>
                      <a:pt x="712" y="133"/>
                    </a:cubicBezTo>
                    <a:cubicBezTo>
                      <a:pt x="712" y="217"/>
                      <a:pt x="670" y="342"/>
                      <a:pt x="670" y="342"/>
                    </a:cubicBezTo>
                    <a:cubicBezTo>
                      <a:pt x="670" y="333"/>
                      <a:pt x="668" y="330"/>
                      <a:pt x="665" y="330"/>
                    </a:cubicBezTo>
                    <a:cubicBezTo>
                      <a:pt x="657" y="330"/>
                      <a:pt x="641" y="354"/>
                      <a:pt x="633" y="354"/>
                    </a:cubicBezTo>
                    <a:cubicBezTo>
                      <a:pt x="630" y="354"/>
                      <a:pt x="628" y="351"/>
                      <a:pt x="628" y="342"/>
                    </a:cubicBezTo>
                    <a:lnTo>
                      <a:pt x="502" y="426"/>
                    </a:lnTo>
                    <a:lnTo>
                      <a:pt x="460" y="342"/>
                    </a:lnTo>
                    <a:cubicBezTo>
                      <a:pt x="460" y="300"/>
                      <a:pt x="419" y="217"/>
                      <a:pt x="419" y="217"/>
                    </a:cubicBezTo>
                    <a:cubicBezTo>
                      <a:pt x="352" y="217"/>
                      <a:pt x="338" y="163"/>
                      <a:pt x="336" y="163"/>
                    </a:cubicBezTo>
                    <a:cubicBezTo>
                      <a:pt x="335" y="163"/>
                      <a:pt x="335" y="166"/>
                      <a:pt x="335" y="175"/>
                    </a:cubicBezTo>
                    <a:cubicBezTo>
                      <a:pt x="335" y="196"/>
                      <a:pt x="324" y="206"/>
                      <a:pt x="309" y="206"/>
                    </a:cubicBezTo>
                    <a:cubicBezTo>
                      <a:pt x="293" y="206"/>
                      <a:pt x="272" y="196"/>
                      <a:pt x="251" y="175"/>
                    </a:cubicBezTo>
                    <a:cubicBezTo>
                      <a:pt x="251" y="161"/>
                      <a:pt x="247" y="156"/>
                      <a:pt x="240" y="156"/>
                    </a:cubicBezTo>
                    <a:cubicBezTo>
                      <a:pt x="228" y="156"/>
                      <a:pt x="209" y="175"/>
                      <a:pt x="209" y="175"/>
                    </a:cubicBezTo>
                    <a:lnTo>
                      <a:pt x="0" y="1723"/>
                    </a:lnTo>
                    <a:lnTo>
                      <a:pt x="1883" y="1723"/>
                    </a:lnTo>
                    <a:lnTo>
                      <a:pt x="1883" y="175"/>
                    </a:lnTo>
                    <a:lnTo>
                      <a:pt x="1842" y="175"/>
                    </a:lnTo>
                    <a:cubicBezTo>
                      <a:pt x="1842" y="175"/>
                      <a:pt x="1804" y="156"/>
                      <a:pt x="1780" y="156"/>
                    </a:cubicBezTo>
                    <a:cubicBezTo>
                      <a:pt x="1767" y="156"/>
                      <a:pt x="1758" y="161"/>
                      <a:pt x="1758" y="175"/>
                    </a:cubicBezTo>
                    <a:cubicBezTo>
                      <a:pt x="1758" y="175"/>
                      <a:pt x="1725" y="307"/>
                      <a:pt x="1717" y="307"/>
                    </a:cubicBezTo>
                    <a:cubicBezTo>
                      <a:pt x="1717" y="307"/>
                      <a:pt x="1716" y="305"/>
                      <a:pt x="1716" y="300"/>
                    </a:cubicBezTo>
                    <a:cubicBezTo>
                      <a:pt x="1716" y="321"/>
                      <a:pt x="1706" y="332"/>
                      <a:pt x="1695" y="332"/>
                    </a:cubicBezTo>
                    <a:cubicBezTo>
                      <a:pt x="1685" y="332"/>
                      <a:pt x="1674" y="321"/>
                      <a:pt x="1674" y="300"/>
                    </a:cubicBezTo>
                    <a:cubicBezTo>
                      <a:pt x="1674" y="300"/>
                      <a:pt x="1664" y="311"/>
                      <a:pt x="1653" y="311"/>
                    </a:cubicBezTo>
                    <a:cubicBezTo>
                      <a:pt x="1643" y="311"/>
                      <a:pt x="1632" y="300"/>
                      <a:pt x="1632" y="258"/>
                    </a:cubicBezTo>
                    <a:cubicBezTo>
                      <a:pt x="1632" y="230"/>
                      <a:pt x="1632" y="221"/>
                      <a:pt x="1629" y="221"/>
                    </a:cubicBezTo>
                    <a:cubicBezTo>
                      <a:pt x="1623" y="221"/>
                      <a:pt x="1604" y="258"/>
                      <a:pt x="1549" y="258"/>
                    </a:cubicBezTo>
                    <a:cubicBezTo>
                      <a:pt x="1549" y="258"/>
                      <a:pt x="1507" y="258"/>
                      <a:pt x="1507" y="300"/>
                    </a:cubicBezTo>
                    <a:cubicBezTo>
                      <a:pt x="1507" y="305"/>
                      <a:pt x="1506" y="307"/>
                      <a:pt x="1505" y="307"/>
                    </a:cubicBezTo>
                    <a:cubicBezTo>
                      <a:pt x="1498" y="307"/>
                      <a:pt x="1465" y="175"/>
                      <a:pt x="1465" y="175"/>
                    </a:cubicBezTo>
                    <a:cubicBezTo>
                      <a:pt x="1465" y="196"/>
                      <a:pt x="1444" y="196"/>
                      <a:pt x="1423" y="196"/>
                    </a:cubicBezTo>
                    <a:cubicBezTo>
                      <a:pt x="1402" y="196"/>
                      <a:pt x="1381" y="196"/>
                      <a:pt x="1381" y="217"/>
                    </a:cubicBezTo>
                    <a:cubicBezTo>
                      <a:pt x="1381" y="203"/>
                      <a:pt x="1377" y="198"/>
                      <a:pt x="1370" y="198"/>
                    </a:cubicBezTo>
                    <a:cubicBezTo>
                      <a:pt x="1358" y="198"/>
                      <a:pt x="1339" y="217"/>
                      <a:pt x="1339" y="217"/>
                    </a:cubicBezTo>
                    <a:lnTo>
                      <a:pt x="1297" y="384"/>
                    </a:lnTo>
                    <a:cubicBezTo>
                      <a:pt x="1297" y="384"/>
                      <a:pt x="1256" y="342"/>
                      <a:pt x="1256" y="300"/>
                    </a:cubicBezTo>
                    <a:cubicBezTo>
                      <a:pt x="1256" y="133"/>
                      <a:pt x="1172" y="217"/>
                      <a:pt x="1172" y="175"/>
                    </a:cubicBezTo>
                    <a:cubicBezTo>
                      <a:pt x="1172" y="217"/>
                      <a:pt x="1130" y="300"/>
                      <a:pt x="1130" y="300"/>
                    </a:cubicBezTo>
                    <a:cubicBezTo>
                      <a:pt x="1121" y="283"/>
                      <a:pt x="1112" y="276"/>
                      <a:pt x="1104" y="276"/>
                    </a:cubicBezTo>
                    <a:cubicBezTo>
                      <a:pt x="1081" y="276"/>
                      <a:pt x="1061" y="324"/>
                      <a:pt x="1052" y="324"/>
                    </a:cubicBezTo>
                    <a:cubicBezTo>
                      <a:pt x="1048" y="324"/>
                      <a:pt x="1046" y="318"/>
                      <a:pt x="1046" y="300"/>
                    </a:cubicBezTo>
                    <a:cubicBezTo>
                      <a:pt x="1046" y="217"/>
                      <a:pt x="963" y="91"/>
                      <a:pt x="963" y="91"/>
                    </a:cubicBezTo>
                    <a:cubicBezTo>
                      <a:pt x="944" y="34"/>
                      <a:pt x="933" y="12"/>
                      <a:pt x="928" y="12"/>
                    </a:cubicBezTo>
                    <a:cubicBezTo>
                      <a:pt x="921" y="12"/>
                      <a:pt x="921" y="45"/>
                      <a:pt x="921" y="91"/>
                    </a:cubicBezTo>
                    <a:cubicBezTo>
                      <a:pt x="921" y="49"/>
                      <a:pt x="910" y="49"/>
                      <a:pt x="900" y="49"/>
                    </a:cubicBezTo>
                    <a:cubicBezTo>
                      <a:pt x="889" y="49"/>
                      <a:pt x="879" y="49"/>
                      <a:pt x="879" y="7"/>
                    </a:cubicBezTo>
                    <a:cubicBezTo>
                      <a:pt x="879" y="7"/>
                      <a:pt x="872" y="1"/>
                      <a:pt x="8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40"/>
              <p:cNvSpPr/>
              <p:nvPr/>
            </p:nvSpPr>
            <p:spPr>
              <a:xfrm>
                <a:off x="4832001" y="3150332"/>
                <a:ext cx="214538" cy="616601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4814" extrusionOk="0">
                    <a:moveTo>
                      <a:pt x="1" y="1"/>
                    </a:moveTo>
                    <a:lnTo>
                      <a:pt x="1" y="4813"/>
                    </a:lnTo>
                    <a:lnTo>
                      <a:pt x="1675" y="4813"/>
                    </a:lnTo>
                    <a:lnTo>
                      <a:pt x="167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40"/>
              <p:cNvSpPr/>
              <p:nvPr/>
            </p:nvSpPr>
            <p:spPr>
              <a:xfrm>
                <a:off x="4140484" y="3691747"/>
                <a:ext cx="257446" cy="230681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1801" extrusionOk="0">
                    <a:moveTo>
                      <a:pt x="587" y="252"/>
                    </a:moveTo>
                    <a:lnTo>
                      <a:pt x="378" y="503"/>
                    </a:lnTo>
                    <a:lnTo>
                      <a:pt x="796" y="503"/>
                    </a:lnTo>
                    <a:lnTo>
                      <a:pt x="587" y="252"/>
                    </a:lnTo>
                    <a:close/>
                    <a:moveTo>
                      <a:pt x="1298" y="252"/>
                    </a:moveTo>
                    <a:lnTo>
                      <a:pt x="1089" y="503"/>
                    </a:lnTo>
                    <a:lnTo>
                      <a:pt x="1508" y="503"/>
                    </a:lnTo>
                    <a:lnTo>
                      <a:pt x="1298" y="252"/>
                    </a:lnTo>
                    <a:close/>
                    <a:moveTo>
                      <a:pt x="587" y="586"/>
                    </a:moveTo>
                    <a:lnTo>
                      <a:pt x="587" y="1382"/>
                    </a:lnTo>
                    <a:lnTo>
                      <a:pt x="670" y="1382"/>
                    </a:lnTo>
                    <a:lnTo>
                      <a:pt x="670" y="586"/>
                    </a:lnTo>
                    <a:close/>
                    <a:moveTo>
                      <a:pt x="1256" y="586"/>
                    </a:moveTo>
                    <a:lnTo>
                      <a:pt x="1256" y="1382"/>
                    </a:lnTo>
                    <a:lnTo>
                      <a:pt x="1382" y="1382"/>
                    </a:lnTo>
                    <a:lnTo>
                      <a:pt x="1382" y="586"/>
                    </a:lnTo>
                    <a:close/>
                    <a:moveTo>
                      <a:pt x="336" y="1423"/>
                    </a:moveTo>
                    <a:lnTo>
                      <a:pt x="336" y="1549"/>
                    </a:lnTo>
                    <a:lnTo>
                      <a:pt x="1633" y="1549"/>
                    </a:lnTo>
                    <a:lnTo>
                      <a:pt x="1633" y="1423"/>
                    </a:lnTo>
                    <a:close/>
                    <a:moveTo>
                      <a:pt x="1884" y="126"/>
                    </a:moveTo>
                    <a:lnTo>
                      <a:pt x="1884" y="1758"/>
                    </a:lnTo>
                    <a:lnTo>
                      <a:pt x="43" y="1758"/>
                    </a:lnTo>
                    <a:lnTo>
                      <a:pt x="43" y="126"/>
                    </a:lnTo>
                    <a:close/>
                    <a:moveTo>
                      <a:pt x="1" y="1"/>
                    </a:moveTo>
                    <a:lnTo>
                      <a:pt x="1" y="1800"/>
                    </a:lnTo>
                    <a:lnTo>
                      <a:pt x="2010" y="180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40"/>
              <p:cNvSpPr/>
              <p:nvPr/>
            </p:nvSpPr>
            <p:spPr>
              <a:xfrm>
                <a:off x="4842760" y="3187861"/>
                <a:ext cx="177010" cy="552303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4312" extrusionOk="0">
                    <a:moveTo>
                      <a:pt x="84" y="0"/>
                    </a:moveTo>
                    <a:lnTo>
                      <a:pt x="84" y="126"/>
                    </a:lnTo>
                    <a:lnTo>
                      <a:pt x="293" y="126"/>
                    </a:lnTo>
                    <a:lnTo>
                      <a:pt x="293" y="0"/>
                    </a:lnTo>
                    <a:close/>
                    <a:moveTo>
                      <a:pt x="1381" y="335"/>
                    </a:moveTo>
                    <a:lnTo>
                      <a:pt x="293" y="419"/>
                    </a:lnTo>
                    <a:lnTo>
                      <a:pt x="1381" y="419"/>
                    </a:lnTo>
                    <a:lnTo>
                      <a:pt x="1381" y="335"/>
                    </a:lnTo>
                    <a:close/>
                    <a:moveTo>
                      <a:pt x="293" y="545"/>
                    </a:moveTo>
                    <a:lnTo>
                      <a:pt x="293" y="670"/>
                    </a:lnTo>
                    <a:lnTo>
                      <a:pt x="1381" y="670"/>
                    </a:lnTo>
                    <a:lnTo>
                      <a:pt x="1381" y="545"/>
                    </a:lnTo>
                    <a:close/>
                    <a:moveTo>
                      <a:pt x="293" y="712"/>
                    </a:moveTo>
                    <a:lnTo>
                      <a:pt x="293" y="754"/>
                    </a:lnTo>
                    <a:lnTo>
                      <a:pt x="1381" y="754"/>
                    </a:lnTo>
                    <a:lnTo>
                      <a:pt x="1381" y="712"/>
                    </a:lnTo>
                    <a:close/>
                    <a:moveTo>
                      <a:pt x="419" y="879"/>
                    </a:moveTo>
                    <a:lnTo>
                      <a:pt x="419" y="963"/>
                    </a:lnTo>
                    <a:lnTo>
                      <a:pt x="1381" y="963"/>
                    </a:lnTo>
                    <a:lnTo>
                      <a:pt x="1381" y="879"/>
                    </a:lnTo>
                    <a:close/>
                    <a:moveTo>
                      <a:pt x="0" y="879"/>
                    </a:moveTo>
                    <a:lnTo>
                      <a:pt x="0" y="1089"/>
                    </a:lnTo>
                    <a:lnTo>
                      <a:pt x="335" y="1089"/>
                    </a:lnTo>
                    <a:lnTo>
                      <a:pt x="335" y="879"/>
                    </a:lnTo>
                    <a:close/>
                    <a:moveTo>
                      <a:pt x="419" y="1089"/>
                    </a:moveTo>
                    <a:lnTo>
                      <a:pt x="419" y="1130"/>
                    </a:lnTo>
                    <a:lnTo>
                      <a:pt x="1381" y="1130"/>
                    </a:lnTo>
                    <a:lnTo>
                      <a:pt x="419" y="1089"/>
                    </a:lnTo>
                    <a:close/>
                    <a:moveTo>
                      <a:pt x="0" y="1172"/>
                    </a:moveTo>
                    <a:lnTo>
                      <a:pt x="0" y="1382"/>
                    </a:lnTo>
                    <a:lnTo>
                      <a:pt x="335" y="1382"/>
                    </a:lnTo>
                    <a:lnTo>
                      <a:pt x="335" y="1172"/>
                    </a:lnTo>
                    <a:close/>
                    <a:moveTo>
                      <a:pt x="419" y="1382"/>
                    </a:moveTo>
                    <a:lnTo>
                      <a:pt x="419" y="1549"/>
                    </a:lnTo>
                    <a:lnTo>
                      <a:pt x="1381" y="1549"/>
                    </a:lnTo>
                    <a:lnTo>
                      <a:pt x="1381" y="1382"/>
                    </a:lnTo>
                    <a:close/>
                    <a:moveTo>
                      <a:pt x="419" y="1675"/>
                    </a:moveTo>
                    <a:lnTo>
                      <a:pt x="419" y="1716"/>
                    </a:lnTo>
                    <a:lnTo>
                      <a:pt x="1381" y="1716"/>
                    </a:lnTo>
                    <a:lnTo>
                      <a:pt x="1381" y="1675"/>
                    </a:lnTo>
                    <a:close/>
                    <a:moveTo>
                      <a:pt x="84" y="1549"/>
                    </a:moveTo>
                    <a:lnTo>
                      <a:pt x="84" y="1758"/>
                    </a:lnTo>
                    <a:lnTo>
                      <a:pt x="335" y="1758"/>
                    </a:lnTo>
                    <a:lnTo>
                      <a:pt x="335" y="1549"/>
                    </a:lnTo>
                    <a:close/>
                    <a:moveTo>
                      <a:pt x="419" y="1926"/>
                    </a:moveTo>
                    <a:lnTo>
                      <a:pt x="419" y="1967"/>
                    </a:lnTo>
                    <a:lnTo>
                      <a:pt x="1381" y="1967"/>
                    </a:lnTo>
                    <a:lnTo>
                      <a:pt x="1381" y="1926"/>
                    </a:lnTo>
                    <a:close/>
                    <a:moveTo>
                      <a:pt x="0" y="1842"/>
                    </a:moveTo>
                    <a:lnTo>
                      <a:pt x="0" y="2093"/>
                    </a:lnTo>
                    <a:lnTo>
                      <a:pt x="335" y="2093"/>
                    </a:lnTo>
                    <a:lnTo>
                      <a:pt x="335" y="1842"/>
                    </a:lnTo>
                    <a:close/>
                    <a:moveTo>
                      <a:pt x="419" y="2093"/>
                    </a:moveTo>
                    <a:lnTo>
                      <a:pt x="419" y="2177"/>
                    </a:lnTo>
                    <a:lnTo>
                      <a:pt x="1381" y="2177"/>
                    </a:lnTo>
                    <a:lnTo>
                      <a:pt x="1381" y="2093"/>
                    </a:lnTo>
                    <a:close/>
                    <a:moveTo>
                      <a:pt x="293" y="2302"/>
                    </a:moveTo>
                    <a:lnTo>
                      <a:pt x="293" y="2344"/>
                    </a:lnTo>
                    <a:lnTo>
                      <a:pt x="1381" y="2344"/>
                    </a:lnTo>
                    <a:lnTo>
                      <a:pt x="293" y="2302"/>
                    </a:lnTo>
                    <a:close/>
                    <a:moveTo>
                      <a:pt x="419" y="2512"/>
                    </a:moveTo>
                    <a:lnTo>
                      <a:pt x="419" y="2595"/>
                    </a:lnTo>
                    <a:lnTo>
                      <a:pt x="1381" y="2595"/>
                    </a:lnTo>
                    <a:lnTo>
                      <a:pt x="1381" y="2512"/>
                    </a:lnTo>
                    <a:close/>
                    <a:moveTo>
                      <a:pt x="0" y="2512"/>
                    </a:moveTo>
                    <a:lnTo>
                      <a:pt x="0" y="2721"/>
                    </a:lnTo>
                    <a:lnTo>
                      <a:pt x="335" y="2721"/>
                    </a:lnTo>
                    <a:lnTo>
                      <a:pt x="335" y="2512"/>
                    </a:lnTo>
                    <a:close/>
                    <a:moveTo>
                      <a:pt x="419" y="2721"/>
                    </a:moveTo>
                    <a:lnTo>
                      <a:pt x="419" y="2763"/>
                    </a:lnTo>
                    <a:lnTo>
                      <a:pt x="1381" y="2763"/>
                    </a:lnTo>
                    <a:lnTo>
                      <a:pt x="1381" y="2721"/>
                    </a:lnTo>
                    <a:close/>
                    <a:moveTo>
                      <a:pt x="0" y="2805"/>
                    </a:moveTo>
                    <a:lnTo>
                      <a:pt x="0" y="3014"/>
                    </a:lnTo>
                    <a:lnTo>
                      <a:pt x="335" y="3014"/>
                    </a:lnTo>
                    <a:lnTo>
                      <a:pt x="335" y="2805"/>
                    </a:lnTo>
                    <a:close/>
                    <a:moveTo>
                      <a:pt x="419" y="2972"/>
                    </a:moveTo>
                    <a:lnTo>
                      <a:pt x="419" y="3056"/>
                    </a:lnTo>
                    <a:lnTo>
                      <a:pt x="1381" y="3056"/>
                    </a:lnTo>
                    <a:lnTo>
                      <a:pt x="1381" y="2972"/>
                    </a:lnTo>
                    <a:close/>
                    <a:moveTo>
                      <a:pt x="419" y="3223"/>
                    </a:moveTo>
                    <a:lnTo>
                      <a:pt x="419" y="3265"/>
                    </a:lnTo>
                    <a:lnTo>
                      <a:pt x="1381" y="3265"/>
                    </a:lnTo>
                    <a:lnTo>
                      <a:pt x="1381" y="3223"/>
                    </a:lnTo>
                    <a:close/>
                    <a:moveTo>
                      <a:pt x="0" y="3181"/>
                    </a:moveTo>
                    <a:lnTo>
                      <a:pt x="0" y="3390"/>
                    </a:lnTo>
                    <a:lnTo>
                      <a:pt x="335" y="3390"/>
                    </a:lnTo>
                    <a:lnTo>
                      <a:pt x="335" y="3181"/>
                    </a:lnTo>
                    <a:close/>
                    <a:moveTo>
                      <a:pt x="419" y="3432"/>
                    </a:moveTo>
                    <a:lnTo>
                      <a:pt x="419" y="3600"/>
                    </a:lnTo>
                    <a:lnTo>
                      <a:pt x="1381" y="3600"/>
                    </a:lnTo>
                    <a:lnTo>
                      <a:pt x="1381" y="3432"/>
                    </a:lnTo>
                    <a:close/>
                    <a:moveTo>
                      <a:pt x="0" y="3474"/>
                    </a:moveTo>
                    <a:lnTo>
                      <a:pt x="0" y="3683"/>
                    </a:lnTo>
                    <a:lnTo>
                      <a:pt x="335" y="3683"/>
                    </a:lnTo>
                    <a:lnTo>
                      <a:pt x="335" y="3474"/>
                    </a:lnTo>
                    <a:close/>
                    <a:moveTo>
                      <a:pt x="293" y="3809"/>
                    </a:moveTo>
                    <a:lnTo>
                      <a:pt x="293" y="3893"/>
                    </a:lnTo>
                    <a:lnTo>
                      <a:pt x="1381" y="3893"/>
                    </a:lnTo>
                    <a:lnTo>
                      <a:pt x="1381" y="3809"/>
                    </a:lnTo>
                    <a:close/>
                    <a:moveTo>
                      <a:pt x="293" y="4060"/>
                    </a:moveTo>
                    <a:lnTo>
                      <a:pt x="293" y="4102"/>
                    </a:lnTo>
                    <a:lnTo>
                      <a:pt x="1381" y="4102"/>
                    </a:lnTo>
                    <a:lnTo>
                      <a:pt x="1381" y="4060"/>
                    </a:lnTo>
                    <a:close/>
                    <a:moveTo>
                      <a:pt x="84" y="4186"/>
                    </a:moveTo>
                    <a:lnTo>
                      <a:pt x="84" y="4311"/>
                    </a:lnTo>
                    <a:lnTo>
                      <a:pt x="293" y="4311"/>
                    </a:lnTo>
                    <a:lnTo>
                      <a:pt x="293" y="418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"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41"/>
          <p:cNvGrpSpPr/>
          <p:nvPr/>
        </p:nvGrpSpPr>
        <p:grpSpPr>
          <a:xfrm>
            <a:off x="421063" y="760492"/>
            <a:ext cx="1781100" cy="3921083"/>
            <a:chOff x="493050" y="768092"/>
            <a:chExt cx="1781100" cy="3921083"/>
          </a:xfrm>
        </p:grpSpPr>
        <p:sp>
          <p:nvSpPr>
            <p:cNvPr id="793" name="Google Shape;793;p41"/>
            <p:cNvSpPr/>
            <p:nvPr/>
          </p:nvSpPr>
          <p:spPr>
            <a:xfrm>
              <a:off x="493050" y="4416175"/>
              <a:ext cx="1781100" cy="273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4" name="Google Shape;794;p41"/>
            <p:cNvGrpSpPr/>
            <p:nvPr/>
          </p:nvGrpSpPr>
          <p:grpSpPr>
            <a:xfrm>
              <a:off x="713181" y="768092"/>
              <a:ext cx="1340869" cy="3840394"/>
              <a:chOff x="1953650" y="225950"/>
              <a:chExt cx="308700" cy="884150"/>
            </a:xfrm>
          </p:grpSpPr>
          <p:sp>
            <p:nvSpPr>
              <p:cNvPr id="795" name="Google Shape;795;p41"/>
              <p:cNvSpPr/>
              <p:nvPr/>
            </p:nvSpPr>
            <p:spPr>
              <a:xfrm>
                <a:off x="1984000" y="971950"/>
                <a:ext cx="24800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671" extrusionOk="0">
                    <a:moveTo>
                      <a:pt x="1" y="1"/>
                    </a:moveTo>
                    <a:lnTo>
                      <a:pt x="1" y="670"/>
                    </a:lnTo>
                    <a:lnTo>
                      <a:pt x="9919" y="670"/>
                    </a:lnTo>
                    <a:lnTo>
                      <a:pt x="99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1"/>
              <p:cNvSpPr/>
              <p:nvPr/>
            </p:nvSpPr>
            <p:spPr>
              <a:xfrm>
                <a:off x="1984000" y="719800"/>
                <a:ext cx="24800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671" extrusionOk="0">
                    <a:moveTo>
                      <a:pt x="1" y="1"/>
                    </a:moveTo>
                    <a:lnTo>
                      <a:pt x="1" y="670"/>
                    </a:lnTo>
                    <a:lnTo>
                      <a:pt x="9919" y="670"/>
                    </a:lnTo>
                    <a:lnTo>
                      <a:pt x="99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1"/>
              <p:cNvSpPr/>
              <p:nvPr/>
            </p:nvSpPr>
            <p:spPr>
              <a:xfrm>
                <a:off x="1984000" y="468700"/>
                <a:ext cx="2480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670" extrusionOk="0">
                    <a:moveTo>
                      <a:pt x="1" y="0"/>
                    </a:moveTo>
                    <a:lnTo>
                      <a:pt x="1" y="670"/>
                    </a:lnTo>
                    <a:lnTo>
                      <a:pt x="9919" y="670"/>
                    </a:lnTo>
                    <a:lnTo>
                      <a:pt x="99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1"/>
              <p:cNvSpPr/>
              <p:nvPr/>
            </p:nvSpPr>
            <p:spPr>
              <a:xfrm>
                <a:off x="1953650" y="227000"/>
                <a:ext cx="30375" cy="88310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35324" extrusionOk="0">
                    <a:moveTo>
                      <a:pt x="1" y="1"/>
                    </a:moveTo>
                    <a:lnTo>
                      <a:pt x="1" y="35323"/>
                    </a:lnTo>
                    <a:lnTo>
                      <a:pt x="629" y="35323"/>
                    </a:lnTo>
                    <a:lnTo>
                      <a:pt x="1215" y="34193"/>
                    </a:lnTo>
                    <a:lnTo>
                      <a:pt x="12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1"/>
              <p:cNvSpPr/>
              <p:nvPr/>
            </p:nvSpPr>
            <p:spPr>
              <a:xfrm>
                <a:off x="2231975" y="225950"/>
                <a:ext cx="30375" cy="8841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35366" extrusionOk="0">
                    <a:moveTo>
                      <a:pt x="0" y="1"/>
                    </a:moveTo>
                    <a:lnTo>
                      <a:pt x="0" y="34235"/>
                    </a:lnTo>
                    <a:lnTo>
                      <a:pt x="628" y="35365"/>
                    </a:lnTo>
                    <a:lnTo>
                      <a:pt x="1214" y="35365"/>
                    </a:lnTo>
                    <a:lnTo>
                      <a:pt x="12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1"/>
              <p:cNvSpPr/>
              <p:nvPr/>
            </p:nvSpPr>
            <p:spPr>
              <a:xfrm>
                <a:off x="2004925" y="515775"/>
                <a:ext cx="204050" cy="204050"/>
              </a:xfrm>
              <a:custGeom>
                <a:avLst/>
                <a:gdLst/>
                <a:ahLst/>
                <a:cxnLst/>
                <a:rect l="l" t="t" r="r" b="b"/>
                <a:pathLst>
                  <a:path w="8162" h="8162" extrusionOk="0">
                    <a:moveTo>
                      <a:pt x="168" y="1"/>
                    </a:moveTo>
                    <a:cubicBezTo>
                      <a:pt x="42" y="1"/>
                      <a:pt x="1" y="42"/>
                      <a:pt x="1" y="168"/>
                    </a:cubicBezTo>
                    <a:lnTo>
                      <a:pt x="1" y="7994"/>
                    </a:lnTo>
                    <a:cubicBezTo>
                      <a:pt x="1" y="8120"/>
                      <a:pt x="42" y="8162"/>
                      <a:pt x="168" y="8162"/>
                    </a:cubicBezTo>
                    <a:lnTo>
                      <a:pt x="7994" y="8162"/>
                    </a:lnTo>
                    <a:cubicBezTo>
                      <a:pt x="8120" y="8162"/>
                      <a:pt x="8162" y="8120"/>
                      <a:pt x="8162" y="7994"/>
                    </a:cubicBezTo>
                    <a:lnTo>
                      <a:pt x="8162" y="168"/>
                    </a:lnTo>
                    <a:cubicBezTo>
                      <a:pt x="8162" y="42"/>
                      <a:pt x="8120" y="1"/>
                      <a:pt x="79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1"/>
              <p:cNvSpPr/>
              <p:nvPr/>
            </p:nvSpPr>
            <p:spPr>
              <a:xfrm>
                <a:off x="2083400" y="515775"/>
                <a:ext cx="49200" cy="47100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1884" extrusionOk="0">
                    <a:moveTo>
                      <a:pt x="0" y="1"/>
                    </a:moveTo>
                    <a:lnTo>
                      <a:pt x="0" y="1800"/>
                    </a:lnTo>
                    <a:lnTo>
                      <a:pt x="210" y="1800"/>
                    </a:lnTo>
                    <a:cubicBezTo>
                      <a:pt x="220" y="1779"/>
                      <a:pt x="231" y="1771"/>
                      <a:pt x="240" y="1771"/>
                    </a:cubicBezTo>
                    <a:cubicBezTo>
                      <a:pt x="270" y="1771"/>
                      <a:pt x="293" y="1842"/>
                      <a:pt x="293" y="1842"/>
                    </a:cubicBezTo>
                    <a:cubicBezTo>
                      <a:pt x="293" y="1842"/>
                      <a:pt x="377" y="1800"/>
                      <a:pt x="419" y="1800"/>
                    </a:cubicBezTo>
                    <a:cubicBezTo>
                      <a:pt x="436" y="1800"/>
                      <a:pt x="452" y="1807"/>
                      <a:pt x="472" y="1807"/>
                    </a:cubicBezTo>
                    <a:cubicBezTo>
                      <a:pt x="501" y="1807"/>
                      <a:pt x="536" y="1792"/>
                      <a:pt x="586" y="1716"/>
                    </a:cubicBezTo>
                    <a:cubicBezTo>
                      <a:pt x="614" y="1716"/>
                      <a:pt x="642" y="1754"/>
                      <a:pt x="670" y="1754"/>
                    </a:cubicBezTo>
                    <a:cubicBezTo>
                      <a:pt x="684" y="1754"/>
                      <a:pt x="698" y="1744"/>
                      <a:pt x="712" y="1716"/>
                    </a:cubicBezTo>
                    <a:cubicBezTo>
                      <a:pt x="796" y="1716"/>
                      <a:pt x="837" y="1884"/>
                      <a:pt x="837" y="1884"/>
                    </a:cubicBezTo>
                    <a:lnTo>
                      <a:pt x="1005" y="1633"/>
                    </a:lnTo>
                    <a:cubicBezTo>
                      <a:pt x="1034" y="1691"/>
                      <a:pt x="1063" y="1770"/>
                      <a:pt x="1092" y="1770"/>
                    </a:cubicBezTo>
                    <a:cubicBezTo>
                      <a:pt x="1105" y="1770"/>
                      <a:pt x="1118" y="1755"/>
                      <a:pt x="1130" y="1716"/>
                    </a:cubicBezTo>
                    <a:cubicBezTo>
                      <a:pt x="1168" y="1773"/>
                      <a:pt x="1197" y="1796"/>
                      <a:pt x="1222" y="1796"/>
                    </a:cubicBezTo>
                    <a:cubicBezTo>
                      <a:pt x="1252" y="1796"/>
                      <a:pt x="1275" y="1762"/>
                      <a:pt x="1298" y="1716"/>
                    </a:cubicBezTo>
                    <a:cubicBezTo>
                      <a:pt x="1309" y="1705"/>
                      <a:pt x="1323" y="1700"/>
                      <a:pt x="1339" y="1700"/>
                    </a:cubicBezTo>
                    <a:cubicBezTo>
                      <a:pt x="1382" y="1700"/>
                      <a:pt x="1435" y="1739"/>
                      <a:pt x="1465" y="1800"/>
                    </a:cubicBezTo>
                    <a:cubicBezTo>
                      <a:pt x="1507" y="1716"/>
                      <a:pt x="1549" y="1716"/>
                      <a:pt x="1549" y="1716"/>
                    </a:cubicBezTo>
                    <a:cubicBezTo>
                      <a:pt x="1580" y="1654"/>
                      <a:pt x="1606" y="1630"/>
                      <a:pt x="1629" y="1630"/>
                    </a:cubicBezTo>
                    <a:cubicBezTo>
                      <a:pt x="1695" y="1630"/>
                      <a:pt x="1727" y="1842"/>
                      <a:pt x="1758" y="1842"/>
                    </a:cubicBezTo>
                    <a:cubicBezTo>
                      <a:pt x="1792" y="1842"/>
                      <a:pt x="1798" y="1681"/>
                      <a:pt x="1864" y="1681"/>
                    </a:cubicBezTo>
                    <a:cubicBezTo>
                      <a:pt x="1880" y="1681"/>
                      <a:pt x="1901" y="1691"/>
                      <a:pt x="1926" y="1716"/>
                    </a:cubicBezTo>
                    <a:cubicBezTo>
                      <a:pt x="1926" y="1744"/>
                      <a:pt x="1930" y="1754"/>
                      <a:pt x="1936" y="1754"/>
                    </a:cubicBezTo>
                    <a:cubicBezTo>
                      <a:pt x="1949" y="1754"/>
                      <a:pt x="1967" y="1716"/>
                      <a:pt x="1967" y="1716"/>
                    </a:cubicBezTo>
                    <a:lnTo>
                      <a:pt x="18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1"/>
              <p:cNvSpPr/>
              <p:nvPr/>
            </p:nvSpPr>
            <p:spPr>
              <a:xfrm>
                <a:off x="2004925" y="715625"/>
                <a:ext cx="2040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8162" h="168" extrusionOk="0">
                    <a:moveTo>
                      <a:pt x="1" y="0"/>
                    </a:moveTo>
                    <a:cubicBezTo>
                      <a:pt x="1" y="126"/>
                      <a:pt x="84" y="168"/>
                      <a:pt x="168" y="168"/>
                    </a:cubicBezTo>
                    <a:lnTo>
                      <a:pt x="7994" y="168"/>
                    </a:lnTo>
                    <a:cubicBezTo>
                      <a:pt x="8120" y="168"/>
                      <a:pt x="8162" y="126"/>
                      <a:pt x="8162" y="0"/>
                    </a:cubicBezTo>
                    <a:close/>
                  </a:path>
                </a:pathLst>
              </a:custGeom>
              <a:solidFill>
                <a:srgbClr val="434343">
                  <a:alpha val="58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1"/>
              <p:cNvSpPr/>
              <p:nvPr/>
            </p:nvSpPr>
            <p:spPr>
              <a:xfrm>
                <a:off x="2083400" y="677700"/>
                <a:ext cx="47100" cy="42125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1685" extrusionOk="0">
                    <a:moveTo>
                      <a:pt x="858" y="0"/>
                    </a:moveTo>
                    <a:cubicBezTo>
                      <a:pt x="848" y="0"/>
                      <a:pt x="837" y="10"/>
                      <a:pt x="837" y="52"/>
                    </a:cubicBezTo>
                    <a:cubicBezTo>
                      <a:pt x="837" y="136"/>
                      <a:pt x="754" y="178"/>
                      <a:pt x="754" y="178"/>
                    </a:cubicBezTo>
                    <a:cubicBezTo>
                      <a:pt x="754" y="178"/>
                      <a:pt x="712" y="178"/>
                      <a:pt x="712" y="136"/>
                    </a:cubicBezTo>
                    <a:cubicBezTo>
                      <a:pt x="712" y="220"/>
                      <a:pt x="670" y="345"/>
                      <a:pt x="670" y="345"/>
                    </a:cubicBezTo>
                    <a:cubicBezTo>
                      <a:pt x="670" y="323"/>
                      <a:pt x="667" y="316"/>
                      <a:pt x="663" y="316"/>
                    </a:cubicBezTo>
                    <a:cubicBezTo>
                      <a:pt x="653" y="316"/>
                      <a:pt x="637" y="354"/>
                      <a:pt x="631" y="354"/>
                    </a:cubicBezTo>
                    <a:cubicBezTo>
                      <a:pt x="629" y="354"/>
                      <a:pt x="628" y="352"/>
                      <a:pt x="628" y="345"/>
                    </a:cubicBezTo>
                    <a:lnTo>
                      <a:pt x="503" y="429"/>
                    </a:lnTo>
                    <a:lnTo>
                      <a:pt x="461" y="345"/>
                    </a:lnTo>
                    <a:cubicBezTo>
                      <a:pt x="461" y="262"/>
                      <a:pt x="419" y="220"/>
                      <a:pt x="419" y="220"/>
                    </a:cubicBezTo>
                    <a:cubicBezTo>
                      <a:pt x="356" y="220"/>
                      <a:pt x="340" y="149"/>
                      <a:pt x="337" y="149"/>
                    </a:cubicBezTo>
                    <a:cubicBezTo>
                      <a:pt x="335" y="149"/>
                      <a:pt x="335" y="157"/>
                      <a:pt x="335" y="178"/>
                    </a:cubicBezTo>
                    <a:cubicBezTo>
                      <a:pt x="335" y="199"/>
                      <a:pt x="325" y="209"/>
                      <a:pt x="309" y="209"/>
                    </a:cubicBezTo>
                    <a:cubicBezTo>
                      <a:pt x="293" y="209"/>
                      <a:pt x="272" y="199"/>
                      <a:pt x="252" y="178"/>
                    </a:cubicBezTo>
                    <a:cubicBezTo>
                      <a:pt x="252" y="150"/>
                      <a:pt x="247" y="141"/>
                      <a:pt x="241" y="141"/>
                    </a:cubicBezTo>
                    <a:cubicBezTo>
                      <a:pt x="228" y="141"/>
                      <a:pt x="210" y="178"/>
                      <a:pt x="210" y="178"/>
                    </a:cubicBezTo>
                    <a:lnTo>
                      <a:pt x="0" y="1685"/>
                    </a:lnTo>
                    <a:lnTo>
                      <a:pt x="1884" y="1685"/>
                    </a:lnTo>
                    <a:lnTo>
                      <a:pt x="1884" y="178"/>
                    </a:lnTo>
                    <a:lnTo>
                      <a:pt x="1842" y="178"/>
                    </a:lnTo>
                    <a:cubicBezTo>
                      <a:pt x="1842" y="178"/>
                      <a:pt x="1805" y="159"/>
                      <a:pt x="1780" y="159"/>
                    </a:cubicBezTo>
                    <a:cubicBezTo>
                      <a:pt x="1768" y="159"/>
                      <a:pt x="1758" y="164"/>
                      <a:pt x="1758" y="178"/>
                    </a:cubicBezTo>
                    <a:cubicBezTo>
                      <a:pt x="1758" y="178"/>
                      <a:pt x="1731" y="285"/>
                      <a:pt x="1721" y="285"/>
                    </a:cubicBezTo>
                    <a:cubicBezTo>
                      <a:pt x="1718" y="285"/>
                      <a:pt x="1716" y="278"/>
                      <a:pt x="1716" y="262"/>
                    </a:cubicBezTo>
                    <a:cubicBezTo>
                      <a:pt x="1716" y="303"/>
                      <a:pt x="1706" y="324"/>
                      <a:pt x="1695" y="324"/>
                    </a:cubicBezTo>
                    <a:cubicBezTo>
                      <a:pt x="1685" y="324"/>
                      <a:pt x="1675" y="303"/>
                      <a:pt x="1675" y="262"/>
                    </a:cubicBezTo>
                    <a:cubicBezTo>
                      <a:pt x="1675" y="262"/>
                      <a:pt x="1647" y="289"/>
                      <a:pt x="1624" y="289"/>
                    </a:cubicBezTo>
                    <a:cubicBezTo>
                      <a:pt x="1606" y="289"/>
                      <a:pt x="1591" y="274"/>
                      <a:pt x="1591" y="220"/>
                    </a:cubicBezTo>
                    <a:cubicBezTo>
                      <a:pt x="1591" y="206"/>
                      <a:pt x="1591" y="201"/>
                      <a:pt x="1589" y="201"/>
                    </a:cubicBezTo>
                    <a:cubicBezTo>
                      <a:pt x="1586" y="201"/>
                      <a:pt x="1577" y="220"/>
                      <a:pt x="1549" y="220"/>
                    </a:cubicBezTo>
                    <a:cubicBezTo>
                      <a:pt x="1549" y="220"/>
                      <a:pt x="1507" y="220"/>
                      <a:pt x="1507" y="262"/>
                    </a:cubicBezTo>
                    <a:cubicBezTo>
                      <a:pt x="1507" y="278"/>
                      <a:pt x="1505" y="285"/>
                      <a:pt x="1503" y="285"/>
                    </a:cubicBezTo>
                    <a:cubicBezTo>
                      <a:pt x="1492" y="285"/>
                      <a:pt x="1465" y="178"/>
                      <a:pt x="1465" y="178"/>
                    </a:cubicBezTo>
                    <a:cubicBezTo>
                      <a:pt x="1465" y="199"/>
                      <a:pt x="1444" y="199"/>
                      <a:pt x="1423" y="199"/>
                    </a:cubicBezTo>
                    <a:cubicBezTo>
                      <a:pt x="1402" y="199"/>
                      <a:pt x="1382" y="199"/>
                      <a:pt x="1382" y="220"/>
                    </a:cubicBezTo>
                    <a:cubicBezTo>
                      <a:pt x="1382" y="206"/>
                      <a:pt x="1377" y="201"/>
                      <a:pt x="1371" y="201"/>
                    </a:cubicBezTo>
                    <a:cubicBezTo>
                      <a:pt x="1358" y="201"/>
                      <a:pt x="1340" y="220"/>
                      <a:pt x="1340" y="220"/>
                    </a:cubicBezTo>
                    <a:lnTo>
                      <a:pt x="1298" y="387"/>
                    </a:lnTo>
                    <a:cubicBezTo>
                      <a:pt x="1298" y="387"/>
                      <a:pt x="1256" y="345"/>
                      <a:pt x="1256" y="262"/>
                    </a:cubicBezTo>
                    <a:cubicBezTo>
                      <a:pt x="1256" y="199"/>
                      <a:pt x="1235" y="188"/>
                      <a:pt x="1214" y="188"/>
                    </a:cubicBezTo>
                    <a:cubicBezTo>
                      <a:pt x="1204" y="188"/>
                      <a:pt x="1193" y="191"/>
                      <a:pt x="1185" y="191"/>
                    </a:cubicBezTo>
                    <a:cubicBezTo>
                      <a:pt x="1178" y="191"/>
                      <a:pt x="1172" y="188"/>
                      <a:pt x="1172" y="178"/>
                    </a:cubicBezTo>
                    <a:cubicBezTo>
                      <a:pt x="1172" y="220"/>
                      <a:pt x="1130" y="262"/>
                      <a:pt x="1130" y="262"/>
                    </a:cubicBezTo>
                    <a:cubicBezTo>
                      <a:pt x="1126" y="257"/>
                      <a:pt x="1121" y="255"/>
                      <a:pt x="1116" y="255"/>
                    </a:cubicBezTo>
                    <a:cubicBezTo>
                      <a:pt x="1091" y="255"/>
                      <a:pt x="1068" y="309"/>
                      <a:pt x="1056" y="309"/>
                    </a:cubicBezTo>
                    <a:cubicBezTo>
                      <a:pt x="1050" y="309"/>
                      <a:pt x="1047" y="297"/>
                      <a:pt x="1047" y="262"/>
                    </a:cubicBezTo>
                    <a:cubicBezTo>
                      <a:pt x="1047" y="220"/>
                      <a:pt x="963" y="52"/>
                      <a:pt x="963" y="52"/>
                    </a:cubicBezTo>
                    <a:cubicBezTo>
                      <a:pt x="945" y="17"/>
                      <a:pt x="935" y="4"/>
                      <a:pt x="929" y="4"/>
                    </a:cubicBezTo>
                    <a:cubicBezTo>
                      <a:pt x="921" y="4"/>
                      <a:pt x="921" y="28"/>
                      <a:pt x="921" y="52"/>
                    </a:cubicBezTo>
                    <a:cubicBezTo>
                      <a:pt x="921" y="31"/>
                      <a:pt x="911" y="31"/>
                      <a:pt x="900" y="31"/>
                    </a:cubicBezTo>
                    <a:cubicBezTo>
                      <a:pt x="890" y="31"/>
                      <a:pt x="879" y="31"/>
                      <a:pt x="879" y="10"/>
                    </a:cubicBezTo>
                    <a:cubicBezTo>
                      <a:pt x="879" y="10"/>
                      <a:pt x="869" y="0"/>
                      <a:pt x="8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1"/>
              <p:cNvSpPr/>
              <p:nvPr/>
            </p:nvSpPr>
            <p:spPr>
              <a:xfrm>
                <a:off x="2156650" y="557625"/>
                <a:ext cx="41875" cy="120350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4814" extrusionOk="0">
                    <a:moveTo>
                      <a:pt x="0" y="1"/>
                    </a:moveTo>
                    <a:lnTo>
                      <a:pt x="0" y="4813"/>
                    </a:lnTo>
                    <a:lnTo>
                      <a:pt x="1674" y="4813"/>
                    </a:lnTo>
                    <a:lnTo>
                      <a:pt x="16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1"/>
              <p:cNvSpPr/>
              <p:nvPr/>
            </p:nvSpPr>
            <p:spPr>
              <a:xfrm>
                <a:off x="2021675" y="662250"/>
                <a:ext cx="49200" cy="45025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1801" extrusionOk="0">
                    <a:moveTo>
                      <a:pt x="628" y="210"/>
                    </a:moveTo>
                    <a:lnTo>
                      <a:pt x="419" y="545"/>
                    </a:lnTo>
                    <a:lnTo>
                      <a:pt x="837" y="545"/>
                    </a:lnTo>
                    <a:lnTo>
                      <a:pt x="628" y="210"/>
                    </a:lnTo>
                    <a:close/>
                    <a:moveTo>
                      <a:pt x="1381" y="252"/>
                    </a:moveTo>
                    <a:lnTo>
                      <a:pt x="1172" y="545"/>
                    </a:lnTo>
                    <a:lnTo>
                      <a:pt x="1591" y="545"/>
                    </a:lnTo>
                    <a:lnTo>
                      <a:pt x="1381" y="252"/>
                    </a:lnTo>
                    <a:close/>
                    <a:moveTo>
                      <a:pt x="586" y="587"/>
                    </a:moveTo>
                    <a:lnTo>
                      <a:pt x="586" y="1382"/>
                    </a:lnTo>
                    <a:lnTo>
                      <a:pt x="670" y="1382"/>
                    </a:lnTo>
                    <a:lnTo>
                      <a:pt x="670" y="587"/>
                    </a:lnTo>
                    <a:close/>
                    <a:moveTo>
                      <a:pt x="1298" y="587"/>
                    </a:moveTo>
                    <a:lnTo>
                      <a:pt x="1298" y="1382"/>
                    </a:lnTo>
                    <a:lnTo>
                      <a:pt x="1423" y="1382"/>
                    </a:lnTo>
                    <a:lnTo>
                      <a:pt x="1423" y="587"/>
                    </a:lnTo>
                    <a:close/>
                    <a:moveTo>
                      <a:pt x="377" y="1466"/>
                    </a:moveTo>
                    <a:lnTo>
                      <a:pt x="377" y="1591"/>
                    </a:lnTo>
                    <a:lnTo>
                      <a:pt x="1674" y="1591"/>
                    </a:lnTo>
                    <a:lnTo>
                      <a:pt x="1674" y="1466"/>
                    </a:lnTo>
                    <a:close/>
                    <a:moveTo>
                      <a:pt x="1925" y="126"/>
                    </a:moveTo>
                    <a:lnTo>
                      <a:pt x="1925" y="1717"/>
                    </a:lnTo>
                    <a:lnTo>
                      <a:pt x="126" y="1717"/>
                    </a:lnTo>
                    <a:lnTo>
                      <a:pt x="126" y="126"/>
                    </a:lnTo>
                    <a:close/>
                    <a:moveTo>
                      <a:pt x="0" y="1"/>
                    </a:moveTo>
                    <a:lnTo>
                      <a:pt x="0" y="1800"/>
                    </a:lnTo>
                    <a:lnTo>
                      <a:pt x="1967" y="1800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1"/>
              <p:cNvSpPr/>
              <p:nvPr/>
            </p:nvSpPr>
            <p:spPr>
              <a:xfrm>
                <a:off x="2160825" y="562850"/>
                <a:ext cx="33500" cy="10990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4396" extrusionOk="0">
                    <a:moveTo>
                      <a:pt x="42" y="1"/>
                    </a:moveTo>
                    <a:lnTo>
                      <a:pt x="42" y="168"/>
                    </a:lnTo>
                    <a:lnTo>
                      <a:pt x="252" y="168"/>
                    </a:lnTo>
                    <a:lnTo>
                      <a:pt x="252" y="1"/>
                    </a:lnTo>
                    <a:close/>
                    <a:moveTo>
                      <a:pt x="1340" y="419"/>
                    </a:moveTo>
                    <a:lnTo>
                      <a:pt x="252" y="461"/>
                    </a:lnTo>
                    <a:lnTo>
                      <a:pt x="1340" y="461"/>
                    </a:lnTo>
                    <a:lnTo>
                      <a:pt x="1340" y="419"/>
                    </a:lnTo>
                    <a:close/>
                    <a:moveTo>
                      <a:pt x="252" y="587"/>
                    </a:moveTo>
                    <a:lnTo>
                      <a:pt x="252" y="670"/>
                    </a:lnTo>
                    <a:lnTo>
                      <a:pt x="1340" y="670"/>
                    </a:lnTo>
                    <a:lnTo>
                      <a:pt x="1340" y="587"/>
                    </a:lnTo>
                    <a:close/>
                    <a:moveTo>
                      <a:pt x="252" y="754"/>
                    </a:moveTo>
                    <a:lnTo>
                      <a:pt x="252" y="796"/>
                    </a:lnTo>
                    <a:lnTo>
                      <a:pt x="1340" y="796"/>
                    </a:lnTo>
                    <a:lnTo>
                      <a:pt x="1340" y="754"/>
                    </a:lnTo>
                    <a:close/>
                    <a:moveTo>
                      <a:pt x="419" y="880"/>
                    </a:moveTo>
                    <a:lnTo>
                      <a:pt x="419" y="1005"/>
                    </a:lnTo>
                    <a:lnTo>
                      <a:pt x="1340" y="1005"/>
                    </a:lnTo>
                    <a:lnTo>
                      <a:pt x="1340" y="880"/>
                    </a:lnTo>
                    <a:close/>
                    <a:moveTo>
                      <a:pt x="0" y="880"/>
                    </a:moveTo>
                    <a:lnTo>
                      <a:pt x="0" y="1089"/>
                    </a:lnTo>
                    <a:lnTo>
                      <a:pt x="293" y="1089"/>
                    </a:lnTo>
                    <a:lnTo>
                      <a:pt x="293" y="880"/>
                    </a:lnTo>
                    <a:close/>
                    <a:moveTo>
                      <a:pt x="419" y="1173"/>
                    </a:moveTo>
                    <a:lnTo>
                      <a:pt x="419" y="1215"/>
                    </a:lnTo>
                    <a:lnTo>
                      <a:pt x="1340" y="1215"/>
                    </a:lnTo>
                    <a:lnTo>
                      <a:pt x="419" y="1173"/>
                    </a:lnTo>
                    <a:close/>
                    <a:moveTo>
                      <a:pt x="0" y="1256"/>
                    </a:moveTo>
                    <a:lnTo>
                      <a:pt x="0" y="1466"/>
                    </a:lnTo>
                    <a:lnTo>
                      <a:pt x="293" y="1466"/>
                    </a:lnTo>
                    <a:lnTo>
                      <a:pt x="293" y="1256"/>
                    </a:lnTo>
                    <a:close/>
                    <a:moveTo>
                      <a:pt x="419" y="1424"/>
                    </a:moveTo>
                    <a:lnTo>
                      <a:pt x="419" y="1591"/>
                    </a:lnTo>
                    <a:lnTo>
                      <a:pt x="1340" y="1591"/>
                    </a:lnTo>
                    <a:lnTo>
                      <a:pt x="1340" y="1424"/>
                    </a:lnTo>
                    <a:close/>
                    <a:moveTo>
                      <a:pt x="0" y="1591"/>
                    </a:moveTo>
                    <a:lnTo>
                      <a:pt x="0" y="1800"/>
                    </a:lnTo>
                    <a:lnTo>
                      <a:pt x="293" y="1800"/>
                    </a:lnTo>
                    <a:lnTo>
                      <a:pt x="293" y="1591"/>
                    </a:lnTo>
                    <a:close/>
                    <a:moveTo>
                      <a:pt x="419" y="1717"/>
                    </a:moveTo>
                    <a:lnTo>
                      <a:pt x="419" y="1800"/>
                    </a:lnTo>
                    <a:lnTo>
                      <a:pt x="1340" y="1800"/>
                    </a:lnTo>
                    <a:lnTo>
                      <a:pt x="1340" y="1717"/>
                    </a:lnTo>
                    <a:close/>
                    <a:moveTo>
                      <a:pt x="419" y="1926"/>
                    </a:moveTo>
                    <a:lnTo>
                      <a:pt x="419" y="2010"/>
                    </a:lnTo>
                    <a:lnTo>
                      <a:pt x="1340" y="2010"/>
                    </a:lnTo>
                    <a:lnTo>
                      <a:pt x="1340" y="1926"/>
                    </a:lnTo>
                    <a:close/>
                    <a:moveTo>
                      <a:pt x="0" y="1884"/>
                    </a:moveTo>
                    <a:lnTo>
                      <a:pt x="0" y="2093"/>
                    </a:lnTo>
                    <a:lnTo>
                      <a:pt x="293" y="2093"/>
                    </a:lnTo>
                    <a:lnTo>
                      <a:pt x="293" y="1884"/>
                    </a:lnTo>
                    <a:close/>
                    <a:moveTo>
                      <a:pt x="419" y="2093"/>
                    </a:moveTo>
                    <a:lnTo>
                      <a:pt x="419" y="2219"/>
                    </a:lnTo>
                    <a:lnTo>
                      <a:pt x="1340" y="2219"/>
                    </a:lnTo>
                    <a:lnTo>
                      <a:pt x="1340" y="2093"/>
                    </a:lnTo>
                    <a:close/>
                    <a:moveTo>
                      <a:pt x="252" y="2303"/>
                    </a:moveTo>
                    <a:lnTo>
                      <a:pt x="252" y="2344"/>
                    </a:lnTo>
                    <a:lnTo>
                      <a:pt x="1340" y="2344"/>
                    </a:lnTo>
                    <a:lnTo>
                      <a:pt x="252" y="2303"/>
                    </a:lnTo>
                    <a:close/>
                    <a:moveTo>
                      <a:pt x="419" y="2512"/>
                    </a:moveTo>
                    <a:lnTo>
                      <a:pt x="419" y="2637"/>
                    </a:lnTo>
                    <a:lnTo>
                      <a:pt x="1340" y="2637"/>
                    </a:lnTo>
                    <a:lnTo>
                      <a:pt x="1340" y="2512"/>
                    </a:lnTo>
                    <a:close/>
                    <a:moveTo>
                      <a:pt x="0" y="2512"/>
                    </a:moveTo>
                    <a:lnTo>
                      <a:pt x="0" y="2721"/>
                    </a:lnTo>
                    <a:lnTo>
                      <a:pt x="293" y="2721"/>
                    </a:lnTo>
                    <a:lnTo>
                      <a:pt x="293" y="2512"/>
                    </a:lnTo>
                    <a:close/>
                    <a:moveTo>
                      <a:pt x="419" y="2721"/>
                    </a:moveTo>
                    <a:lnTo>
                      <a:pt x="419" y="2763"/>
                    </a:lnTo>
                    <a:lnTo>
                      <a:pt x="1340" y="2763"/>
                    </a:lnTo>
                    <a:lnTo>
                      <a:pt x="1340" y="2721"/>
                    </a:lnTo>
                    <a:close/>
                    <a:moveTo>
                      <a:pt x="0" y="2889"/>
                    </a:moveTo>
                    <a:lnTo>
                      <a:pt x="0" y="3098"/>
                    </a:lnTo>
                    <a:lnTo>
                      <a:pt x="293" y="3098"/>
                    </a:lnTo>
                    <a:lnTo>
                      <a:pt x="293" y="2889"/>
                    </a:lnTo>
                    <a:close/>
                    <a:moveTo>
                      <a:pt x="419" y="2972"/>
                    </a:moveTo>
                    <a:lnTo>
                      <a:pt x="419" y="3098"/>
                    </a:lnTo>
                    <a:lnTo>
                      <a:pt x="1340" y="3098"/>
                    </a:lnTo>
                    <a:lnTo>
                      <a:pt x="1340" y="2972"/>
                    </a:lnTo>
                    <a:close/>
                    <a:moveTo>
                      <a:pt x="419" y="3265"/>
                    </a:moveTo>
                    <a:lnTo>
                      <a:pt x="419" y="3307"/>
                    </a:lnTo>
                    <a:lnTo>
                      <a:pt x="1340" y="3307"/>
                    </a:lnTo>
                    <a:lnTo>
                      <a:pt x="1340" y="3265"/>
                    </a:lnTo>
                    <a:close/>
                    <a:moveTo>
                      <a:pt x="0" y="3182"/>
                    </a:moveTo>
                    <a:lnTo>
                      <a:pt x="0" y="3391"/>
                    </a:lnTo>
                    <a:lnTo>
                      <a:pt x="293" y="3391"/>
                    </a:lnTo>
                    <a:lnTo>
                      <a:pt x="293" y="3182"/>
                    </a:lnTo>
                    <a:close/>
                    <a:moveTo>
                      <a:pt x="419" y="3474"/>
                    </a:moveTo>
                    <a:lnTo>
                      <a:pt x="419" y="3600"/>
                    </a:lnTo>
                    <a:lnTo>
                      <a:pt x="1340" y="3600"/>
                    </a:lnTo>
                    <a:lnTo>
                      <a:pt x="1340" y="3474"/>
                    </a:lnTo>
                    <a:close/>
                    <a:moveTo>
                      <a:pt x="0" y="3516"/>
                    </a:moveTo>
                    <a:lnTo>
                      <a:pt x="0" y="3726"/>
                    </a:lnTo>
                    <a:lnTo>
                      <a:pt x="293" y="3726"/>
                    </a:lnTo>
                    <a:lnTo>
                      <a:pt x="293" y="3516"/>
                    </a:lnTo>
                    <a:close/>
                    <a:moveTo>
                      <a:pt x="252" y="3809"/>
                    </a:moveTo>
                    <a:lnTo>
                      <a:pt x="252" y="3935"/>
                    </a:lnTo>
                    <a:lnTo>
                      <a:pt x="1340" y="3935"/>
                    </a:lnTo>
                    <a:lnTo>
                      <a:pt x="1340" y="3809"/>
                    </a:lnTo>
                    <a:close/>
                    <a:moveTo>
                      <a:pt x="252" y="4102"/>
                    </a:moveTo>
                    <a:lnTo>
                      <a:pt x="252" y="4144"/>
                    </a:lnTo>
                    <a:lnTo>
                      <a:pt x="1340" y="4144"/>
                    </a:lnTo>
                    <a:lnTo>
                      <a:pt x="1340" y="4102"/>
                    </a:lnTo>
                    <a:close/>
                    <a:moveTo>
                      <a:pt x="42" y="4228"/>
                    </a:moveTo>
                    <a:lnTo>
                      <a:pt x="42" y="4395"/>
                    </a:lnTo>
                    <a:lnTo>
                      <a:pt x="252" y="4395"/>
                    </a:lnTo>
                    <a:lnTo>
                      <a:pt x="252" y="422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1"/>
              <p:cNvSpPr/>
              <p:nvPr/>
            </p:nvSpPr>
            <p:spPr>
              <a:xfrm>
                <a:off x="2004925" y="264675"/>
                <a:ext cx="204050" cy="204050"/>
              </a:xfrm>
              <a:custGeom>
                <a:avLst/>
                <a:gdLst/>
                <a:ahLst/>
                <a:cxnLst/>
                <a:rect l="l" t="t" r="r" b="b"/>
                <a:pathLst>
                  <a:path w="8162" h="8162" extrusionOk="0">
                    <a:moveTo>
                      <a:pt x="168" y="0"/>
                    </a:moveTo>
                    <a:cubicBezTo>
                      <a:pt x="42" y="0"/>
                      <a:pt x="1" y="42"/>
                      <a:pt x="1" y="168"/>
                    </a:cubicBezTo>
                    <a:lnTo>
                      <a:pt x="1" y="7994"/>
                    </a:lnTo>
                    <a:cubicBezTo>
                      <a:pt x="1" y="8119"/>
                      <a:pt x="42" y="8161"/>
                      <a:pt x="168" y="8161"/>
                    </a:cubicBezTo>
                    <a:lnTo>
                      <a:pt x="7994" y="8161"/>
                    </a:lnTo>
                    <a:cubicBezTo>
                      <a:pt x="8120" y="8161"/>
                      <a:pt x="8162" y="8119"/>
                      <a:pt x="8162" y="7994"/>
                    </a:cubicBezTo>
                    <a:lnTo>
                      <a:pt x="8162" y="168"/>
                    </a:lnTo>
                    <a:cubicBezTo>
                      <a:pt x="8162" y="42"/>
                      <a:pt x="8120" y="0"/>
                      <a:pt x="79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1"/>
              <p:cNvSpPr/>
              <p:nvPr/>
            </p:nvSpPr>
            <p:spPr>
              <a:xfrm>
                <a:off x="2083400" y="264675"/>
                <a:ext cx="49200" cy="47100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1884" extrusionOk="0">
                    <a:moveTo>
                      <a:pt x="0" y="0"/>
                    </a:moveTo>
                    <a:lnTo>
                      <a:pt x="0" y="1800"/>
                    </a:lnTo>
                    <a:lnTo>
                      <a:pt x="210" y="1800"/>
                    </a:lnTo>
                    <a:cubicBezTo>
                      <a:pt x="220" y="1779"/>
                      <a:pt x="231" y="1771"/>
                      <a:pt x="240" y="1771"/>
                    </a:cubicBezTo>
                    <a:cubicBezTo>
                      <a:pt x="270" y="1771"/>
                      <a:pt x="293" y="1842"/>
                      <a:pt x="293" y="1842"/>
                    </a:cubicBezTo>
                    <a:cubicBezTo>
                      <a:pt x="293" y="1842"/>
                      <a:pt x="377" y="1800"/>
                      <a:pt x="419" y="1800"/>
                    </a:cubicBezTo>
                    <a:cubicBezTo>
                      <a:pt x="436" y="1800"/>
                      <a:pt x="452" y="1806"/>
                      <a:pt x="472" y="1806"/>
                    </a:cubicBezTo>
                    <a:cubicBezTo>
                      <a:pt x="501" y="1806"/>
                      <a:pt x="536" y="1791"/>
                      <a:pt x="586" y="1716"/>
                    </a:cubicBezTo>
                    <a:cubicBezTo>
                      <a:pt x="614" y="1716"/>
                      <a:pt x="642" y="1753"/>
                      <a:pt x="670" y="1753"/>
                    </a:cubicBezTo>
                    <a:cubicBezTo>
                      <a:pt x="684" y="1753"/>
                      <a:pt x="698" y="1744"/>
                      <a:pt x="712" y="1716"/>
                    </a:cubicBezTo>
                    <a:cubicBezTo>
                      <a:pt x="796" y="1716"/>
                      <a:pt x="837" y="1883"/>
                      <a:pt x="837" y="1883"/>
                    </a:cubicBezTo>
                    <a:lnTo>
                      <a:pt x="1005" y="1632"/>
                    </a:lnTo>
                    <a:cubicBezTo>
                      <a:pt x="1034" y="1691"/>
                      <a:pt x="1063" y="1769"/>
                      <a:pt x="1092" y="1769"/>
                    </a:cubicBezTo>
                    <a:cubicBezTo>
                      <a:pt x="1105" y="1769"/>
                      <a:pt x="1118" y="1754"/>
                      <a:pt x="1130" y="1716"/>
                    </a:cubicBezTo>
                    <a:cubicBezTo>
                      <a:pt x="1168" y="1773"/>
                      <a:pt x="1197" y="1795"/>
                      <a:pt x="1222" y="1795"/>
                    </a:cubicBezTo>
                    <a:cubicBezTo>
                      <a:pt x="1252" y="1795"/>
                      <a:pt x="1275" y="1762"/>
                      <a:pt x="1298" y="1716"/>
                    </a:cubicBezTo>
                    <a:cubicBezTo>
                      <a:pt x="1309" y="1705"/>
                      <a:pt x="1323" y="1700"/>
                      <a:pt x="1339" y="1700"/>
                    </a:cubicBezTo>
                    <a:cubicBezTo>
                      <a:pt x="1382" y="1700"/>
                      <a:pt x="1435" y="1739"/>
                      <a:pt x="1465" y="1800"/>
                    </a:cubicBezTo>
                    <a:cubicBezTo>
                      <a:pt x="1507" y="1716"/>
                      <a:pt x="1549" y="1716"/>
                      <a:pt x="1549" y="1716"/>
                    </a:cubicBezTo>
                    <a:cubicBezTo>
                      <a:pt x="1580" y="1653"/>
                      <a:pt x="1606" y="1630"/>
                      <a:pt x="1629" y="1630"/>
                    </a:cubicBezTo>
                    <a:cubicBezTo>
                      <a:pt x="1695" y="1630"/>
                      <a:pt x="1727" y="1842"/>
                      <a:pt x="1758" y="1842"/>
                    </a:cubicBezTo>
                    <a:cubicBezTo>
                      <a:pt x="1792" y="1842"/>
                      <a:pt x="1798" y="1681"/>
                      <a:pt x="1864" y="1681"/>
                    </a:cubicBezTo>
                    <a:cubicBezTo>
                      <a:pt x="1880" y="1681"/>
                      <a:pt x="1901" y="1691"/>
                      <a:pt x="1926" y="1716"/>
                    </a:cubicBezTo>
                    <a:cubicBezTo>
                      <a:pt x="1926" y="1744"/>
                      <a:pt x="1930" y="1753"/>
                      <a:pt x="1936" y="1753"/>
                    </a:cubicBezTo>
                    <a:cubicBezTo>
                      <a:pt x="1949" y="1753"/>
                      <a:pt x="1967" y="1716"/>
                      <a:pt x="1967" y="1716"/>
                    </a:cubicBezTo>
                    <a:lnTo>
                      <a:pt x="18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1"/>
              <p:cNvSpPr/>
              <p:nvPr/>
            </p:nvSpPr>
            <p:spPr>
              <a:xfrm>
                <a:off x="2004925" y="464500"/>
                <a:ext cx="204050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8162" h="169" extrusionOk="0">
                    <a:moveTo>
                      <a:pt x="1" y="1"/>
                    </a:moveTo>
                    <a:cubicBezTo>
                      <a:pt x="1" y="84"/>
                      <a:pt x="84" y="168"/>
                      <a:pt x="168" y="168"/>
                    </a:cubicBezTo>
                    <a:lnTo>
                      <a:pt x="7994" y="168"/>
                    </a:lnTo>
                    <a:cubicBezTo>
                      <a:pt x="8120" y="168"/>
                      <a:pt x="8162" y="126"/>
                      <a:pt x="8162" y="1"/>
                    </a:cubicBezTo>
                    <a:close/>
                  </a:path>
                </a:pathLst>
              </a:custGeom>
              <a:solidFill>
                <a:srgbClr val="434343">
                  <a:alpha val="58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1"/>
              <p:cNvSpPr/>
              <p:nvPr/>
            </p:nvSpPr>
            <p:spPr>
              <a:xfrm>
                <a:off x="2083400" y="426575"/>
                <a:ext cx="47100" cy="42150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1686" extrusionOk="0">
                    <a:moveTo>
                      <a:pt x="858" y="1"/>
                    </a:moveTo>
                    <a:cubicBezTo>
                      <a:pt x="848" y="1"/>
                      <a:pt x="837" y="11"/>
                      <a:pt x="837" y="53"/>
                    </a:cubicBezTo>
                    <a:cubicBezTo>
                      <a:pt x="837" y="137"/>
                      <a:pt x="754" y="179"/>
                      <a:pt x="754" y="179"/>
                    </a:cubicBezTo>
                    <a:cubicBezTo>
                      <a:pt x="754" y="179"/>
                      <a:pt x="712" y="179"/>
                      <a:pt x="712" y="137"/>
                    </a:cubicBezTo>
                    <a:cubicBezTo>
                      <a:pt x="712" y="220"/>
                      <a:pt x="670" y="346"/>
                      <a:pt x="670" y="346"/>
                    </a:cubicBezTo>
                    <a:cubicBezTo>
                      <a:pt x="670" y="324"/>
                      <a:pt x="667" y="316"/>
                      <a:pt x="663" y="316"/>
                    </a:cubicBezTo>
                    <a:cubicBezTo>
                      <a:pt x="653" y="316"/>
                      <a:pt x="637" y="355"/>
                      <a:pt x="631" y="355"/>
                    </a:cubicBezTo>
                    <a:cubicBezTo>
                      <a:pt x="629" y="355"/>
                      <a:pt x="628" y="352"/>
                      <a:pt x="628" y="346"/>
                    </a:cubicBezTo>
                    <a:lnTo>
                      <a:pt x="503" y="430"/>
                    </a:lnTo>
                    <a:lnTo>
                      <a:pt x="461" y="346"/>
                    </a:lnTo>
                    <a:cubicBezTo>
                      <a:pt x="461" y="262"/>
                      <a:pt x="419" y="220"/>
                      <a:pt x="419" y="220"/>
                    </a:cubicBezTo>
                    <a:cubicBezTo>
                      <a:pt x="356" y="220"/>
                      <a:pt x="340" y="150"/>
                      <a:pt x="337" y="150"/>
                    </a:cubicBezTo>
                    <a:cubicBezTo>
                      <a:pt x="335" y="150"/>
                      <a:pt x="335" y="158"/>
                      <a:pt x="335" y="179"/>
                    </a:cubicBezTo>
                    <a:cubicBezTo>
                      <a:pt x="335" y="199"/>
                      <a:pt x="325" y="210"/>
                      <a:pt x="309" y="210"/>
                    </a:cubicBezTo>
                    <a:cubicBezTo>
                      <a:pt x="293" y="210"/>
                      <a:pt x="272" y="199"/>
                      <a:pt x="252" y="179"/>
                    </a:cubicBezTo>
                    <a:cubicBezTo>
                      <a:pt x="252" y="151"/>
                      <a:pt x="247" y="141"/>
                      <a:pt x="241" y="141"/>
                    </a:cubicBezTo>
                    <a:cubicBezTo>
                      <a:pt x="228" y="141"/>
                      <a:pt x="210" y="179"/>
                      <a:pt x="210" y="179"/>
                    </a:cubicBezTo>
                    <a:lnTo>
                      <a:pt x="0" y="1685"/>
                    </a:lnTo>
                    <a:lnTo>
                      <a:pt x="1884" y="1685"/>
                    </a:lnTo>
                    <a:lnTo>
                      <a:pt x="1884" y="179"/>
                    </a:lnTo>
                    <a:lnTo>
                      <a:pt x="1842" y="179"/>
                    </a:lnTo>
                    <a:cubicBezTo>
                      <a:pt x="1842" y="179"/>
                      <a:pt x="1805" y="160"/>
                      <a:pt x="1780" y="160"/>
                    </a:cubicBezTo>
                    <a:cubicBezTo>
                      <a:pt x="1768" y="160"/>
                      <a:pt x="1758" y="165"/>
                      <a:pt x="1758" y="179"/>
                    </a:cubicBezTo>
                    <a:cubicBezTo>
                      <a:pt x="1758" y="179"/>
                      <a:pt x="1731" y="286"/>
                      <a:pt x="1721" y="286"/>
                    </a:cubicBezTo>
                    <a:cubicBezTo>
                      <a:pt x="1718" y="286"/>
                      <a:pt x="1716" y="279"/>
                      <a:pt x="1716" y="262"/>
                    </a:cubicBezTo>
                    <a:cubicBezTo>
                      <a:pt x="1716" y="304"/>
                      <a:pt x="1706" y="325"/>
                      <a:pt x="1695" y="325"/>
                    </a:cubicBezTo>
                    <a:cubicBezTo>
                      <a:pt x="1685" y="325"/>
                      <a:pt x="1675" y="304"/>
                      <a:pt x="1675" y="262"/>
                    </a:cubicBezTo>
                    <a:cubicBezTo>
                      <a:pt x="1675" y="262"/>
                      <a:pt x="1647" y="290"/>
                      <a:pt x="1624" y="290"/>
                    </a:cubicBezTo>
                    <a:cubicBezTo>
                      <a:pt x="1606" y="290"/>
                      <a:pt x="1591" y="274"/>
                      <a:pt x="1591" y="220"/>
                    </a:cubicBezTo>
                    <a:cubicBezTo>
                      <a:pt x="1591" y="206"/>
                      <a:pt x="1591" y="202"/>
                      <a:pt x="1589" y="202"/>
                    </a:cubicBezTo>
                    <a:cubicBezTo>
                      <a:pt x="1586" y="202"/>
                      <a:pt x="1577" y="220"/>
                      <a:pt x="1549" y="220"/>
                    </a:cubicBezTo>
                    <a:cubicBezTo>
                      <a:pt x="1549" y="220"/>
                      <a:pt x="1507" y="220"/>
                      <a:pt x="1507" y="262"/>
                    </a:cubicBezTo>
                    <a:cubicBezTo>
                      <a:pt x="1507" y="279"/>
                      <a:pt x="1505" y="286"/>
                      <a:pt x="1503" y="286"/>
                    </a:cubicBezTo>
                    <a:cubicBezTo>
                      <a:pt x="1492" y="286"/>
                      <a:pt x="1465" y="179"/>
                      <a:pt x="1465" y="179"/>
                    </a:cubicBezTo>
                    <a:cubicBezTo>
                      <a:pt x="1465" y="199"/>
                      <a:pt x="1444" y="199"/>
                      <a:pt x="1423" y="199"/>
                    </a:cubicBezTo>
                    <a:cubicBezTo>
                      <a:pt x="1402" y="199"/>
                      <a:pt x="1382" y="199"/>
                      <a:pt x="1382" y="220"/>
                    </a:cubicBezTo>
                    <a:cubicBezTo>
                      <a:pt x="1382" y="206"/>
                      <a:pt x="1377" y="202"/>
                      <a:pt x="1371" y="202"/>
                    </a:cubicBezTo>
                    <a:cubicBezTo>
                      <a:pt x="1358" y="202"/>
                      <a:pt x="1340" y="220"/>
                      <a:pt x="1340" y="220"/>
                    </a:cubicBezTo>
                    <a:lnTo>
                      <a:pt x="1298" y="388"/>
                    </a:lnTo>
                    <a:cubicBezTo>
                      <a:pt x="1298" y="388"/>
                      <a:pt x="1256" y="346"/>
                      <a:pt x="1256" y="262"/>
                    </a:cubicBezTo>
                    <a:cubicBezTo>
                      <a:pt x="1256" y="199"/>
                      <a:pt x="1235" y="189"/>
                      <a:pt x="1214" y="189"/>
                    </a:cubicBezTo>
                    <a:cubicBezTo>
                      <a:pt x="1204" y="189"/>
                      <a:pt x="1193" y="192"/>
                      <a:pt x="1185" y="192"/>
                    </a:cubicBezTo>
                    <a:cubicBezTo>
                      <a:pt x="1178" y="192"/>
                      <a:pt x="1172" y="189"/>
                      <a:pt x="1172" y="179"/>
                    </a:cubicBezTo>
                    <a:cubicBezTo>
                      <a:pt x="1172" y="220"/>
                      <a:pt x="1130" y="262"/>
                      <a:pt x="1130" y="262"/>
                    </a:cubicBezTo>
                    <a:cubicBezTo>
                      <a:pt x="1126" y="257"/>
                      <a:pt x="1121" y="255"/>
                      <a:pt x="1116" y="255"/>
                    </a:cubicBezTo>
                    <a:cubicBezTo>
                      <a:pt x="1091" y="255"/>
                      <a:pt x="1068" y="310"/>
                      <a:pt x="1056" y="310"/>
                    </a:cubicBezTo>
                    <a:cubicBezTo>
                      <a:pt x="1050" y="310"/>
                      <a:pt x="1047" y="298"/>
                      <a:pt x="1047" y="262"/>
                    </a:cubicBezTo>
                    <a:cubicBezTo>
                      <a:pt x="1047" y="220"/>
                      <a:pt x="963" y="53"/>
                      <a:pt x="963" y="53"/>
                    </a:cubicBezTo>
                    <a:cubicBezTo>
                      <a:pt x="945" y="18"/>
                      <a:pt x="935" y="5"/>
                      <a:pt x="929" y="5"/>
                    </a:cubicBezTo>
                    <a:cubicBezTo>
                      <a:pt x="921" y="5"/>
                      <a:pt x="921" y="29"/>
                      <a:pt x="921" y="53"/>
                    </a:cubicBezTo>
                    <a:cubicBezTo>
                      <a:pt x="921" y="32"/>
                      <a:pt x="911" y="32"/>
                      <a:pt x="900" y="32"/>
                    </a:cubicBezTo>
                    <a:cubicBezTo>
                      <a:pt x="890" y="32"/>
                      <a:pt x="879" y="32"/>
                      <a:pt x="879" y="11"/>
                    </a:cubicBezTo>
                    <a:cubicBezTo>
                      <a:pt x="879" y="11"/>
                      <a:pt x="869" y="1"/>
                      <a:pt x="8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1"/>
              <p:cNvSpPr/>
              <p:nvPr/>
            </p:nvSpPr>
            <p:spPr>
              <a:xfrm>
                <a:off x="2156650" y="305475"/>
                <a:ext cx="41875" cy="120350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4814" extrusionOk="0">
                    <a:moveTo>
                      <a:pt x="0" y="0"/>
                    </a:moveTo>
                    <a:lnTo>
                      <a:pt x="0" y="4813"/>
                    </a:lnTo>
                    <a:lnTo>
                      <a:pt x="1674" y="4813"/>
                    </a:lnTo>
                    <a:lnTo>
                      <a:pt x="16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1"/>
              <p:cNvSpPr/>
              <p:nvPr/>
            </p:nvSpPr>
            <p:spPr>
              <a:xfrm>
                <a:off x="2021675" y="411150"/>
                <a:ext cx="49200" cy="45000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1800" extrusionOk="0">
                    <a:moveTo>
                      <a:pt x="628" y="210"/>
                    </a:moveTo>
                    <a:lnTo>
                      <a:pt x="419" y="461"/>
                    </a:lnTo>
                    <a:lnTo>
                      <a:pt x="837" y="461"/>
                    </a:lnTo>
                    <a:lnTo>
                      <a:pt x="628" y="210"/>
                    </a:lnTo>
                    <a:close/>
                    <a:moveTo>
                      <a:pt x="1381" y="210"/>
                    </a:moveTo>
                    <a:lnTo>
                      <a:pt x="1172" y="461"/>
                    </a:lnTo>
                    <a:lnTo>
                      <a:pt x="1591" y="461"/>
                    </a:lnTo>
                    <a:lnTo>
                      <a:pt x="1381" y="210"/>
                    </a:lnTo>
                    <a:close/>
                    <a:moveTo>
                      <a:pt x="586" y="586"/>
                    </a:moveTo>
                    <a:lnTo>
                      <a:pt x="586" y="1381"/>
                    </a:lnTo>
                    <a:lnTo>
                      <a:pt x="670" y="1381"/>
                    </a:lnTo>
                    <a:lnTo>
                      <a:pt x="670" y="586"/>
                    </a:lnTo>
                    <a:close/>
                    <a:moveTo>
                      <a:pt x="1298" y="586"/>
                    </a:moveTo>
                    <a:lnTo>
                      <a:pt x="1298" y="1381"/>
                    </a:lnTo>
                    <a:lnTo>
                      <a:pt x="1423" y="1381"/>
                    </a:lnTo>
                    <a:lnTo>
                      <a:pt x="1423" y="586"/>
                    </a:lnTo>
                    <a:close/>
                    <a:moveTo>
                      <a:pt x="377" y="1423"/>
                    </a:moveTo>
                    <a:lnTo>
                      <a:pt x="377" y="1507"/>
                    </a:lnTo>
                    <a:lnTo>
                      <a:pt x="1674" y="1507"/>
                    </a:lnTo>
                    <a:lnTo>
                      <a:pt x="1674" y="1423"/>
                    </a:lnTo>
                    <a:close/>
                    <a:moveTo>
                      <a:pt x="1925" y="42"/>
                    </a:moveTo>
                    <a:lnTo>
                      <a:pt x="1925" y="1674"/>
                    </a:lnTo>
                    <a:lnTo>
                      <a:pt x="126" y="1674"/>
                    </a:lnTo>
                    <a:lnTo>
                      <a:pt x="126" y="42"/>
                    </a:lnTo>
                    <a:close/>
                    <a:moveTo>
                      <a:pt x="0" y="0"/>
                    </a:moveTo>
                    <a:lnTo>
                      <a:pt x="0" y="1800"/>
                    </a:lnTo>
                    <a:lnTo>
                      <a:pt x="1967" y="1800"/>
                    </a:lnTo>
                    <a:lnTo>
                      <a:pt x="19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1"/>
              <p:cNvSpPr/>
              <p:nvPr/>
            </p:nvSpPr>
            <p:spPr>
              <a:xfrm>
                <a:off x="2160825" y="310700"/>
                <a:ext cx="33500" cy="10990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4396" extrusionOk="0">
                    <a:moveTo>
                      <a:pt x="42" y="1"/>
                    </a:moveTo>
                    <a:lnTo>
                      <a:pt x="42" y="168"/>
                    </a:lnTo>
                    <a:lnTo>
                      <a:pt x="252" y="168"/>
                    </a:lnTo>
                    <a:lnTo>
                      <a:pt x="252" y="1"/>
                    </a:lnTo>
                    <a:close/>
                    <a:moveTo>
                      <a:pt x="1340" y="419"/>
                    </a:moveTo>
                    <a:lnTo>
                      <a:pt x="252" y="461"/>
                    </a:lnTo>
                    <a:lnTo>
                      <a:pt x="1340" y="461"/>
                    </a:lnTo>
                    <a:lnTo>
                      <a:pt x="1340" y="419"/>
                    </a:lnTo>
                    <a:close/>
                    <a:moveTo>
                      <a:pt x="252" y="587"/>
                    </a:moveTo>
                    <a:lnTo>
                      <a:pt x="252" y="670"/>
                    </a:lnTo>
                    <a:lnTo>
                      <a:pt x="1340" y="670"/>
                    </a:lnTo>
                    <a:lnTo>
                      <a:pt x="1340" y="587"/>
                    </a:lnTo>
                    <a:close/>
                    <a:moveTo>
                      <a:pt x="252" y="796"/>
                    </a:moveTo>
                    <a:lnTo>
                      <a:pt x="252" y="838"/>
                    </a:lnTo>
                    <a:lnTo>
                      <a:pt x="1340" y="838"/>
                    </a:lnTo>
                    <a:lnTo>
                      <a:pt x="1340" y="796"/>
                    </a:lnTo>
                    <a:close/>
                    <a:moveTo>
                      <a:pt x="419" y="880"/>
                    </a:moveTo>
                    <a:lnTo>
                      <a:pt x="419" y="1005"/>
                    </a:lnTo>
                    <a:lnTo>
                      <a:pt x="1340" y="1005"/>
                    </a:lnTo>
                    <a:lnTo>
                      <a:pt x="1340" y="880"/>
                    </a:lnTo>
                    <a:close/>
                    <a:moveTo>
                      <a:pt x="0" y="921"/>
                    </a:moveTo>
                    <a:lnTo>
                      <a:pt x="0" y="1131"/>
                    </a:lnTo>
                    <a:lnTo>
                      <a:pt x="293" y="1131"/>
                    </a:lnTo>
                    <a:lnTo>
                      <a:pt x="293" y="921"/>
                    </a:lnTo>
                    <a:close/>
                    <a:moveTo>
                      <a:pt x="419" y="1131"/>
                    </a:moveTo>
                    <a:lnTo>
                      <a:pt x="419" y="1214"/>
                    </a:lnTo>
                    <a:lnTo>
                      <a:pt x="1340" y="1214"/>
                    </a:lnTo>
                    <a:lnTo>
                      <a:pt x="419" y="1131"/>
                    </a:lnTo>
                    <a:close/>
                    <a:moveTo>
                      <a:pt x="0" y="1256"/>
                    </a:moveTo>
                    <a:lnTo>
                      <a:pt x="0" y="1465"/>
                    </a:lnTo>
                    <a:lnTo>
                      <a:pt x="293" y="1465"/>
                    </a:lnTo>
                    <a:lnTo>
                      <a:pt x="293" y="1256"/>
                    </a:lnTo>
                    <a:close/>
                    <a:moveTo>
                      <a:pt x="419" y="1424"/>
                    </a:moveTo>
                    <a:lnTo>
                      <a:pt x="419" y="1549"/>
                    </a:lnTo>
                    <a:lnTo>
                      <a:pt x="1340" y="1549"/>
                    </a:lnTo>
                    <a:lnTo>
                      <a:pt x="1340" y="1424"/>
                    </a:lnTo>
                    <a:close/>
                    <a:moveTo>
                      <a:pt x="0" y="1549"/>
                    </a:moveTo>
                    <a:lnTo>
                      <a:pt x="0" y="1758"/>
                    </a:lnTo>
                    <a:lnTo>
                      <a:pt x="293" y="1758"/>
                    </a:lnTo>
                    <a:lnTo>
                      <a:pt x="293" y="1549"/>
                    </a:lnTo>
                    <a:close/>
                    <a:moveTo>
                      <a:pt x="419" y="1717"/>
                    </a:moveTo>
                    <a:lnTo>
                      <a:pt x="419" y="1758"/>
                    </a:lnTo>
                    <a:lnTo>
                      <a:pt x="1340" y="1758"/>
                    </a:lnTo>
                    <a:lnTo>
                      <a:pt x="1340" y="1717"/>
                    </a:lnTo>
                    <a:close/>
                    <a:moveTo>
                      <a:pt x="419" y="1926"/>
                    </a:moveTo>
                    <a:lnTo>
                      <a:pt x="419" y="1968"/>
                    </a:lnTo>
                    <a:lnTo>
                      <a:pt x="1340" y="1968"/>
                    </a:lnTo>
                    <a:lnTo>
                      <a:pt x="1340" y="1926"/>
                    </a:lnTo>
                    <a:close/>
                    <a:moveTo>
                      <a:pt x="0" y="1926"/>
                    </a:moveTo>
                    <a:lnTo>
                      <a:pt x="0" y="2135"/>
                    </a:lnTo>
                    <a:lnTo>
                      <a:pt x="293" y="2135"/>
                    </a:lnTo>
                    <a:lnTo>
                      <a:pt x="293" y="1926"/>
                    </a:lnTo>
                    <a:close/>
                    <a:moveTo>
                      <a:pt x="419" y="2135"/>
                    </a:moveTo>
                    <a:lnTo>
                      <a:pt x="419" y="2261"/>
                    </a:lnTo>
                    <a:lnTo>
                      <a:pt x="1340" y="2261"/>
                    </a:lnTo>
                    <a:lnTo>
                      <a:pt x="1340" y="2135"/>
                    </a:lnTo>
                    <a:close/>
                    <a:moveTo>
                      <a:pt x="252" y="2344"/>
                    </a:moveTo>
                    <a:lnTo>
                      <a:pt x="252" y="2386"/>
                    </a:lnTo>
                    <a:lnTo>
                      <a:pt x="1340" y="2386"/>
                    </a:lnTo>
                    <a:lnTo>
                      <a:pt x="252" y="2344"/>
                    </a:lnTo>
                    <a:close/>
                    <a:moveTo>
                      <a:pt x="419" y="2512"/>
                    </a:moveTo>
                    <a:lnTo>
                      <a:pt x="419" y="2595"/>
                    </a:lnTo>
                    <a:lnTo>
                      <a:pt x="1340" y="2595"/>
                    </a:lnTo>
                    <a:lnTo>
                      <a:pt x="1340" y="2512"/>
                    </a:lnTo>
                    <a:close/>
                    <a:moveTo>
                      <a:pt x="0" y="2554"/>
                    </a:moveTo>
                    <a:lnTo>
                      <a:pt x="0" y="2763"/>
                    </a:lnTo>
                    <a:lnTo>
                      <a:pt x="293" y="2763"/>
                    </a:lnTo>
                    <a:lnTo>
                      <a:pt x="293" y="2554"/>
                    </a:lnTo>
                    <a:close/>
                    <a:moveTo>
                      <a:pt x="419" y="2721"/>
                    </a:moveTo>
                    <a:lnTo>
                      <a:pt x="419" y="2763"/>
                    </a:lnTo>
                    <a:lnTo>
                      <a:pt x="1340" y="2763"/>
                    </a:lnTo>
                    <a:lnTo>
                      <a:pt x="1340" y="2721"/>
                    </a:lnTo>
                    <a:close/>
                    <a:moveTo>
                      <a:pt x="0" y="2888"/>
                    </a:moveTo>
                    <a:lnTo>
                      <a:pt x="0" y="3098"/>
                    </a:lnTo>
                    <a:lnTo>
                      <a:pt x="293" y="3098"/>
                    </a:lnTo>
                    <a:lnTo>
                      <a:pt x="293" y="2888"/>
                    </a:lnTo>
                    <a:close/>
                    <a:moveTo>
                      <a:pt x="419" y="2972"/>
                    </a:moveTo>
                    <a:lnTo>
                      <a:pt x="419" y="3098"/>
                    </a:lnTo>
                    <a:lnTo>
                      <a:pt x="1340" y="3098"/>
                    </a:lnTo>
                    <a:lnTo>
                      <a:pt x="1340" y="2972"/>
                    </a:lnTo>
                    <a:close/>
                    <a:moveTo>
                      <a:pt x="419" y="3223"/>
                    </a:moveTo>
                    <a:lnTo>
                      <a:pt x="419" y="3307"/>
                    </a:lnTo>
                    <a:lnTo>
                      <a:pt x="1340" y="3307"/>
                    </a:lnTo>
                    <a:lnTo>
                      <a:pt x="1340" y="3223"/>
                    </a:lnTo>
                    <a:close/>
                    <a:moveTo>
                      <a:pt x="0" y="3181"/>
                    </a:moveTo>
                    <a:lnTo>
                      <a:pt x="0" y="3391"/>
                    </a:lnTo>
                    <a:lnTo>
                      <a:pt x="293" y="3391"/>
                    </a:lnTo>
                    <a:lnTo>
                      <a:pt x="293" y="3181"/>
                    </a:lnTo>
                    <a:close/>
                    <a:moveTo>
                      <a:pt x="419" y="3516"/>
                    </a:moveTo>
                    <a:lnTo>
                      <a:pt x="419" y="3642"/>
                    </a:lnTo>
                    <a:lnTo>
                      <a:pt x="1340" y="3642"/>
                    </a:lnTo>
                    <a:lnTo>
                      <a:pt x="1340" y="3516"/>
                    </a:lnTo>
                    <a:close/>
                    <a:moveTo>
                      <a:pt x="0" y="3558"/>
                    </a:moveTo>
                    <a:lnTo>
                      <a:pt x="0" y="3767"/>
                    </a:lnTo>
                    <a:lnTo>
                      <a:pt x="293" y="3767"/>
                    </a:lnTo>
                    <a:lnTo>
                      <a:pt x="293" y="3558"/>
                    </a:lnTo>
                    <a:close/>
                    <a:moveTo>
                      <a:pt x="252" y="3809"/>
                    </a:moveTo>
                    <a:lnTo>
                      <a:pt x="252" y="3935"/>
                    </a:lnTo>
                    <a:lnTo>
                      <a:pt x="1340" y="3935"/>
                    </a:lnTo>
                    <a:lnTo>
                      <a:pt x="1340" y="3809"/>
                    </a:lnTo>
                    <a:close/>
                    <a:moveTo>
                      <a:pt x="252" y="4144"/>
                    </a:moveTo>
                    <a:lnTo>
                      <a:pt x="252" y="4186"/>
                    </a:lnTo>
                    <a:lnTo>
                      <a:pt x="1340" y="4186"/>
                    </a:lnTo>
                    <a:lnTo>
                      <a:pt x="1340" y="4144"/>
                    </a:lnTo>
                    <a:close/>
                    <a:moveTo>
                      <a:pt x="42" y="4228"/>
                    </a:moveTo>
                    <a:lnTo>
                      <a:pt x="42" y="4395"/>
                    </a:lnTo>
                    <a:lnTo>
                      <a:pt x="252" y="4395"/>
                    </a:lnTo>
                    <a:lnTo>
                      <a:pt x="252" y="422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1"/>
              <p:cNvSpPr/>
              <p:nvPr/>
            </p:nvSpPr>
            <p:spPr>
              <a:xfrm>
                <a:off x="2005975" y="767925"/>
                <a:ext cx="204050" cy="204050"/>
              </a:xfrm>
              <a:custGeom>
                <a:avLst/>
                <a:gdLst/>
                <a:ahLst/>
                <a:cxnLst/>
                <a:rect l="l" t="t" r="r" b="b"/>
                <a:pathLst>
                  <a:path w="8162" h="8162" extrusionOk="0">
                    <a:moveTo>
                      <a:pt x="168" y="1"/>
                    </a:moveTo>
                    <a:cubicBezTo>
                      <a:pt x="42" y="1"/>
                      <a:pt x="0" y="84"/>
                      <a:pt x="0" y="168"/>
                    </a:cubicBezTo>
                    <a:lnTo>
                      <a:pt x="0" y="8036"/>
                    </a:lnTo>
                    <a:cubicBezTo>
                      <a:pt x="0" y="8120"/>
                      <a:pt x="42" y="8162"/>
                      <a:pt x="168" y="8162"/>
                    </a:cubicBezTo>
                    <a:lnTo>
                      <a:pt x="7994" y="8162"/>
                    </a:lnTo>
                    <a:cubicBezTo>
                      <a:pt x="8120" y="8162"/>
                      <a:pt x="8161" y="8120"/>
                      <a:pt x="8161" y="8036"/>
                    </a:cubicBezTo>
                    <a:lnTo>
                      <a:pt x="8161" y="168"/>
                    </a:lnTo>
                    <a:cubicBezTo>
                      <a:pt x="8161" y="84"/>
                      <a:pt x="8120" y="1"/>
                      <a:pt x="79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1"/>
              <p:cNvSpPr/>
              <p:nvPr/>
            </p:nvSpPr>
            <p:spPr>
              <a:xfrm>
                <a:off x="2084450" y="767925"/>
                <a:ext cx="492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1885" extrusionOk="0">
                    <a:moveTo>
                      <a:pt x="0" y="1"/>
                    </a:moveTo>
                    <a:lnTo>
                      <a:pt x="0" y="1800"/>
                    </a:lnTo>
                    <a:lnTo>
                      <a:pt x="210" y="1800"/>
                    </a:lnTo>
                    <a:cubicBezTo>
                      <a:pt x="218" y="1792"/>
                      <a:pt x="228" y="1789"/>
                      <a:pt x="239" y="1789"/>
                    </a:cubicBezTo>
                    <a:cubicBezTo>
                      <a:pt x="282" y="1789"/>
                      <a:pt x="335" y="1842"/>
                      <a:pt x="335" y="1842"/>
                    </a:cubicBezTo>
                    <a:cubicBezTo>
                      <a:pt x="335" y="1842"/>
                      <a:pt x="377" y="1800"/>
                      <a:pt x="419" y="1800"/>
                    </a:cubicBezTo>
                    <a:cubicBezTo>
                      <a:pt x="440" y="1800"/>
                      <a:pt x="471" y="1811"/>
                      <a:pt x="503" y="1811"/>
                    </a:cubicBezTo>
                    <a:cubicBezTo>
                      <a:pt x="534" y="1811"/>
                      <a:pt x="565" y="1800"/>
                      <a:pt x="586" y="1758"/>
                    </a:cubicBezTo>
                    <a:cubicBezTo>
                      <a:pt x="614" y="1758"/>
                      <a:pt x="642" y="1777"/>
                      <a:pt x="682" y="1777"/>
                    </a:cubicBezTo>
                    <a:cubicBezTo>
                      <a:pt x="702" y="1777"/>
                      <a:pt x="726" y="1772"/>
                      <a:pt x="754" y="1758"/>
                    </a:cubicBezTo>
                    <a:cubicBezTo>
                      <a:pt x="795" y="1758"/>
                      <a:pt x="837" y="1884"/>
                      <a:pt x="837" y="1884"/>
                    </a:cubicBezTo>
                    <a:lnTo>
                      <a:pt x="1005" y="1633"/>
                    </a:lnTo>
                    <a:cubicBezTo>
                      <a:pt x="1035" y="1723"/>
                      <a:pt x="1065" y="1792"/>
                      <a:pt x="1111" y="1792"/>
                    </a:cubicBezTo>
                    <a:cubicBezTo>
                      <a:pt x="1129" y="1792"/>
                      <a:pt x="1149" y="1782"/>
                      <a:pt x="1172" y="1758"/>
                    </a:cubicBezTo>
                    <a:cubicBezTo>
                      <a:pt x="1190" y="1794"/>
                      <a:pt x="1208" y="1807"/>
                      <a:pt x="1225" y="1807"/>
                    </a:cubicBezTo>
                    <a:cubicBezTo>
                      <a:pt x="1249" y="1807"/>
                      <a:pt x="1274" y="1783"/>
                      <a:pt x="1298" y="1758"/>
                    </a:cubicBezTo>
                    <a:cubicBezTo>
                      <a:pt x="1324" y="1732"/>
                      <a:pt x="1346" y="1723"/>
                      <a:pt x="1365" y="1723"/>
                    </a:cubicBezTo>
                    <a:cubicBezTo>
                      <a:pt x="1407" y="1723"/>
                      <a:pt x="1436" y="1771"/>
                      <a:pt x="1465" y="1800"/>
                    </a:cubicBezTo>
                    <a:cubicBezTo>
                      <a:pt x="1507" y="1758"/>
                      <a:pt x="1549" y="1758"/>
                      <a:pt x="1549" y="1758"/>
                    </a:cubicBezTo>
                    <a:cubicBezTo>
                      <a:pt x="1584" y="1676"/>
                      <a:pt x="1613" y="1647"/>
                      <a:pt x="1636" y="1647"/>
                    </a:cubicBezTo>
                    <a:cubicBezTo>
                      <a:pt x="1698" y="1647"/>
                      <a:pt x="1728" y="1842"/>
                      <a:pt x="1758" y="1842"/>
                    </a:cubicBezTo>
                    <a:cubicBezTo>
                      <a:pt x="1821" y="1842"/>
                      <a:pt x="1837" y="1701"/>
                      <a:pt x="1876" y="1701"/>
                    </a:cubicBezTo>
                    <a:cubicBezTo>
                      <a:pt x="1889" y="1701"/>
                      <a:pt x="1905" y="1717"/>
                      <a:pt x="1925" y="1758"/>
                    </a:cubicBezTo>
                    <a:cubicBezTo>
                      <a:pt x="1925" y="1772"/>
                      <a:pt x="1930" y="1777"/>
                      <a:pt x="1936" y="1777"/>
                    </a:cubicBezTo>
                    <a:cubicBezTo>
                      <a:pt x="1949" y="1777"/>
                      <a:pt x="1967" y="1758"/>
                      <a:pt x="1967" y="1758"/>
                    </a:cubicBezTo>
                    <a:lnTo>
                      <a:pt x="18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1"/>
              <p:cNvSpPr/>
              <p:nvPr/>
            </p:nvSpPr>
            <p:spPr>
              <a:xfrm>
                <a:off x="2004925" y="968825"/>
                <a:ext cx="205100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26" extrusionOk="0">
                    <a:moveTo>
                      <a:pt x="42" y="0"/>
                    </a:moveTo>
                    <a:cubicBezTo>
                      <a:pt x="1" y="84"/>
                      <a:pt x="84" y="126"/>
                      <a:pt x="210" y="126"/>
                    </a:cubicBezTo>
                    <a:lnTo>
                      <a:pt x="8036" y="126"/>
                    </a:lnTo>
                    <a:cubicBezTo>
                      <a:pt x="8162" y="126"/>
                      <a:pt x="8203" y="84"/>
                      <a:pt x="8203" y="0"/>
                    </a:cubicBezTo>
                    <a:close/>
                  </a:path>
                </a:pathLst>
              </a:custGeom>
              <a:solidFill>
                <a:srgbClr val="434343">
                  <a:alpha val="58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1"/>
              <p:cNvSpPr/>
              <p:nvPr/>
            </p:nvSpPr>
            <p:spPr>
              <a:xfrm>
                <a:off x="2083400" y="929850"/>
                <a:ext cx="47100" cy="42125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1685" extrusionOk="0">
                    <a:moveTo>
                      <a:pt x="858" y="0"/>
                    </a:moveTo>
                    <a:cubicBezTo>
                      <a:pt x="848" y="0"/>
                      <a:pt x="837" y="11"/>
                      <a:pt x="837" y="53"/>
                    </a:cubicBezTo>
                    <a:cubicBezTo>
                      <a:pt x="837" y="136"/>
                      <a:pt x="754" y="178"/>
                      <a:pt x="754" y="178"/>
                    </a:cubicBezTo>
                    <a:cubicBezTo>
                      <a:pt x="754" y="178"/>
                      <a:pt x="712" y="178"/>
                      <a:pt x="712" y="136"/>
                    </a:cubicBezTo>
                    <a:cubicBezTo>
                      <a:pt x="712" y="220"/>
                      <a:pt x="670" y="345"/>
                      <a:pt x="670" y="345"/>
                    </a:cubicBezTo>
                    <a:cubicBezTo>
                      <a:pt x="670" y="337"/>
                      <a:pt x="668" y="333"/>
                      <a:pt x="665" y="333"/>
                    </a:cubicBezTo>
                    <a:cubicBezTo>
                      <a:pt x="657" y="333"/>
                      <a:pt x="641" y="358"/>
                      <a:pt x="633" y="358"/>
                    </a:cubicBezTo>
                    <a:cubicBezTo>
                      <a:pt x="630" y="358"/>
                      <a:pt x="628" y="354"/>
                      <a:pt x="628" y="345"/>
                    </a:cubicBezTo>
                    <a:lnTo>
                      <a:pt x="503" y="429"/>
                    </a:lnTo>
                    <a:lnTo>
                      <a:pt x="461" y="345"/>
                    </a:lnTo>
                    <a:cubicBezTo>
                      <a:pt x="461" y="304"/>
                      <a:pt x="419" y="220"/>
                      <a:pt x="419" y="220"/>
                    </a:cubicBezTo>
                    <a:cubicBezTo>
                      <a:pt x="352" y="220"/>
                      <a:pt x="339" y="166"/>
                      <a:pt x="336" y="166"/>
                    </a:cubicBezTo>
                    <a:cubicBezTo>
                      <a:pt x="335" y="166"/>
                      <a:pt x="335" y="170"/>
                      <a:pt x="335" y="178"/>
                    </a:cubicBezTo>
                    <a:cubicBezTo>
                      <a:pt x="335" y="199"/>
                      <a:pt x="325" y="209"/>
                      <a:pt x="309" y="209"/>
                    </a:cubicBezTo>
                    <a:cubicBezTo>
                      <a:pt x="293" y="209"/>
                      <a:pt x="272" y="199"/>
                      <a:pt x="252" y="178"/>
                    </a:cubicBezTo>
                    <a:cubicBezTo>
                      <a:pt x="252" y="164"/>
                      <a:pt x="247" y="159"/>
                      <a:pt x="241" y="159"/>
                    </a:cubicBezTo>
                    <a:cubicBezTo>
                      <a:pt x="228" y="159"/>
                      <a:pt x="210" y="178"/>
                      <a:pt x="210" y="178"/>
                    </a:cubicBezTo>
                    <a:lnTo>
                      <a:pt x="0" y="1685"/>
                    </a:lnTo>
                    <a:lnTo>
                      <a:pt x="1884" y="1685"/>
                    </a:lnTo>
                    <a:lnTo>
                      <a:pt x="1884" y="178"/>
                    </a:lnTo>
                    <a:lnTo>
                      <a:pt x="1842" y="178"/>
                    </a:lnTo>
                    <a:cubicBezTo>
                      <a:pt x="1842" y="178"/>
                      <a:pt x="1805" y="159"/>
                      <a:pt x="1780" y="159"/>
                    </a:cubicBezTo>
                    <a:cubicBezTo>
                      <a:pt x="1768" y="159"/>
                      <a:pt x="1758" y="164"/>
                      <a:pt x="1758" y="178"/>
                    </a:cubicBezTo>
                    <a:cubicBezTo>
                      <a:pt x="1758" y="178"/>
                      <a:pt x="1725" y="310"/>
                      <a:pt x="1718" y="310"/>
                    </a:cubicBezTo>
                    <a:cubicBezTo>
                      <a:pt x="1717" y="310"/>
                      <a:pt x="1716" y="308"/>
                      <a:pt x="1716" y="304"/>
                    </a:cubicBezTo>
                    <a:cubicBezTo>
                      <a:pt x="1716" y="325"/>
                      <a:pt x="1706" y="335"/>
                      <a:pt x="1695" y="335"/>
                    </a:cubicBezTo>
                    <a:cubicBezTo>
                      <a:pt x="1685" y="335"/>
                      <a:pt x="1675" y="325"/>
                      <a:pt x="1675" y="304"/>
                    </a:cubicBezTo>
                    <a:cubicBezTo>
                      <a:pt x="1675" y="304"/>
                      <a:pt x="1661" y="310"/>
                      <a:pt x="1645" y="310"/>
                    </a:cubicBezTo>
                    <a:cubicBezTo>
                      <a:pt x="1621" y="310"/>
                      <a:pt x="1591" y="295"/>
                      <a:pt x="1591" y="220"/>
                    </a:cubicBezTo>
                    <a:cubicBezTo>
                      <a:pt x="1591" y="206"/>
                      <a:pt x="1591" y="201"/>
                      <a:pt x="1589" y="201"/>
                    </a:cubicBezTo>
                    <a:cubicBezTo>
                      <a:pt x="1586" y="201"/>
                      <a:pt x="1577" y="220"/>
                      <a:pt x="1549" y="220"/>
                    </a:cubicBezTo>
                    <a:cubicBezTo>
                      <a:pt x="1549" y="220"/>
                      <a:pt x="1507" y="220"/>
                      <a:pt x="1507" y="304"/>
                    </a:cubicBezTo>
                    <a:cubicBezTo>
                      <a:pt x="1507" y="308"/>
                      <a:pt x="1507" y="310"/>
                      <a:pt x="1506" y="310"/>
                    </a:cubicBezTo>
                    <a:cubicBezTo>
                      <a:pt x="1498" y="310"/>
                      <a:pt x="1465" y="178"/>
                      <a:pt x="1465" y="178"/>
                    </a:cubicBezTo>
                    <a:cubicBezTo>
                      <a:pt x="1465" y="199"/>
                      <a:pt x="1444" y="199"/>
                      <a:pt x="1423" y="199"/>
                    </a:cubicBezTo>
                    <a:cubicBezTo>
                      <a:pt x="1402" y="199"/>
                      <a:pt x="1382" y="199"/>
                      <a:pt x="1382" y="220"/>
                    </a:cubicBezTo>
                    <a:cubicBezTo>
                      <a:pt x="1382" y="206"/>
                      <a:pt x="1377" y="201"/>
                      <a:pt x="1371" y="201"/>
                    </a:cubicBezTo>
                    <a:cubicBezTo>
                      <a:pt x="1358" y="201"/>
                      <a:pt x="1340" y="220"/>
                      <a:pt x="1340" y="220"/>
                    </a:cubicBezTo>
                    <a:lnTo>
                      <a:pt x="1298" y="387"/>
                    </a:lnTo>
                    <a:cubicBezTo>
                      <a:pt x="1298" y="387"/>
                      <a:pt x="1256" y="345"/>
                      <a:pt x="1256" y="262"/>
                    </a:cubicBezTo>
                    <a:cubicBezTo>
                      <a:pt x="1256" y="199"/>
                      <a:pt x="1235" y="189"/>
                      <a:pt x="1214" y="189"/>
                    </a:cubicBezTo>
                    <a:cubicBezTo>
                      <a:pt x="1204" y="189"/>
                      <a:pt x="1193" y="191"/>
                      <a:pt x="1185" y="191"/>
                    </a:cubicBezTo>
                    <a:cubicBezTo>
                      <a:pt x="1178" y="191"/>
                      <a:pt x="1172" y="189"/>
                      <a:pt x="1172" y="178"/>
                    </a:cubicBezTo>
                    <a:cubicBezTo>
                      <a:pt x="1172" y="220"/>
                      <a:pt x="1130" y="262"/>
                      <a:pt x="1130" y="262"/>
                    </a:cubicBezTo>
                    <a:cubicBezTo>
                      <a:pt x="1126" y="257"/>
                      <a:pt x="1121" y="255"/>
                      <a:pt x="1116" y="255"/>
                    </a:cubicBezTo>
                    <a:cubicBezTo>
                      <a:pt x="1091" y="255"/>
                      <a:pt x="1068" y="309"/>
                      <a:pt x="1056" y="309"/>
                    </a:cubicBezTo>
                    <a:cubicBezTo>
                      <a:pt x="1050" y="309"/>
                      <a:pt x="1047" y="297"/>
                      <a:pt x="1047" y="262"/>
                    </a:cubicBezTo>
                    <a:cubicBezTo>
                      <a:pt x="1047" y="220"/>
                      <a:pt x="963" y="53"/>
                      <a:pt x="963" y="53"/>
                    </a:cubicBezTo>
                    <a:cubicBezTo>
                      <a:pt x="945" y="17"/>
                      <a:pt x="935" y="4"/>
                      <a:pt x="929" y="4"/>
                    </a:cubicBezTo>
                    <a:cubicBezTo>
                      <a:pt x="921" y="4"/>
                      <a:pt x="921" y="28"/>
                      <a:pt x="921" y="53"/>
                    </a:cubicBezTo>
                    <a:cubicBezTo>
                      <a:pt x="921" y="32"/>
                      <a:pt x="911" y="32"/>
                      <a:pt x="900" y="32"/>
                    </a:cubicBezTo>
                    <a:cubicBezTo>
                      <a:pt x="890" y="32"/>
                      <a:pt x="879" y="32"/>
                      <a:pt x="879" y="11"/>
                    </a:cubicBezTo>
                    <a:cubicBezTo>
                      <a:pt x="879" y="11"/>
                      <a:pt x="869" y="0"/>
                      <a:pt x="8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41"/>
              <p:cNvSpPr/>
              <p:nvPr/>
            </p:nvSpPr>
            <p:spPr>
              <a:xfrm>
                <a:off x="2156650" y="808725"/>
                <a:ext cx="41875" cy="120350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4814" extrusionOk="0">
                    <a:moveTo>
                      <a:pt x="0" y="1"/>
                    </a:moveTo>
                    <a:lnTo>
                      <a:pt x="0" y="4814"/>
                    </a:lnTo>
                    <a:lnTo>
                      <a:pt x="1674" y="4814"/>
                    </a:lnTo>
                    <a:lnTo>
                      <a:pt x="16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41"/>
              <p:cNvSpPr/>
              <p:nvPr/>
            </p:nvSpPr>
            <p:spPr>
              <a:xfrm>
                <a:off x="2022725" y="914400"/>
                <a:ext cx="50225" cy="450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801" extrusionOk="0">
                    <a:moveTo>
                      <a:pt x="586" y="210"/>
                    </a:moveTo>
                    <a:lnTo>
                      <a:pt x="377" y="503"/>
                    </a:lnTo>
                    <a:lnTo>
                      <a:pt x="795" y="503"/>
                    </a:lnTo>
                    <a:lnTo>
                      <a:pt x="586" y="210"/>
                    </a:lnTo>
                    <a:close/>
                    <a:moveTo>
                      <a:pt x="1339" y="210"/>
                    </a:moveTo>
                    <a:lnTo>
                      <a:pt x="1130" y="503"/>
                    </a:lnTo>
                    <a:lnTo>
                      <a:pt x="1549" y="503"/>
                    </a:lnTo>
                    <a:lnTo>
                      <a:pt x="1339" y="210"/>
                    </a:lnTo>
                    <a:close/>
                    <a:moveTo>
                      <a:pt x="544" y="587"/>
                    </a:moveTo>
                    <a:lnTo>
                      <a:pt x="544" y="1382"/>
                    </a:lnTo>
                    <a:lnTo>
                      <a:pt x="628" y="1382"/>
                    </a:lnTo>
                    <a:lnTo>
                      <a:pt x="628" y="587"/>
                    </a:lnTo>
                    <a:close/>
                    <a:moveTo>
                      <a:pt x="1256" y="587"/>
                    </a:moveTo>
                    <a:lnTo>
                      <a:pt x="1256" y="1382"/>
                    </a:lnTo>
                    <a:lnTo>
                      <a:pt x="1381" y="1382"/>
                    </a:lnTo>
                    <a:lnTo>
                      <a:pt x="1381" y="587"/>
                    </a:lnTo>
                    <a:close/>
                    <a:moveTo>
                      <a:pt x="335" y="1424"/>
                    </a:moveTo>
                    <a:lnTo>
                      <a:pt x="335" y="1549"/>
                    </a:lnTo>
                    <a:lnTo>
                      <a:pt x="1632" y="1549"/>
                    </a:lnTo>
                    <a:lnTo>
                      <a:pt x="1632" y="1424"/>
                    </a:lnTo>
                    <a:close/>
                    <a:moveTo>
                      <a:pt x="1883" y="126"/>
                    </a:moveTo>
                    <a:lnTo>
                      <a:pt x="1883" y="1717"/>
                    </a:lnTo>
                    <a:lnTo>
                      <a:pt x="84" y="1717"/>
                    </a:lnTo>
                    <a:lnTo>
                      <a:pt x="84" y="126"/>
                    </a:lnTo>
                    <a:close/>
                    <a:moveTo>
                      <a:pt x="0" y="1"/>
                    </a:moveTo>
                    <a:lnTo>
                      <a:pt x="0" y="1801"/>
                    </a:lnTo>
                    <a:lnTo>
                      <a:pt x="2009" y="1801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1"/>
              <p:cNvSpPr/>
              <p:nvPr/>
            </p:nvSpPr>
            <p:spPr>
              <a:xfrm>
                <a:off x="2160825" y="815025"/>
                <a:ext cx="33500" cy="10882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4353" extrusionOk="0">
                    <a:moveTo>
                      <a:pt x="42" y="0"/>
                    </a:moveTo>
                    <a:lnTo>
                      <a:pt x="42" y="167"/>
                    </a:lnTo>
                    <a:lnTo>
                      <a:pt x="252" y="167"/>
                    </a:lnTo>
                    <a:lnTo>
                      <a:pt x="252" y="0"/>
                    </a:lnTo>
                    <a:close/>
                    <a:moveTo>
                      <a:pt x="1340" y="377"/>
                    </a:moveTo>
                    <a:lnTo>
                      <a:pt x="252" y="419"/>
                    </a:lnTo>
                    <a:lnTo>
                      <a:pt x="1340" y="419"/>
                    </a:lnTo>
                    <a:lnTo>
                      <a:pt x="1340" y="377"/>
                    </a:lnTo>
                    <a:close/>
                    <a:moveTo>
                      <a:pt x="252" y="586"/>
                    </a:moveTo>
                    <a:lnTo>
                      <a:pt x="252" y="711"/>
                    </a:lnTo>
                    <a:lnTo>
                      <a:pt x="1340" y="711"/>
                    </a:lnTo>
                    <a:lnTo>
                      <a:pt x="1340" y="586"/>
                    </a:lnTo>
                    <a:close/>
                    <a:moveTo>
                      <a:pt x="252" y="753"/>
                    </a:moveTo>
                    <a:lnTo>
                      <a:pt x="252" y="795"/>
                    </a:lnTo>
                    <a:lnTo>
                      <a:pt x="1340" y="795"/>
                    </a:lnTo>
                    <a:lnTo>
                      <a:pt x="1340" y="753"/>
                    </a:lnTo>
                    <a:close/>
                    <a:moveTo>
                      <a:pt x="419" y="879"/>
                    </a:moveTo>
                    <a:lnTo>
                      <a:pt x="419" y="1004"/>
                    </a:lnTo>
                    <a:lnTo>
                      <a:pt x="1340" y="1004"/>
                    </a:lnTo>
                    <a:lnTo>
                      <a:pt x="1340" y="879"/>
                    </a:lnTo>
                    <a:close/>
                    <a:moveTo>
                      <a:pt x="0" y="879"/>
                    </a:moveTo>
                    <a:lnTo>
                      <a:pt x="0" y="1130"/>
                    </a:lnTo>
                    <a:lnTo>
                      <a:pt x="293" y="1130"/>
                    </a:lnTo>
                    <a:lnTo>
                      <a:pt x="293" y="879"/>
                    </a:lnTo>
                    <a:close/>
                    <a:moveTo>
                      <a:pt x="419" y="1130"/>
                    </a:moveTo>
                    <a:lnTo>
                      <a:pt x="419" y="1172"/>
                    </a:lnTo>
                    <a:lnTo>
                      <a:pt x="1340" y="1172"/>
                    </a:lnTo>
                    <a:lnTo>
                      <a:pt x="419" y="1130"/>
                    </a:lnTo>
                    <a:close/>
                    <a:moveTo>
                      <a:pt x="0" y="1214"/>
                    </a:moveTo>
                    <a:lnTo>
                      <a:pt x="0" y="1423"/>
                    </a:lnTo>
                    <a:lnTo>
                      <a:pt x="293" y="1423"/>
                    </a:lnTo>
                    <a:lnTo>
                      <a:pt x="293" y="1214"/>
                    </a:lnTo>
                    <a:close/>
                    <a:moveTo>
                      <a:pt x="419" y="1423"/>
                    </a:moveTo>
                    <a:lnTo>
                      <a:pt x="419" y="1590"/>
                    </a:lnTo>
                    <a:lnTo>
                      <a:pt x="1340" y="1590"/>
                    </a:lnTo>
                    <a:lnTo>
                      <a:pt x="1340" y="1423"/>
                    </a:lnTo>
                    <a:close/>
                    <a:moveTo>
                      <a:pt x="419" y="1674"/>
                    </a:moveTo>
                    <a:lnTo>
                      <a:pt x="419" y="1758"/>
                    </a:lnTo>
                    <a:lnTo>
                      <a:pt x="1340" y="1758"/>
                    </a:lnTo>
                    <a:lnTo>
                      <a:pt x="1340" y="1674"/>
                    </a:lnTo>
                    <a:close/>
                    <a:moveTo>
                      <a:pt x="0" y="1590"/>
                    </a:moveTo>
                    <a:lnTo>
                      <a:pt x="0" y="1800"/>
                    </a:lnTo>
                    <a:lnTo>
                      <a:pt x="293" y="1800"/>
                    </a:lnTo>
                    <a:lnTo>
                      <a:pt x="293" y="1590"/>
                    </a:lnTo>
                    <a:close/>
                    <a:moveTo>
                      <a:pt x="419" y="1967"/>
                    </a:moveTo>
                    <a:lnTo>
                      <a:pt x="419" y="2009"/>
                    </a:lnTo>
                    <a:lnTo>
                      <a:pt x="1340" y="2009"/>
                    </a:lnTo>
                    <a:lnTo>
                      <a:pt x="1340" y="1967"/>
                    </a:lnTo>
                    <a:close/>
                    <a:moveTo>
                      <a:pt x="0" y="1883"/>
                    </a:moveTo>
                    <a:lnTo>
                      <a:pt x="0" y="2093"/>
                    </a:lnTo>
                    <a:lnTo>
                      <a:pt x="293" y="2093"/>
                    </a:lnTo>
                    <a:lnTo>
                      <a:pt x="293" y="1883"/>
                    </a:lnTo>
                    <a:close/>
                    <a:moveTo>
                      <a:pt x="419" y="2093"/>
                    </a:moveTo>
                    <a:lnTo>
                      <a:pt x="419" y="2218"/>
                    </a:lnTo>
                    <a:lnTo>
                      <a:pt x="1340" y="2218"/>
                    </a:lnTo>
                    <a:lnTo>
                      <a:pt x="1340" y="2093"/>
                    </a:lnTo>
                    <a:close/>
                    <a:moveTo>
                      <a:pt x="252" y="2302"/>
                    </a:moveTo>
                    <a:lnTo>
                      <a:pt x="252" y="2386"/>
                    </a:lnTo>
                    <a:lnTo>
                      <a:pt x="1340" y="2386"/>
                    </a:lnTo>
                    <a:lnTo>
                      <a:pt x="252" y="2302"/>
                    </a:lnTo>
                    <a:close/>
                    <a:moveTo>
                      <a:pt x="419" y="2511"/>
                    </a:moveTo>
                    <a:lnTo>
                      <a:pt x="419" y="2637"/>
                    </a:lnTo>
                    <a:lnTo>
                      <a:pt x="1340" y="2637"/>
                    </a:lnTo>
                    <a:lnTo>
                      <a:pt x="1340" y="2511"/>
                    </a:lnTo>
                    <a:close/>
                    <a:moveTo>
                      <a:pt x="0" y="2511"/>
                    </a:moveTo>
                    <a:lnTo>
                      <a:pt x="0" y="2720"/>
                    </a:lnTo>
                    <a:lnTo>
                      <a:pt x="293" y="2720"/>
                    </a:lnTo>
                    <a:lnTo>
                      <a:pt x="293" y="2511"/>
                    </a:lnTo>
                    <a:close/>
                    <a:moveTo>
                      <a:pt x="419" y="2720"/>
                    </a:moveTo>
                    <a:lnTo>
                      <a:pt x="419" y="2804"/>
                    </a:lnTo>
                    <a:lnTo>
                      <a:pt x="1340" y="2804"/>
                    </a:lnTo>
                    <a:lnTo>
                      <a:pt x="1340" y="2720"/>
                    </a:lnTo>
                    <a:close/>
                    <a:moveTo>
                      <a:pt x="0" y="2846"/>
                    </a:moveTo>
                    <a:lnTo>
                      <a:pt x="0" y="3055"/>
                    </a:lnTo>
                    <a:lnTo>
                      <a:pt x="293" y="3055"/>
                    </a:lnTo>
                    <a:lnTo>
                      <a:pt x="293" y="2846"/>
                    </a:lnTo>
                    <a:close/>
                    <a:moveTo>
                      <a:pt x="419" y="2971"/>
                    </a:moveTo>
                    <a:lnTo>
                      <a:pt x="419" y="3097"/>
                    </a:lnTo>
                    <a:lnTo>
                      <a:pt x="1340" y="3097"/>
                    </a:lnTo>
                    <a:lnTo>
                      <a:pt x="1340" y="2971"/>
                    </a:lnTo>
                    <a:close/>
                    <a:moveTo>
                      <a:pt x="419" y="3264"/>
                    </a:moveTo>
                    <a:lnTo>
                      <a:pt x="419" y="3306"/>
                    </a:lnTo>
                    <a:lnTo>
                      <a:pt x="1340" y="3306"/>
                    </a:lnTo>
                    <a:lnTo>
                      <a:pt x="1340" y="3264"/>
                    </a:lnTo>
                    <a:close/>
                    <a:moveTo>
                      <a:pt x="0" y="3223"/>
                    </a:moveTo>
                    <a:lnTo>
                      <a:pt x="0" y="3432"/>
                    </a:lnTo>
                    <a:lnTo>
                      <a:pt x="293" y="3432"/>
                    </a:lnTo>
                    <a:lnTo>
                      <a:pt x="293" y="3223"/>
                    </a:lnTo>
                    <a:close/>
                    <a:moveTo>
                      <a:pt x="419" y="3474"/>
                    </a:moveTo>
                    <a:lnTo>
                      <a:pt x="419" y="3599"/>
                    </a:lnTo>
                    <a:lnTo>
                      <a:pt x="1340" y="3599"/>
                    </a:lnTo>
                    <a:lnTo>
                      <a:pt x="1340" y="3474"/>
                    </a:lnTo>
                    <a:close/>
                    <a:moveTo>
                      <a:pt x="0" y="3516"/>
                    </a:moveTo>
                    <a:lnTo>
                      <a:pt x="0" y="3725"/>
                    </a:lnTo>
                    <a:lnTo>
                      <a:pt x="293" y="3725"/>
                    </a:lnTo>
                    <a:lnTo>
                      <a:pt x="293" y="3516"/>
                    </a:lnTo>
                    <a:close/>
                    <a:moveTo>
                      <a:pt x="252" y="3850"/>
                    </a:moveTo>
                    <a:lnTo>
                      <a:pt x="252" y="3934"/>
                    </a:lnTo>
                    <a:lnTo>
                      <a:pt x="1340" y="3934"/>
                    </a:lnTo>
                    <a:lnTo>
                      <a:pt x="1340" y="3850"/>
                    </a:lnTo>
                    <a:close/>
                    <a:moveTo>
                      <a:pt x="252" y="4101"/>
                    </a:moveTo>
                    <a:lnTo>
                      <a:pt x="252" y="4143"/>
                    </a:lnTo>
                    <a:lnTo>
                      <a:pt x="1340" y="4143"/>
                    </a:lnTo>
                    <a:lnTo>
                      <a:pt x="1340" y="4101"/>
                    </a:lnTo>
                    <a:close/>
                    <a:moveTo>
                      <a:pt x="42" y="4185"/>
                    </a:moveTo>
                    <a:lnTo>
                      <a:pt x="42" y="4353"/>
                    </a:lnTo>
                    <a:lnTo>
                      <a:pt x="252" y="4353"/>
                    </a:lnTo>
                    <a:lnTo>
                      <a:pt x="252" y="418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1" name="Google Shape;821;p41"/>
          <p:cNvGrpSpPr/>
          <p:nvPr/>
        </p:nvGrpSpPr>
        <p:grpSpPr>
          <a:xfrm>
            <a:off x="6941838" y="772500"/>
            <a:ext cx="1781100" cy="3897075"/>
            <a:chOff x="6869550" y="772500"/>
            <a:chExt cx="1781100" cy="3897075"/>
          </a:xfrm>
        </p:grpSpPr>
        <p:sp>
          <p:nvSpPr>
            <p:cNvPr id="822" name="Google Shape;822;p41"/>
            <p:cNvSpPr/>
            <p:nvPr/>
          </p:nvSpPr>
          <p:spPr>
            <a:xfrm>
              <a:off x="6869550" y="4396575"/>
              <a:ext cx="1781100" cy="273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41"/>
            <p:cNvGrpSpPr/>
            <p:nvPr/>
          </p:nvGrpSpPr>
          <p:grpSpPr>
            <a:xfrm>
              <a:off x="7089658" y="772500"/>
              <a:ext cx="1340884" cy="3836098"/>
              <a:chOff x="2587700" y="227000"/>
              <a:chExt cx="308675" cy="883100"/>
            </a:xfrm>
          </p:grpSpPr>
          <p:sp>
            <p:nvSpPr>
              <p:cNvPr id="824" name="Google Shape;824;p41"/>
              <p:cNvSpPr/>
              <p:nvPr/>
            </p:nvSpPr>
            <p:spPr>
              <a:xfrm>
                <a:off x="2618050" y="971950"/>
                <a:ext cx="24800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671" extrusionOk="0">
                    <a:moveTo>
                      <a:pt x="0" y="1"/>
                    </a:moveTo>
                    <a:lnTo>
                      <a:pt x="0" y="670"/>
                    </a:lnTo>
                    <a:lnTo>
                      <a:pt x="9919" y="670"/>
                    </a:lnTo>
                    <a:lnTo>
                      <a:pt x="99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41"/>
              <p:cNvSpPr/>
              <p:nvPr/>
            </p:nvSpPr>
            <p:spPr>
              <a:xfrm>
                <a:off x="2587700" y="227000"/>
                <a:ext cx="30375" cy="88310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35324" extrusionOk="0">
                    <a:moveTo>
                      <a:pt x="1" y="1"/>
                    </a:moveTo>
                    <a:lnTo>
                      <a:pt x="1" y="35323"/>
                    </a:lnTo>
                    <a:lnTo>
                      <a:pt x="629" y="35323"/>
                    </a:lnTo>
                    <a:lnTo>
                      <a:pt x="1214" y="34193"/>
                    </a:lnTo>
                    <a:lnTo>
                      <a:pt x="12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41"/>
              <p:cNvSpPr/>
              <p:nvPr/>
            </p:nvSpPr>
            <p:spPr>
              <a:xfrm>
                <a:off x="2867075" y="227000"/>
                <a:ext cx="29300" cy="8831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35324" extrusionOk="0">
                    <a:moveTo>
                      <a:pt x="0" y="1"/>
                    </a:moveTo>
                    <a:lnTo>
                      <a:pt x="0" y="34193"/>
                    </a:lnTo>
                    <a:lnTo>
                      <a:pt x="628" y="35323"/>
                    </a:lnTo>
                    <a:lnTo>
                      <a:pt x="1172" y="35323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41"/>
              <p:cNvSpPr/>
              <p:nvPr/>
            </p:nvSpPr>
            <p:spPr>
              <a:xfrm>
                <a:off x="2654675" y="838025"/>
                <a:ext cx="173700" cy="130825"/>
              </a:xfrm>
              <a:custGeom>
                <a:avLst/>
                <a:gdLst/>
                <a:ahLst/>
                <a:cxnLst/>
                <a:rect l="l" t="t" r="r" b="b"/>
                <a:pathLst>
                  <a:path w="6948" h="5233" extrusionOk="0">
                    <a:moveTo>
                      <a:pt x="126" y="1"/>
                    </a:moveTo>
                    <a:cubicBezTo>
                      <a:pt x="42" y="1"/>
                      <a:pt x="0" y="43"/>
                      <a:pt x="0" y="84"/>
                    </a:cubicBezTo>
                    <a:lnTo>
                      <a:pt x="0" y="5232"/>
                    </a:lnTo>
                    <a:lnTo>
                      <a:pt x="6948" y="5232"/>
                    </a:lnTo>
                    <a:lnTo>
                      <a:pt x="6948" y="84"/>
                    </a:lnTo>
                    <a:cubicBezTo>
                      <a:pt x="6948" y="43"/>
                      <a:pt x="6906" y="1"/>
                      <a:pt x="6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41"/>
              <p:cNvSpPr/>
              <p:nvPr/>
            </p:nvSpPr>
            <p:spPr>
              <a:xfrm>
                <a:off x="2623275" y="858950"/>
                <a:ext cx="239625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9585" h="545" extrusionOk="0">
                    <a:moveTo>
                      <a:pt x="168" y="1"/>
                    </a:moveTo>
                    <a:cubicBezTo>
                      <a:pt x="126" y="1"/>
                      <a:pt x="1" y="43"/>
                      <a:pt x="1" y="126"/>
                    </a:cubicBezTo>
                    <a:lnTo>
                      <a:pt x="1" y="419"/>
                    </a:lnTo>
                    <a:cubicBezTo>
                      <a:pt x="1" y="461"/>
                      <a:pt x="43" y="545"/>
                      <a:pt x="168" y="545"/>
                    </a:cubicBezTo>
                    <a:lnTo>
                      <a:pt x="9417" y="545"/>
                    </a:lnTo>
                    <a:cubicBezTo>
                      <a:pt x="9459" y="545"/>
                      <a:pt x="9585" y="503"/>
                      <a:pt x="9585" y="419"/>
                    </a:cubicBezTo>
                    <a:lnTo>
                      <a:pt x="9585" y="126"/>
                    </a:lnTo>
                    <a:cubicBezTo>
                      <a:pt x="9585" y="84"/>
                      <a:pt x="9543" y="1"/>
                      <a:pt x="94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41"/>
              <p:cNvSpPr/>
              <p:nvPr/>
            </p:nvSpPr>
            <p:spPr>
              <a:xfrm>
                <a:off x="2632700" y="872550"/>
                <a:ext cx="224975" cy="99425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3977" extrusionOk="0">
                    <a:moveTo>
                      <a:pt x="1758" y="629"/>
                    </a:moveTo>
                    <a:cubicBezTo>
                      <a:pt x="1926" y="629"/>
                      <a:pt x="2093" y="754"/>
                      <a:pt x="2093" y="922"/>
                    </a:cubicBezTo>
                    <a:lnTo>
                      <a:pt x="2302" y="3056"/>
                    </a:lnTo>
                    <a:cubicBezTo>
                      <a:pt x="2302" y="3223"/>
                      <a:pt x="2177" y="3349"/>
                      <a:pt x="2009" y="3349"/>
                    </a:cubicBezTo>
                    <a:cubicBezTo>
                      <a:pt x="1884" y="3349"/>
                      <a:pt x="1716" y="3265"/>
                      <a:pt x="1716" y="3098"/>
                    </a:cubicBezTo>
                    <a:lnTo>
                      <a:pt x="1507" y="963"/>
                    </a:lnTo>
                    <a:cubicBezTo>
                      <a:pt x="1465" y="838"/>
                      <a:pt x="1633" y="712"/>
                      <a:pt x="1758" y="629"/>
                    </a:cubicBezTo>
                    <a:close/>
                    <a:moveTo>
                      <a:pt x="3014" y="712"/>
                    </a:moveTo>
                    <a:cubicBezTo>
                      <a:pt x="3139" y="712"/>
                      <a:pt x="3307" y="796"/>
                      <a:pt x="3307" y="963"/>
                    </a:cubicBezTo>
                    <a:lnTo>
                      <a:pt x="3390" y="3098"/>
                    </a:lnTo>
                    <a:cubicBezTo>
                      <a:pt x="3390" y="3223"/>
                      <a:pt x="3307" y="3349"/>
                      <a:pt x="3139" y="3349"/>
                    </a:cubicBezTo>
                    <a:cubicBezTo>
                      <a:pt x="3014" y="3349"/>
                      <a:pt x="2888" y="3265"/>
                      <a:pt x="2888" y="3098"/>
                    </a:cubicBezTo>
                    <a:lnTo>
                      <a:pt x="2763" y="963"/>
                    </a:lnTo>
                    <a:cubicBezTo>
                      <a:pt x="2763" y="796"/>
                      <a:pt x="2888" y="712"/>
                      <a:pt x="3014" y="712"/>
                    </a:cubicBezTo>
                    <a:close/>
                    <a:moveTo>
                      <a:pt x="4395" y="629"/>
                    </a:moveTo>
                    <a:cubicBezTo>
                      <a:pt x="4562" y="629"/>
                      <a:pt x="4646" y="796"/>
                      <a:pt x="4646" y="963"/>
                    </a:cubicBezTo>
                    <a:lnTo>
                      <a:pt x="4646" y="3098"/>
                    </a:lnTo>
                    <a:cubicBezTo>
                      <a:pt x="4646" y="3265"/>
                      <a:pt x="4562" y="3349"/>
                      <a:pt x="4395" y="3349"/>
                    </a:cubicBezTo>
                    <a:cubicBezTo>
                      <a:pt x="4227" y="3349"/>
                      <a:pt x="4144" y="3265"/>
                      <a:pt x="4144" y="3098"/>
                    </a:cubicBezTo>
                    <a:lnTo>
                      <a:pt x="4144" y="922"/>
                    </a:lnTo>
                    <a:cubicBezTo>
                      <a:pt x="4144" y="754"/>
                      <a:pt x="4227" y="629"/>
                      <a:pt x="4395" y="629"/>
                    </a:cubicBezTo>
                    <a:close/>
                    <a:moveTo>
                      <a:pt x="5734" y="712"/>
                    </a:moveTo>
                    <a:cubicBezTo>
                      <a:pt x="5901" y="712"/>
                      <a:pt x="6027" y="796"/>
                      <a:pt x="6027" y="963"/>
                    </a:cubicBezTo>
                    <a:lnTo>
                      <a:pt x="5901" y="3098"/>
                    </a:lnTo>
                    <a:cubicBezTo>
                      <a:pt x="5901" y="3265"/>
                      <a:pt x="5818" y="3349"/>
                      <a:pt x="5650" y="3349"/>
                    </a:cubicBezTo>
                    <a:cubicBezTo>
                      <a:pt x="5483" y="3349"/>
                      <a:pt x="5399" y="3265"/>
                      <a:pt x="5399" y="3098"/>
                    </a:cubicBezTo>
                    <a:lnTo>
                      <a:pt x="5483" y="963"/>
                    </a:lnTo>
                    <a:cubicBezTo>
                      <a:pt x="5483" y="796"/>
                      <a:pt x="5608" y="712"/>
                      <a:pt x="5734" y="712"/>
                    </a:cubicBezTo>
                    <a:close/>
                    <a:moveTo>
                      <a:pt x="7073" y="712"/>
                    </a:moveTo>
                    <a:cubicBezTo>
                      <a:pt x="7199" y="712"/>
                      <a:pt x="7324" y="838"/>
                      <a:pt x="7324" y="1005"/>
                    </a:cubicBezTo>
                    <a:lnTo>
                      <a:pt x="7115" y="3140"/>
                    </a:lnTo>
                    <a:cubicBezTo>
                      <a:pt x="7073" y="3307"/>
                      <a:pt x="6948" y="3391"/>
                      <a:pt x="6780" y="3391"/>
                    </a:cubicBezTo>
                    <a:cubicBezTo>
                      <a:pt x="6655" y="3349"/>
                      <a:pt x="6529" y="3265"/>
                      <a:pt x="6529" y="3098"/>
                    </a:cubicBezTo>
                    <a:lnTo>
                      <a:pt x="6738" y="963"/>
                    </a:lnTo>
                    <a:cubicBezTo>
                      <a:pt x="6780" y="796"/>
                      <a:pt x="6906" y="712"/>
                      <a:pt x="7073" y="712"/>
                    </a:cubicBezTo>
                    <a:close/>
                    <a:moveTo>
                      <a:pt x="0" y="1"/>
                    </a:moveTo>
                    <a:lnTo>
                      <a:pt x="461" y="3475"/>
                    </a:lnTo>
                    <a:cubicBezTo>
                      <a:pt x="461" y="3767"/>
                      <a:pt x="712" y="3977"/>
                      <a:pt x="1047" y="3977"/>
                    </a:cubicBezTo>
                    <a:lnTo>
                      <a:pt x="7827" y="3977"/>
                    </a:lnTo>
                    <a:cubicBezTo>
                      <a:pt x="8120" y="3977"/>
                      <a:pt x="8371" y="3767"/>
                      <a:pt x="8412" y="3475"/>
                    </a:cubicBezTo>
                    <a:lnTo>
                      <a:pt x="89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41"/>
              <p:cNvSpPr/>
              <p:nvPr/>
            </p:nvSpPr>
            <p:spPr>
              <a:xfrm>
                <a:off x="2618050" y="785725"/>
                <a:ext cx="2480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670" extrusionOk="0">
                    <a:moveTo>
                      <a:pt x="0" y="0"/>
                    </a:moveTo>
                    <a:lnTo>
                      <a:pt x="0" y="670"/>
                    </a:lnTo>
                    <a:lnTo>
                      <a:pt x="9919" y="670"/>
                    </a:lnTo>
                    <a:lnTo>
                      <a:pt x="99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1"/>
              <p:cNvSpPr/>
              <p:nvPr/>
            </p:nvSpPr>
            <p:spPr>
              <a:xfrm>
                <a:off x="2654675" y="650750"/>
                <a:ext cx="173700" cy="130800"/>
              </a:xfrm>
              <a:custGeom>
                <a:avLst/>
                <a:gdLst/>
                <a:ahLst/>
                <a:cxnLst/>
                <a:rect l="l" t="t" r="r" b="b"/>
                <a:pathLst>
                  <a:path w="6948" h="5232" extrusionOk="0">
                    <a:moveTo>
                      <a:pt x="126" y="0"/>
                    </a:moveTo>
                    <a:cubicBezTo>
                      <a:pt x="42" y="0"/>
                      <a:pt x="0" y="42"/>
                      <a:pt x="0" y="84"/>
                    </a:cubicBezTo>
                    <a:lnTo>
                      <a:pt x="0" y="5232"/>
                    </a:lnTo>
                    <a:lnTo>
                      <a:pt x="6948" y="5232"/>
                    </a:lnTo>
                    <a:lnTo>
                      <a:pt x="6948" y="84"/>
                    </a:lnTo>
                    <a:cubicBezTo>
                      <a:pt x="6948" y="42"/>
                      <a:pt x="6906" y="0"/>
                      <a:pt x="6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41"/>
              <p:cNvSpPr/>
              <p:nvPr/>
            </p:nvSpPr>
            <p:spPr>
              <a:xfrm>
                <a:off x="2623275" y="671675"/>
                <a:ext cx="239625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9585" h="587" extrusionOk="0">
                    <a:moveTo>
                      <a:pt x="168" y="0"/>
                    </a:moveTo>
                    <a:cubicBezTo>
                      <a:pt x="126" y="0"/>
                      <a:pt x="1" y="42"/>
                      <a:pt x="1" y="168"/>
                    </a:cubicBezTo>
                    <a:lnTo>
                      <a:pt x="1" y="419"/>
                    </a:lnTo>
                    <a:cubicBezTo>
                      <a:pt x="1" y="461"/>
                      <a:pt x="43" y="586"/>
                      <a:pt x="168" y="586"/>
                    </a:cubicBezTo>
                    <a:lnTo>
                      <a:pt x="9417" y="586"/>
                    </a:lnTo>
                    <a:cubicBezTo>
                      <a:pt x="9459" y="586"/>
                      <a:pt x="9585" y="503"/>
                      <a:pt x="9585" y="419"/>
                    </a:cubicBezTo>
                    <a:lnTo>
                      <a:pt x="9585" y="168"/>
                    </a:lnTo>
                    <a:cubicBezTo>
                      <a:pt x="9585" y="84"/>
                      <a:pt x="9543" y="0"/>
                      <a:pt x="94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41"/>
              <p:cNvSpPr/>
              <p:nvPr/>
            </p:nvSpPr>
            <p:spPr>
              <a:xfrm>
                <a:off x="2632700" y="686325"/>
                <a:ext cx="224975" cy="99425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3977" extrusionOk="0">
                    <a:moveTo>
                      <a:pt x="3014" y="670"/>
                    </a:moveTo>
                    <a:cubicBezTo>
                      <a:pt x="3139" y="670"/>
                      <a:pt x="3307" y="754"/>
                      <a:pt x="3307" y="921"/>
                    </a:cubicBezTo>
                    <a:lnTo>
                      <a:pt x="3390" y="3055"/>
                    </a:lnTo>
                    <a:cubicBezTo>
                      <a:pt x="3390" y="3181"/>
                      <a:pt x="3307" y="3348"/>
                      <a:pt x="3139" y="3348"/>
                    </a:cubicBezTo>
                    <a:cubicBezTo>
                      <a:pt x="3014" y="3348"/>
                      <a:pt x="2888" y="3223"/>
                      <a:pt x="2888" y="3055"/>
                    </a:cubicBezTo>
                    <a:lnTo>
                      <a:pt x="2763" y="921"/>
                    </a:lnTo>
                    <a:cubicBezTo>
                      <a:pt x="2763" y="754"/>
                      <a:pt x="2888" y="670"/>
                      <a:pt x="3014" y="670"/>
                    </a:cubicBezTo>
                    <a:close/>
                    <a:moveTo>
                      <a:pt x="4395" y="670"/>
                    </a:moveTo>
                    <a:cubicBezTo>
                      <a:pt x="4562" y="670"/>
                      <a:pt x="4646" y="754"/>
                      <a:pt x="4646" y="921"/>
                    </a:cubicBezTo>
                    <a:lnTo>
                      <a:pt x="4646" y="3055"/>
                    </a:lnTo>
                    <a:cubicBezTo>
                      <a:pt x="4646" y="3223"/>
                      <a:pt x="4562" y="3348"/>
                      <a:pt x="4395" y="3348"/>
                    </a:cubicBezTo>
                    <a:cubicBezTo>
                      <a:pt x="4227" y="3348"/>
                      <a:pt x="4144" y="3223"/>
                      <a:pt x="4144" y="3055"/>
                    </a:cubicBezTo>
                    <a:lnTo>
                      <a:pt x="4144" y="921"/>
                    </a:lnTo>
                    <a:cubicBezTo>
                      <a:pt x="4144" y="754"/>
                      <a:pt x="4227" y="670"/>
                      <a:pt x="4395" y="670"/>
                    </a:cubicBezTo>
                    <a:close/>
                    <a:moveTo>
                      <a:pt x="5734" y="670"/>
                    </a:moveTo>
                    <a:cubicBezTo>
                      <a:pt x="5901" y="670"/>
                      <a:pt x="6027" y="754"/>
                      <a:pt x="6027" y="921"/>
                    </a:cubicBezTo>
                    <a:lnTo>
                      <a:pt x="5901" y="3055"/>
                    </a:lnTo>
                    <a:cubicBezTo>
                      <a:pt x="5901" y="3223"/>
                      <a:pt x="5818" y="3348"/>
                      <a:pt x="5650" y="3348"/>
                    </a:cubicBezTo>
                    <a:cubicBezTo>
                      <a:pt x="5483" y="3348"/>
                      <a:pt x="5399" y="3223"/>
                      <a:pt x="5399" y="3055"/>
                    </a:cubicBezTo>
                    <a:lnTo>
                      <a:pt x="5483" y="921"/>
                    </a:lnTo>
                    <a:cubicBezTo>
                      <a:pt x="5483" y="754"/>
                      <a:pt x="5608" y="670"/>
                      <a:pt x="5734" y="670"/>
                    </a:cubicBezTo>
                    <a:close/>
                    <a:moveTo>
                      <a:pt x="1758" y="670"/>
                    </a:moveTo>
                    <a:cubicBezTo>
                      <a:pt x="1926" y="670"/>
                      <a:pt x="2093" y="754"/>
                      <a:pt x="2093" y="921"/>
                    </a:cubicBezTo>
                    <a:lnTo>
                      <a:pt x="2302" y="3055"/>
                    </a:lnTo>
                    <a:cubicBezTo>
                      <a:pt x="2302" y="3223"/>
                      <a:pt x="2177" y="3390"/>
                      <a:pt x="2009" y="3390"/>
                    </a:cubicBezTo>
                    <a:cubicBezTo>
                      <a:pt x="1884" y="3390"/>
                      <a:pt x="1716" y="3265"/>
                      <a:pt x="1716" y="3139"/>
                    </a:cubicBezTo>
                    <a:lnTo>
                      <a:pt x="1507" y="963"/>
                    </a:lnTo>
                    <a:cubicBezTo>
                      <a:pt x="1465" y="837"/>
                      <a:pt x="1633" y="670"/>
                      <a:pt x="1758" y="670"/>
                    </a:cubicBezTo>
                    <a:close/>
                    <a:moveTo>
                      <a:pt x="7073" y="670"/>
                    </a:moveTo>
                    <a:cubicBezTo>
                      <a:pt x="7199" y="670"/>
                      <a:pt x="7324" y="837"/>
                      <a:pt x="7324" y="963"/>
                    </a:cubicBezTo>
                    <a:lnTo>
                      <a:pt x="7115" y="3139"/>
                    </a:lnTo>
                    <a:cubicBezTo>
                      <a:pt x="7073" y="3265"/>
                      <a:pt x="6948" y="3390"/>
                      <a:pt x="6780" y="3390"/>
                    </a:cubicBezTo>
                    <a:cubicBezTo>
                      <a:pt x="6655" y="3348"/>
                      <a:pt x="6529" y="3223"/>
                      <a:pt x="6529" y="3055"/>
                    </a:cubicBezTo>
                    <a:lnTo>
                      <a:pt x="6738" y="921"/>
                    </a:lnTo>
                    <a:cubicBezTo>
                      <a:pt x="6780" y="754"/>
                      <a:pt x="6906" y="670"/>
                      <a:pt x="7073" y="670"/>
                    </a:cubicBezTo>
                    <a:close/>
                    <a:moveTo>
                      <a:pt x="0" y="0"/>
                    </a:moveTo>
                    <a:lnTo>
                      <a:pt x="461" y="3432"/>
                    </a:lnTo>
                    <a:cubicBezTo>
                      <a:pt x="461" y="3767"/>
                      <a:pt x="712" y="3976"/>
                      <a:pt x="1047" y="3976"/>
                    </a:cubicBezTo>
                    <a:lnTo>
                      <a:pt x="7827" y="3976"/>
                    </a:lnTo>
                    <a:cubicBezTo>
                      <a:pt x="8120" y="3976"/>
                      <a:pt x="8371" y="3767"/>
                      <a:pt x="8412" y="3432"/>
                    </a:cubicBezTo>
                    <a:lnTo>
                      <a:pt x="899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41"/>
              <p:cNvSpPr/>
              <p:nvPr/>
            </p:nvSpPr>
            <p:spPr>
              <a:xfrm>
                <a:off x="2618050" y="598425"/>
                <a:ext cx="24800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671" extrusionOk="0">
                    <a:moveTo>
                      <a:pt x="0" y="1"/>
                    </a:moveTo>
                    <a:lnTo>
                      <a:pt x="0" y="670"/>
                    </a:lnTo>
                    <a:lnTo>
                      <a:pt x="9919" y="670"/>
                    </a:lnTo>
                    <a:lnTo>
                      <a:pt x="99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41"/>
              <p:cNvSpPr/>
              <p:nvPr/>
            </p:nvSpPr>
            <p:spPr>
              <a:xfrm>
                <a:off x="2654675" y="463450"/>
                <a:ext cx="173700" cy="130825"/>
              </a:xfrm>
              <a:custGeom>
                <a:avLst/>
                <a:gdLst/>
                <a:ahLst/>
                <a:cxnLst/>
                <a:rect l="l" t="t" r="r" b="b"/>
                <a:pathLst>
                  <a:path w="6948" h="5233" extrusionOk="0">
                    <a:moveTo>
                      <a:pt x="126" y="1"/>
                    </a:moveTo>
                    <a:cubicBezTo>
                      <a:pt x="42" y="1"/>
                      <a:pt x="0" y="43"/>
                      <a:pt x="0" y="126"/>
                    </a:cubicBezTo>
                    <a:lnTo>
                      <a:pt x="0" y="5232"/>
                    </a:lnTo>
                    <a:lnTo>
                      <a:pt x="6948" y="5232"/>
                    </a:lnTo>
                    <a:lnTo>
                      <a:pt x="6948" y="126"/>
                    </a:lnTo>
                    <a:cubicBezTo>
                      <a:pt x="6948" y="43"/>
                      <a:pt x="6906" y="1"/>
                      <a:pt x="6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41"/>
              <p:cNvSpPr/>
              <p:nvPr/>
            </p:nvSpPr>
            <p:spPr>
              <a:xfrm>
                <a:off x="2623275" y="484375"/>
                <a:ext cx="239625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9585" h="587" extrusionOk="0">
                    <a:moveTo>
                      <a:pt x="168" y="1"/>
                    </a:moveTo>
                    <a:cubicBezTo>
                      <a:pt x="126" y="1"/>
                      <a:pt x="1" y="43"/>
                      <a:pt x="1" y="168"/>
                    </a:cubicBezTo>
                    <a:lnTo>
                      <a:pt x="1" y="419"/>
                    </a:lnTo>
                    <a:cubicBezTo>
                      <a:pt x="1" y="461"/>
                      <a:pt x="43" y="587"/>
                      <a:pt x="168" y="587"/>
                    </a:cubicBezTo>
                    <a:lnTo>
                      <a:pt x="9417" y="587"/>
                    </a:lnTo>
                    <a:cubicBezTo>
                      <a:pt x="9459" y="587"/>
                      <a:pt x="9585" y="545"/>
                      <a:pt x="9585" y="419"/>
                    </a:cubicBezTo>
                    <a:lnTo>
                      <a:pt x="9585" y="168"/>
                    </a:lnTo>
                    <a:cubicBezTo>
                      <a:pt x="9585" y="127"/>
                      <a:pt x="9543" y="1"/>
                      <a:pt x="94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41"/>
              <p:cNvSpPr/>
              <p:nvPr/>
            </p:nvSpPr>
            <p:spPr>
              <a:xfrm>
                <a:off x="2632700" y="499025"/>
                <a:ext cx="224975" cy="99425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3977" extrusionOk="0">
                    <a:moveTo>
                      <a:pt x="3014" y="671"/>
                    </a:moveTo>
                    <a:cubicBezTo>
                      <a:pt x="3139" y="671"/>
                      <a:pt x="3307" y="796"/>
                      <a:pt x="3307" y="922"/>
                    </a:cubicBezTo>
                    <a:lnTo>
                      <a:pt x="3390" y="3098"/>
                    </a:lnTo>
                    <a:cubicBezTo>
                      <a:pt x="3390" y="3182"/>
                      <a:pt x="3307" y="3349"/>
                      <a:pt x="3139" y="3349"/>
                    </a:cubicBezTo>
                    <a:cubicBezTo>
                      <a:pt x="3014" y="3349"/>
                      <a:pt x="2888" y="3223"/>
                      <a:pt x="2888" y="3098"/>
                    </a:cubicBezTo>
                    <a:lnTo>
                      <a:pt x="2763" y="922"/>
                    </a:lnTo>
                    <a:cubicBezTo>
                      <a:pt x="2763" y="796"/>
                      <a:pt x="2888" y="671"/>
                      <a:pt x="3014" y="671"/>
                    </a:cubicBezTo>
                    <a:close/>
                    <a:moveTo>
                      <a:pt x="4395" y="671"/>
                    </a:moveTo>
                    <a:cubicBezTo>
                      <a:pt x="4562" y="671"/>
                      <a:pt x="4646" y="796"/>
                      <a:pt x="4646" y="922"/>
                    </a:cubicBezTo>
                    <a:lnTo>
                      <a:pt x="4646" y="3098"/>
                    </a:lnTo>
                    <a:cubicBezTo>
                      <a:pt x="4646" y="3223"/>
                      <a:pt x="4562" y="3349"/>
                      <a:pt x="4395" y="3349"/>
                    </a:cubicBezTo>
                    <a:cubicBezTo>
                      <a:pt x="4227" y="3349"/>
                      <a:pt x="4144" y="3223"/>
                      <a:pt x="4144" y="3098"/>
                    </a:cubicBezTo>
                    <a:lnTo>
                      <a:pt x="4144" y="922"/>
                    </a:lnTo>
                    <a:cubicBezTo>
                      <a:pt x="4144" y="796"/>
                      <a:pt x="4227" y="671"/>
                      <a:pt x="4395" y="671"/>
                    </a:cubicBezTo>
                    <a:close/>
                    <a:moveTo>
                      <a:pt x="5734" y="671"/>
                    </a:moveTo>
                    <a:cubicBezTo>
                      <a:pt x="5901" y="671"/>
                      <a:pt x="6027" y="796"/>
                      <a:pt x="6027" y="922"/>
                    </a:cubicBezTo>
                    <a:lnTo>
                      <a:pt x="5901" y="3098"/>
                    </a:lnTo>
                    <a:cubicBezTo>
                      <a:pt x="5901" y="3223"/>
                      <a:pt x="5818" y="3349"/>
                      <a:pt x="5650" y="3349"/>
                    </a:cubicBezTo>
                    <a:cubicBezTo>
                      <a:pt x="5483" y="3349"/>
                      <a:pt x="5399" y="3223"/>
                      <a:pt x="5399" y="3098"/>
                    </a:cubicBezTo>
                    <a:lnTo>
                      <a:pt x="5483" y="922"/>
                    </a:lnTo>
                    <a:cubicBezTo>
                      <a:pt x="5483" y="796"/>
                      <a:pt x="5608" y="671"/>
                      <a:pt x="5734" y="671"/>
                    </a:cubicBezTo>
                    <a:close/>
                    <a:moveTo>
                      <a:pt x="1758" y="671"/>
                    </a:moveTo>
                    <a:cubicBezTo>
                      <a:pt x="1926" y="671"/>
                      <a:pt x="2093" y="796"/>
                      <a:pt x="2093" y="922"/>
                    </a:cubicBezTo>
                    <a:lnTo>
                      <a:pt x="2302" y="3098"/>
                    </a:lnTo>
                    <a:cubicBezTo>
                      <a:pt x="2302" y="3223"/>
                      <a:pt x="2177" y="3391"/>
                      <a:pt x="2009" y="3391"/>
                    </a:cubicBezTo>
                    <a:cubicBezTo>
                      <a:pt x="1884" y="3391"/>
                      <a:pt x="1716" y="3307"/>
                      <a:pt x="1716" y="3140"/>
                    </a:cubicBezTo>
                    <a:lnTo>
                      <a:pt x="1507" y="1005"/>
                    </a:lnTo>
                    <a:cubicBezTo>
                      <a:pt x="1465" y="838"/>
                      <a:pt x="1633" y="671"/>
                      <a:pt x="1758" y="671"/>
                    </a:cubicBezTo>
                    <a:close/>
                    <a:moveTo>
                      <a:pt x="7073" y="671"/>
                    </a:moveTo>
                    <a:cubicBezTo>
                      <a:pt x="7199" y="671"/>
                      <a:pt x="7324" y="838"/>
                      <a:pt x="7324" y="1005"/>
                    </a:cubicBezTo>
                    <a:lnTo>
                      <a:pt x="7115" y="3140"/>
                    </a:lnTo>
                    <a:cubicBezTo>
                      <a:pt x="7073" y="3307"/>
                      <a:pt x="6948" y="3391"/>
                      <a:pt x="6780" y="3391"/>
                    </a:cubicBezTo>
                    <a:cubicBezTo>
                      <a:pt x="6655" y="3349"/>
                      <a:pt x="6529" y="3223"/>
                      <a:pt x="6529" y="3098"/>
                    </a:cubicBezTo>
                    <a:lnTo>
                      <a:pt x="6738" y="922"/>
                    </a:lnTo>
                    <a:cubicBezTo>
                      <a:pt x="6780" y="796"/>
                      <a:pt x="6906" y="671"/>
                      <a:pt x="7073" y="671"/>
                    </a:cubicBezTo>
                    <a:close/>
                    <a:moveTo>
                      <a:pt x="0" y="1"/>
                    </a:moveTo>
                    <a:lnTo>
                      <a:pt x="461" y="3433"/>
                    </a:lnTo>
                    <a:cubicBezTo>
                      <a:pt x="461" y="3768"/>
                      <a:pt x="712" y="3977"/>
                      <a:pt x="1047" y="3977"/>
                    </a:cubicBezTo>
                    <a:lnTo>
                      <a:pt x="7827" y="3977"/>
                    </a:lnTo>
                    <a:cubicBezTo>
                      <a:pt x="8120" y="3977"/>
                      <a:pt x="8371" y="3768"/>
                      <a:pt x="8412" y="3433"/>
                    </a:cubicBezTo>
                    <a:lnTo>
                      <a:pt x="89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41"/>
              <p:cNvSpPr/>
              <p:nvPr/>
            </p:nvSpPr>
            <p:spPr>
              <a:xfrm>
                <a:off x="2618050" y="411150"/>
                <a:ext cx="2480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670" extrusionOk="0">
                    <a:moveTo>
                      <a:pt x="0" y="0"/>
                    </a:moveTo>
                    <a:lnTo>
                      <a:pt x="0" y="670"/>
                    </a:lnTo>
                    <a:lnTo>
                      <a:pt x="9919" y="670"/>
                    </a:lnTo>
                    <a:lnTo>
                      <a:pt x="99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41"/>
              <p:cNvSpPr/>
              <p:nvPr/>
            </p:nvSpPr>
            <p:spPr>
              <a:xfrm>
                <a:off x="2654675" y="276175"/>
                <a:ext cx="173700" cy="130800"/>
              </a:xfrm>
              <a:custGeom>
                <a:avLst/>
                <a:gdLst/>
                <a:ahLst/>
                <a:cxnLst/>
                <a:rect l="l" t="t" r="r" b="b"/>
                <a:pathLst>
                  <a:path w="6948" h="5232" extrusionOk="0">
                    <a:moveTo>
                      <a:pt x="126" y="1"/>
                    </a:moveTo>
                    <a:cubicBezTo>
                      <a:pt x="42" y="1"/>
                      <a:pt x="0" y="84"/>
                      <a:pt x="0" y="126"/>
                    </a:cubicBezTo>
                    <a:lnTo>
                      <a:pt x="0" y="5232"/>
                    </a:lnTo>
                    <a:lnTo>
                      <a:pt x="6948" y="5232"/>
                    </a:lnTo>
                    <a:lnTo>
                      <a:pt x="6948" y="126"/>
                    </a:lnTo>
                    <a:cubicBezTo>
                      <a:pt x="6948" y="84"/>
                      <a:pt x="6906" y="1"/>
                      <a:pt x="6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1"/>
              <p:cNvSpPr/>
              <p:nvPr/>
            </p:nvSpPr>
            <p:spPr>
              <a:xfrm>
                <a:off x="2623275" y="297100"/>
                <a:ext cx="239625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9585" h="587" extrusionOk="0">
                    <a:moveTo>
                      <a:pt x="168" y="1"/>
                    </a:moveTo>
                    <a:cubicBezTo>
                      <a:pt x="126" y="1"/>
                      <a:pt x="1" y="84"/>
                      <a:pt x="1" y="168"/>
                    </a:cubicBezTo>
                    <a:lnTo>
                      <a:pt x="1" y="419"/>
                    </a:lnTo>
                    <a:cubicBezTo>
                      <a:pt x="1" y="503"/>
                      <a:pt x="43" y="586"/>
                      <a:pt x="168" y="586"/>
                    </a:cubicBezTo>
                    <a:lnTo>
                      <a:pt x="9417" y="586"/>
                    </a:lnTo>
                    <a:cubicBezTo>
                      <a:pt x="9459" y="586"/>
                      <a:pt x="9585" y="545"/>
                      <a:pt x="9585" y="419"/>
                    </a:cubicBezTo>
                    <a:lnTo>
                      <a:pt x="9585" y="168"/>
                    </a:lnTo>
                    <a:cubicBezTo>
                      <a:pt x="9585" y="126"/>
                      <a:pt x="9543" y="1"/>
                      <a:pt x="94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1"/>
              <p:cNvSpPr/>
              <p:nvPr/>
            </p:nvSpPr>
            <p:spPr>
              <a:xfrm>
                <a:off x="2632700" y="311750"/>
                <a:ext cx="224975" cy="99425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3977" extrusionOk="0">
                    <a:moveTo>
                      <a:pt x="3097" y="670"/>
                    </a:moveTo>
                    <a:cubicBezTo>
                      <a:pt x="3181" y="670"/>
                      <a:pt x="3348" y="796"/>
                      <a:pt x="3348" y="963"/>
                    </a:cubicBezTo>
                    <a:lnTo>
                      <a:pt x="3390" y="3097"/>
                    </a:lnTo>
                    <a:cubicBezTo>
                      <a:pt x="3390" y="3181"/>
                      <a:pt x="3307" y="3349"/>
                      <a:pt x="3139" y="3349"/>
                    </a:cubicBezTo>
                    <a:cubicBezTo>
                      <a:pt x="3014" y="3349"/>
                      <a:pt x="2888" y="3265"/>
                      <a:pt x="2888" y="3097"/>
                    </a:cubicBezTo>
                    <a:lnTo>
                      <a:pt x="2763" y="963"/>
                    </a:lnTo>
                    <a:cubicBezTo>
                      <a:pt x="2763" y="796"/>
                      <a:pt x="2888" y="670"/>
                      <a:pt x="3097" y="670"/>
                    </a:cubicBezTo>
                    <a:close/>
                    <a:moveTo>
                      <a:pt x="4395" y="670"/>
                    </a:moveTo>
                    <a:cubicBezTo>
                      <a:pt x="4562" y="670"/>
                      <a:pt x="4646" y="796"/>
                      <a:pt x="4646" y="963"/>
                    </a:cubicBezTo>
                    <a:lnTo>
                      <a:pt x="4646" y="3097"/>
                    </a:lnTo>
                    <a:cubicBezTo>
                      <a:pt x="4646" y="3265"/>
                      <a:pt x="4562" y="3349"/>
                      <a:pt x="4395" y="3349"/>
                    </a:cubicBezTo>
                    <a:cubicBezTo>
                      <a:pt x="4227" y="3349"/>
                      <a:pt x="4144" y="3265"/>
                      <a:pt x="4144" y="3097"/>
                    </a:cubicBezTo>
                    <a:lnTo>
                      <a:pt x="4144" y="963"/>
                    </a:lnTo>
                    <a:cubicBezTo>
                      <a:pt x="4144" y="796"/>
                      <a:pt x="4227" y="670"/>
                      <a:pt x="4395" y="670"/>
                    </a:cubicBezTo>
                    <a:close/>
                    <a:moveTo>
                      <a:pt x="5734" y="670"/>
                    </a:moveTo>
                    <a:cubicBezTo>
                      <a:pt x="5901" y="670"/>
                      <a:pt x="6027" y="796"/>
                      <a:pt x="6027" y="963"/>
                    </a:cubicBezTo>
                    <a:lnTo>
                      <a:pt x="5901" y="3097"/>
                    </a:lnTo>
                    <a:cubicBezTo>
                      <a:pt x="5901" y="3265"/>
                      <a:pt x="5818" y="3349"/>
                      <a:pt x="5650" y="3349"/>
                    </a:cubicBezTo>
                    <a:cubicBezTo>
                      <a:pt x="5483" y="3349"/>
                      <a:pt x="5399" y="3265"/>
                      <a:pt x="5399" y="3097"/>
                    </a:cubicBezTo>
                    <a:lnTo>
                      <a:pt x="5483" y="963"/>
                    </a:lnTo>
                    <a:cubicBezTo>
                      <a:pt x="5483" y="796"/>
                      <a:pt x="5608" y="670"/>
                      <a:pt x="5734" y="670"/>
                    </a:cubicBezTo>
                    <a:close/>
                    <a:moveTo>
                      <a:pt x="1716" y="670"/>
                    </a:moveTo>
                    <a:cubicBezTo>
                      <a:pt x="1884" y="670"/>
                      <a:pt x="2009" y="796"/>
                      <a:pt x="2009" y="963"/>
                    </a:cubicBezTo>
                    <a:lnTo>
                      <a:pt x="2302" y="3097"/>
                    </a:lnTo>
                    <a:cubicBezTo>
                      <a:pt x="2302" y="3265"/>
                      <a:pt x="2177" y="3390"/>
                      <a:pt x="2009" y="3390"/>
                    </a:cubicBezTo>
                    <a:cubicBezTo>
                      <a:pt x="1884" y="3390"/>
                      <a:pt x="1716" y="3307"/>
                      <a:pt x="1716" y="3139"/>
                    </a:cubicBezTo>
                    <a:lnTo>
                      <a:pt x="1507" y="1005"/>
                    </a:lnTo>
                    <a:cubicBezTo>
                      <a:pt x="1465" y="838"/>
                      <a:pt x="1633" y="670"/>
                      <a:pt x="1716" y="670"/>
                    </a:cubicBezTo>
                    <a:close/>
                    <a:moveTo>
                      <a:pt x="7073" y="670"/>
                    </a:moveTo>
                    <a:cubicBezTo>
                      <a:pt x="7199" y="670"/>
                      <a:pt x="7324" y="838"/>
                      <a:pt x="7324" y="1005"/>
                    </a:cubicBezTo>
                    <a:lnTo>
                      <a:pt x="7115" y="3139"/>
                    </a:lnTo>
                    <a:cubicBezTo>
                      <a:pt x="7073" y="3307"/>
                      <a:pt x="6948" y="3390"/>
                      <a:pt x="6780" y="3390"/>
                    </a:cubicBezTo>
                    <a:cubicBezTo>
                      <a:pt x="6655" y="3349"/>
                      <a:pt x="6529" y="3265"/>
                      <a:pt x="6529" y="3097"/>
                    </a:cubicBezTo>
                    <a:lnTo>
                      <a:pt x="6738" y="963"/>
                    </a:lnTo>
                    <a:cubicBezTo>
                      <a:pt x="6780" y="796"/>
                      <a:pt x="6906" y="670"/>
                      <a:pt x="7073" y="670"/>
                    </a:cubicBezTo>
                    <a:close/>
                    <a:moveTo>
                      <a:pt x="0" y="0"/>
                    </a:moveTo>
                    <a:lnTo>
                      <a:pt x="461" y="3432"/>
                    </a:lnTo>
                    <a:cubicBezTo>
                      <a:pt x="461" y="3767"/>
                      <a:pt x="712" y="3976"/>
                      <a:pt x="1047" y="3976"/>
                    </a:cubicBezTo>
                    <a:lnTo>
                      <a:pt x="7827" y="3976"/>
                    </a:lnTo>
                    <a:cubicBezTo>
                      <a:pt x="8120" y="3976"/>
                      <a:pt x="8371" y="3767"/>
                      <a:pt x="8412" y="3432"/>
                    </a:cubicBezTo>
                    <a:lnTo>
                      <a:pt x="899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048325" y="1464000"/>
            <a:ext cx="3146700" cy="17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205338" y="1907525"/>
            <a:ext cx="1047000" cy="10515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048325" y="3053500"/>
            <a:ext cx="37701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2278787" y="1001100"/>
            <a:ext cx="4586700" cy="28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>
            <a:spLocks noGrp="1"/>
          </p:cNvSpPr>
          <p:nvPr>
            <p:ph type="title"/>
          </p:nvPr>
        </p:nvSpPr>
        <p:spPr>
          <a:xfrm>
            <a:off x="3308625" y="1838500"/>
            <a:ext cx="5180400" cy="151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ubTitle" idx="1"/>
          </p:nvPr>
        </p:nvSpPr>
        <p:spPr>
          <a:xfrm>
            <a:off x="3367025" y="3624875"/>
            <a:ext cx="5063700" cy="8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904300" cy="13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hand Medium"/>
              <a:buNone/>
              <a:defRPr>
                <a:solidFill>
                  <a:schemeClr val="dk1"/>
                </a:solidFill>
                <a:latin typeface="Khand Medium"/>
                <a:ea typeface="Khand Medium"/>
                <a:cs typeface="Khand Medium"/>
                <a:sym typeface="Kh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2" hasCustomPrompt="1"/>
          </p:nvPr>
        </p:nvSpPr>
        <p:spPr>
          <a:xfrm>
            <a:off x="7415094" y="902950"/>
            <a:ext cx="619200" cy="491700"/>
          </a:xfrm>
          <a:prstGeom prst="rect">
            <a:avLst/>
          </a:prstGeom>
          <a:noFill/>
          <a:ln w="95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arlow Semi Condensed SemiBold"/>
              <a:buNone/>
              <a:defRPr sz="30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arlow Semi Condensed SemiBold"/>
              <a:buNone/>
              <a:defRPr sz="30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arlow Semi Condensed SemiBold"/>
              <a:buNone/>
              <a:defRPr sz="30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arlow Semi Condensed SemiBold"/>
              <a:buNone/>
              <a:defRPr sz="30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arlow Semi Condensed SemiBold"/>
              <a:buNone/>
              <a:defRPr sz="30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arlow Semi Condensed SemiBold"/>
              <a:buNone/>
              <a:defRPr sz="30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arlow Semi Condensed SemiBold"/>
              <a:buNone/>
              <a:defRPr sz="30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arlow Semi Condensed SemiBold"/>
              <a:buNone/>
              <a:defRPr sz="30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"/>
          </p:nvPr>
        </p:nvSpPr>
        <p:spPr>
          <a:xfrm>
            <a:off x="4437031" y="1075503"/>
            <a:ext cx="2524500" cy="46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3" hasCustomPrompt="1"/>
          </p:nvPr>
        </p:nvSpPr>
        <p:spPr>
          <a:xfrm>
            <a:off x="7417544" y="2074288"/>
            <a:ext cx="619200" cy="4917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arlow Semi Condensed SemiBold"/>
              <a:buNone/>
              <a:defRPr sz="30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arlow Semi Condensed SemiBold"/>
              <a:buNone/>
              <a:defRPr sz="30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arlow Semi Condensed SemiBold"/>
              <a:buNone/>
              <a:defRPr sz="30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arlow Semi Condensed SemiBold"/>
              <a:buNone/>
              <a:defRPr sz="30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arlow Semi Condensed SemiBold"/>
              <a:buNone/>
              <a:defRPr sz="30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arlow Semi Condensed SemiBold"/>
              <a:buNone/>
              <a:defRPr sz="30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arlow Semi Condensed SemiBold"/>
              <a:buNone/>
              <a:defRPr sz="30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arlow Semi Condensed SemiBold"/>
              <a:buNone/>
              <a:defRPr sz="30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4"/>
          </p:nvPr>
        </p:nvSpPr>
        <p:spPr>
          <a:xfrm>
            <a:off x="4437031" y="2246726"/>
            <a:ext cx="2524500" cy="46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5" hasCustomPrompt="1"/>
          </p:nvPr>
        </p:nvSpPr>
        <p:spPr>
          <a:xfrm>
            <a:off x="7417394" y="3245625"/>
            <a:ext cx="619200" cy="4917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arlow Semi Condensed SemiBold"/>
              <a:buNone/>
              <a:defRPr sz="30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arlow Semi Condensed SemiBold"/>
              <a:buNone/>
              <a:defRPr sz="30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arlow Semi Condensed SemiBold"/>
              <a:buNone/>
              <a:defRPr sz="30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arlow Semi Condensed SemiBold"/>
              <a:buNone/>
              <a:defRPr sz="30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arlow Semi Condensed SemiBold"/>
              <a:buNone/>
              <a:defRPr sz="30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arlow Semi Condensed SemiBold"/>
              <a:buNone/>
              <a:defRPr sz="30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arlow Semi Condensed SemiBold"/>
              <a:buNone/>
              <a:defRPr sz="30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arlow Semi Condensed SemiBold"/>
              <a:buNone/>
              <a:defRPr sz="30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6"/>
          </p:nvPr>
        </p:nvSpPr>
        <p:spPr>
          <a:xfrm>
            <a:off x="4437031" y="3417950"/>
            <a:ext cx="2524500" cy="46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7" hasCustomPrompt="1"/>
          </p:nvPr>
        </p:nvSpPr>
        <p:spPr>
          <a:xfrm>
            <a:off x="897955" y="3245625"/>
            <a:ext cx="619200" cy="4917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arlow Semi Condensed SemiBold"/>
              <a:buNone/>
              <a:defRPr sz="30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arlow Semi Condensed SemiBold"/>
              <a:buNone/>
              <a:defRPr sz="30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arlow Semi Condensed SemiBold"/>
              <a:buNone/>
              <a:defRPr sz="30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arlow Semi Condensed SemiBold"/>
              <a:buNone/>
              <a:defRPr sz="30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arlow Semi Condensed SemiBold"/>
              <a:buNone/>
              <a:defRPr sz="30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arlow Semi Condensed SemiBold"/>
              <a:buNone/>
              <a:defRPr sz="30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arlow Semi Condensed SemiBold"/>
              <a:buNone/>
              <a:defRPr sz="30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arlow Semi Condensed SemiBold"/>
              <a:buNone/>
              <a:defRPr sz="30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8"/>
          </p:nvPr>
        </p:nvSpPr>
        <p:spPr>
          <a:xfrm>
            <a:off x="1848801" y="3418106"/>
            <a:ext cx="2524500" cy="46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9"/>
          </p:nvPr>
        </p:nvSpPr>
        <p:spPr>
          <a:xfrm>
            <a:off x="4437031" y="758150"/>
            <a:ext cx="2524500" cy="44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Semi Condensed SemiBold"/>
              <a:buNone/>
              <a:defRPr sz="22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Semi Condensed SemiBold"/>
              <a:buNone/>
              <a:defRPr sz="2400">
                <a:solidFill>
                  <a:schemeClr val="accen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Semi Condensed SemiBold"/>
              <a:buNone/>
              <a:defRPr sz="2400">
                <a:solidFill>
                  <a:schemeClr val="accen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Semi Condensed SemiBold"/>
              <a:buNone/>
              <a:defRPr sz="2400">
                <a:solidFill>
                  <a:schemeClr val="accen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Semi Condensed SemiBold"/>
              <a:buNone/>
              <a:defRPr sz="2400">
                <a:solidFill>
                  <a:schemeClr val="accen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Semi Condensed SemiBold"/>
              <a:buNone/>
              <a:defRPr sz="2400">
                <a:solidFill>
                  <a:schemeClr val="accen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Semi Condensed SemiBold"/>
              <a:buNone/>
              <a:defRPr sz="2400">
                <a:solidFill>
                  <a:schemeClr val="accen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Semi Condensed SemiBold"/>
              <a:buNone/>
              <a:defRPr sz="2400">
                <a:solidFill>
                  <a:schemeClr val="accen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Semi Condensed SemiBold"/>
              <a:buNone/>
              <a:defRPr sz="2400">
                <a:solidFill>
                  <a:schemeClr val="accen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3"/>
          </p:nvPr>
        </p:nvSpPr>
        <p:spPr>
          <a:xfrm>
            <a:off x="4437031" y="1929327"/>
            <a:ext cx="2524500" cy="44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Semi Condensed SemiBold"/>
              <a:buNone/>
              <a:defRPr sz="22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Semi Condensed SemiBold"/>
              <a:buNone/>
              <a:defRPr sz="2400">
                <a:solidFill>
                  <a:schemeClr val="accen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Semi Condensed SemiBold"/>
              <a:buNone/>
              <a:defRPr sz="2400">
                <a:solidFill>
                  <a:schemeClr val="accen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Semi Condensed SemiBold"/>
              <a:buNone/>
              <a:defRPr sz="2400">
                <a:solidFill>
                  <a:schemeClr val="accen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Semi Condensed SemiBold"/>
              <a:buNone/>
              <a:defRPr sz="2400">
                <a:solidFill>
                  <a:schemeClr val="accen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Semi Condensed SemiBold"/>
              <a:buNone/>
              <a:defRPr sz="2400">
                <a:solidFill>
                  <a:schemeClr val="accen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Semi Condensed SemiBold"/>
              <a:buNone/>
              <a:defRPr sz="2400">
                <a:solidFill>
                  <a:schemeClr val="accen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Semi Condensed SemiBold"/>
              <a:buNone/>
              <a:defRPr sz="2400">
                <a:solidFill>
                  <a:schemeClr val="accen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Semi Condensed SemiBold"/>
              <a:buNone/>
              <a:defRPr sz="2400">
                <a:solidFill>
                  <a:schemeClr val="accen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4"/>
          </p:nvPr>
        </p:nvSpPr>
        <p:spPr>
          <a:xfrm>
            <a:off x="4437031" y="3100504"/>
            <a:ext cx="2524500" cy="44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Semi Condensed SemiBold"/>
              <a:buNone/>
              <a:defRPr sz="22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Semi Condensed SemiBold"/>
              <a:buNone/>
              <a:defRPr sz="2400">
                <a:solidFill>
                  <a:schemeClr val="accen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Semi Condensed SemiBold"/>
              <a:buNone/>
              <a:defRPr sz="2400">
                <a:solidFill>
                  <a:schemeClr val="accen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Semi Condensed SemiBold"/>
              <a:buNone/>
              <a:defRPr sz="2400">
                <a:solidFill>
                  <a:schemeClr val="accen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Semi Condensed SemiBold"/>
              <a:buNone/>
              <a:defRPr sz="2400">
                <a:solidFill>
                  <a:schemeClr val="accen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Semi Condensed SemiBold"/>
              <a:buNone/>
              <a:defRPr sz="2400">
                <a:solidFill>
                  <a:schemeClr val="accen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Semi Condensed SemiBold"/>
              <a:buNone/>
              <a:defRPr sz="2400">
                <a:solidFill>
                  <a:schemeClr val="accen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Semi Condensed SemiBold"/>
              <a:buNone/>
              <a:defRPr sz="2400">
                <a:solidFill>
                  <a:schemeClr val="accen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Semi Condensed SemiBold"/>
              <a:buNone/>
              <a:defRPr sz="2400">
                <a:solidFill>
                  <a:schemeClr val="accen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5"/>
          </p:nvPr>
        </p:nvSpPr>
        <p:spPr>
          <a:xfrm>
            <a:off x="1848801" y="3100488"/>
            <a:ext cx="2524500" cy="44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Semi Condensed SemiBold"/>
              <a:buNone/>
              <a:defRPr sz="22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Semi Condensed SemiBold"/>
              <a:buNone/>
              <a:defRPr sz="2400">
                <a:solidFill>
                  <a:schemeClr val="accen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Semi Condensed SemiBold"/>
              <a:buNone/>
              <a:defRPr sz="2400">
                <a:solidFill>
                  <a:schemeClr val="accen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Semi Condensed SemiBold"/>
              <a:buNone/>
              <a:defRPr sz="2400">
                <a:solidFill>
                  <a:schemeClr val="accen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Semi Condensed SemiBold"/>
              <a:buNone/>
              <a:defRPr sz="2400">
                <a:solidFill>
                  <a:schemeClr val="accen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Semi Condensed SemiBold"/>
              <a:buNone/>
              <a:defRPr sz="2400">
                <a:solidFill>
                  <a:schemeClr val="accen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Semi Condensed SemiBold"/>
              <a:buNone/>
              <a:defRPr sz="2400">
                <a:solidFill>
                  <a:schemeClr val="accen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Semi Condensed SemiBold"/>
              <a:buNone/>
              <a:defRPr sz="2400">
                <a:solidFill>
                  <a:schemeClr val="accen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Semi Condensed SemiBold"/>
              <a:buNone/>
              <a:defRPr sz="2400">
                <a:solidFill>
                  <a:schemeClr val="accen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bg>
      <p:bgPr>
        <a:noFill/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title"/>
          </p:nvPr>
        </p:nvSpPr>
        <p:spPr>
          <a:xfrm>
            <a:off x="713225" y="4002450"/>
            <a:ext cx="5239500" cy="4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hand Light"/>
              <a:buNone/>
              <a:defRPr sz="2200">
                <a:latin typeface="Khand Light"/>
                <a:ea typeface="Khand Light"/>
                <a:cs typeface="Khand Light"/>
                <a:sym typeface="Kha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ubTitle" idx="1"/>
          </p:nvPr>
        </p:nvSpPr>
        <p:spPr>
          <a:xfrm>
            <a:off x="713225" y="1804850"/>
            <a:ext cx="5239500" cy="208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 Condensed Medium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713350" y="1523175"/>
            <a:ext cx="2767800" cy="151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713225" y="2865750"/>
            <a:ext cx="27678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title" idx="2" hasCustomPrompt="1"/>
          </p:nvPr>
        </p:nvSpPr>
        <p:spPr>
          <a:xfrm>
            <a:off x="4198647" y="1966638"/>
            <a:ext cx="1051500" cy="10515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subTitle" idx="1"/>
          </p:nvPr>
        </p:nvSpPr>
        <p:spPr>
          <a:xfrm>
            <a:off x="2875575" y="2881950"/>
            <a:ext cx="3525900" cy="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hasCustomPrompt="1"/>
          </p:nvPr>
        </p:nvSpPr>
        <p:spPr>
          <a:xfrm>
            <a:off x="6892613" y="1966575"/>
            <a:ext cx="1047000" cy="10515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9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7" name="Google Shape;117;p16"/>
          <p:cNvSpPr txBox="1">
            <a:spLocks noGrp="1"/>
          </p:cNvSpPr>
          <p:nvPr>
            <p:ph type="title" idx="2"/>
          </p:nvPr>
        </p:nvSpPr>
        <p:spPr>
          <a:xfrm>
            <a:off x="2875575" y="1360650"/>
            <a:ext cx="3525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Khand Medium"/>
              <a:buNone/>
              <a:defRPr sz="5000">
                <a:solidFill>
                  <a:schemeClr val="dk1"/>
                </a:solidFill>
                <a:latin typeface="Khand Medium"/>
                <a:ea typeface="Khand Medium"/>
                <a:cs typeface="Khand Medium"/>
                <a:sym typeface="Kh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hand Medium"/>
              <a:buNone/>
              <a:defRPr sz="4000">
                <a:solidFill>
                  <a:schemeClr val="dk1"/>
                </a:solidFill>
                <a:latin typeface="Khand Medium"/>
                <a:ea typeface="Khand Medium"/>
                <a:cs typeface="Khand Medium"/>
                <a:sym typeface="Khan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86" r:id="rId11"/>
    <p:sldLayoutId id="214748368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5"/>
          <p:cNvSpPr txBox="1">
            <a:spLocks noGrp="1"/>
          </p:cNvSpPr>
          <p:nvPr>
            <p:ph type="ctrTitle"/>
          </p:nvPr>
        </p:nvSpPr>
        <p:spPr>
          <a:xfrm>
            <a:off x="2202250" y="539500"/>
            <a:ext cx="47397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Khand Light"/>
                <a:ea typeface="Khand Light"/>
                <a:cs typeface="Khand Light"/>
                <a:sym typeface="Khand Light"/>
              </a:rPr>
              <a:t>IST 659 Project Proposal:</a:t>
            </a:r>
            <a:r>
              <a:rPr lang="en" sz="3700"/>
              <a:t> </a:t>
            </a:r>
            <a:r>
              <a:rPr lang="en" sz="3700">
                <a:latin typeface="Khand SemiBold"/>
                <a:ea typeface="Khand SemiBold"/>
                <a:cs typeface="Khand SemiBold"/>
                <a:sym typeface="Khand SemiBold"/>
              </a:rPr>
              <a:t>Inventory Management System</a:t>
            </a:r>
            <a:endParaRPr sz="3700">
              <a:latin typeface="Khand SemiBold"/>
              <a:ea typeface="Khand SemiBold"/>
              <a:cs typeface="Khand SemiBold"/>
              <a:sym typeface="Khand SemiBold"/>
            </a:endParaRPr>
          </a:p>
        </p:txBody>
      </p:sp>
      <p:sp>
        <p:nvSpPr>
          <p:cNvPr id="853" name="Google Shape;853;p45"/>
          <p:cNvSpPr txBox="1">
            <a:spLocks noGrp="1"/>
          </p:cNvSpPr>
          <p:nvPr>
            <p:ph type="subTitle" idx="1"/>
          </p:nvPr>
        </p:nvSpPr>
        <p:spPr>
          <a:xfrm>
            <a:off x="2380650" y="2220125"/>
            <a:ext cx="4382700" cy="3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Asad | Rijul | Rohan</a:t>
            </a:r>
            <a:endParaRPr/>
          </a:p>
        </p:txBody>
      </p:sp>
      <p:grpSp>
        <p:nvGrpSpPr>
          <p:cNvPr id="854" name="Google Shape;854;p45"/>
          <p:cNvGrpSpPr/>
          <p:nvPr/>
        </p:nvGrpSpPr>
        <p:grpSpPr>
          <a:xfrm>
            <a:off x="421063" y="760492"/>
            <a:ext cx="1781100" cy="3921083"/>
            <a:chOff x="493050" y="768092"/>
            <a:chExt cx="1781100" cy="3921083"/>
          </a:xfrm>
        </p:grpSpPr>
        <p:sp>
          <p:nvSpPr>
            <p:cNvPr id="855" name="Google Shape;855;p45"/>
            <p:cNvSpPr/>
            <p:nvPr/>
          </p:nvSpPr>
          <p:spPr>
            <a:xfrm>
              <a:off x="493050" y="4416175"/>
              <a:ext cx="1781100" cy="273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6" name="Google Shape;856;p45"/>
            <p:cNvGrpSpPr/>
            <p:nvPr/>
          </p:nvGrpSpPr>
          <p:grpSpPr>
            <a:xfrm>
              <a:off x="713181" y="768092"/>
              <a:ext cx="1340869" cy="3840394"/>
              <a:chOff x="1953650" y="225950"/>
              <a:chExt cx="308700" cy="884150"/>
            </a:xfrm>
          </p:grpSpPr>
          <p:sp>
            <p:nvSpPr>
              <p:cNvPr id="857" name="Google Shape;857;p45"/>
              <p:cNvSpPr/>
              <p:nvPr/>
            </p:nvSpPr>
            <p:spPr>
              <a:xfrm>
                <a:off x="1984000" y="971950"/>
                <a:ext cx="24800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671" extrusionOk="0">
                    <a:moveTo>
                      <a:pt x="1" y="1"/>
                    </a:moveTo>
                    <a:lnTo>
                      <a:pt x="1" y="670"/>
                    </a:lnTo>
                    <a:lnTo>
                      <a:pt x="9919" y="670"/>
                    </a:lnTo>
                    <a:lnTo>
                      <a:pt x="99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5"/>
              <p:cNvSpPr/>
              <p:nvPr/>
            </p:nvSpPr>
            <p:spPr>
              <a:xfrm>
                <a:off x="1984000" y="719800"/>
                <a:ext cx="24800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671" extrusionOk="0">
                    <a:moveTo>
                      <a:pt x="1" y="1"/>
                    </a:moveTo>
                    <a:lnTo>
                      <a:pt x="1" y="670"/>
                    </a:lnTo>
                    <a:lnTo>
                      <a:pt x="9919" y="670"/>
                    </a:lnTo>
                    <a:lnTo>
                      <a:pt x="99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5"/>
              <p:cNvSpPr/>
              <p:nvPr/>
            </p:nvSpPr>
            <p:spPr>
              <a:xfrm>
                <a:off x="1984000" y="468700"/>
                <a:ext cx="2480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670" extrusionOk="0">
                    <a:moveTo>
                      <a:pt x="1" y="0"/>
                    </a:moveTo>
                    <a:lnTo>
                      <a:pt x="1" y="670"/>
                    </a:lnTo>
                    <a:lnTo>
                      <a:pt x="9919" y="670"/>
                    </a:lnTo>
                    <a:lnTo>
                      <a:pt x="99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45"/>
              <p:cNvSpPr/>
              <p:nvPr/>
            </p:nvSpPr>
            <p:spPr>
              <a:xfrm>
                <a:off x="1953650" y="227000"/>
                <a:ext cx="30375" cy="88310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35324" extrusionOk="0">
                    <a:moveTo>
                      <a:pt x="1" y="1"/>
                    </a:moveTo>
                    <a:lnTo>
                      <a:pt x="1" y="35323"/>
                    </a:lnTo>
                    <a:lnTo>
                      <a:pt x="629" y="35323"/>
                    </a:lnTo>
                    <a:lnTo>
                      <a:pt x="1215" y="34193"/>
                    </a:lnTo>
                    <a:lnTo>
                      <a:pt x="12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45"/>
              <p:cNvSpPr/>
              <p:nvPr/>
            </p:nvSpPr>
            <p:spPr>
              <a:xfrm>
                <a:off x="2231975" y="225950"/>
                <a:ext cx="30375" cy="8841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35366" extrusionOk="0">
                    <a:moveTo>
                      <a:pt x="0" y="1"/>
                    </a:moveTo>
                    <a:lnTo>
                      <a:pt x="0" y="34235"/>
                    </a:lnTo>
                    <a:lnTo>
                      <a:pt x="628" y="35365"/>
                    </a:lnTo>
                    <a:lnTo>
                      <a:pt x="1214" y="35365"/>
                    </a:lnTo>
                    <a:lnTo>
                      <a:pt x="12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45"/>
              <p:cNvSpPr/>
              <p:nvPr/>
            </p:nvSpPr>
            <p:spPr>
              <a:xfrm>
                <a:off x="2004925" y="515775"/>
                <a:ext cx="204050" cy="204050"/>
              </a:xfrm>
              <a:custGeom>
                <a:avLst/>
                <a:gdLst/>
                <a:ahLst/>
                <a:cxnLst/>
                <a:rect l="l" t="t" r="r" b="b"/>
                <a:pathLst>
                  <a:path w="8162" h="8162" extrusionOk="0">
                    <a:moveTo>
                      <a:pt x="168" y="1"/>
                    </a:moveTo>
                    <a:cubicBezTo>
                      <a:pt x="42" y="1"/>
                      <a:pt x="1" y="42"/>
                      <a:pt x="1" y="168"/>
                    </a:cubicBezTo>
                    <a:lnTo>
                      <a:pt x="1" y="7994"/>
                    </a:lnTo>
                    <a:cubicBezTo>
                      <a:pt x="1" y="8120"/>
                      <a:pt x="42" y="8162"/>
                      <a:pt x="168" y="8162"/>
                    </a:cubicBezTo>
                    <a:lnTo>
                      <a:pt x="7994" y="8162"/>
                    </a:lnTo>
                    <a:cubicBezTo>
                      <a:pt x="8120" y="8162"/>
                      <a:pt x="8162" y="8120"/>
                      <a:pt x="8162" y="7994"/>
                    </a:cubicBezTo>
                    <a:lnTo>
                      <a:pt x="8162" y="168"/>
                    </a:lnTo>
                    <a:cubicBezTo>
                      <a:pt x="8162" y="42"/>
                      <a:pt x="8120" y="1"/>
                      <a:pt x="79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45"/>
              <p:cNvSpPr/>
              <p:nvPr/>
            </p:nvSpPr>
            <p:spPr>
              <a:xfrm>
                <a:off x="2083400" y="515775"/>
                <a:ext cx="49200" cy="47100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1884" extrusionOk="0">
                    <a:moveTo>
                      <a:pt x="0" y="1"/>
                    </a:moveTo>
                    <a:lnTo>
                      <a:pt x="0" y="1800"/>
                    </a:lnTo>
                    <a:lnTo>
                      <a:pt x="210" y="1800"/>
                    </a:lnTo>
                    <a:cubicBezTo>
                      <a:pt x="220" y="1779"/>
                      <a:pt x="231" y="1771"/>
                      <a:pt x="240" y="1771"/>
                    </a:cubicBezTo>
                    <a:cubicBezTo>
                      <a:pt x="270" y="1771"/>
                      <a:pt x="293" y="1842"/>
                      <a:pt x="293" y="1842"/>
                    </a:cubicBezTo>
                    <a:cubicBezTo>
                      <a:pt x="293" y="1842"/>
                      <a:pt x="377" y="1800"/>
                      <a:pt x="419" y="1800"/>
                    </a:cubicBezTo>
                    <a:cubicBezTo>
                      <a:pt x="436" y="1800"/>
                      <a:pt x="452" y="1807"/>
                      <a:pt x="472" y="1807"/>
                    </a:cubicBezTo>
                    <a:cubicBezTo>
                      <a:pt x="501" y="1807"/>
                      <a:pt x="536" y="1792"/>
                      <a:pt x="586" y="1716"/>
                    </a:cubicBezTo>
                    <a:cubicBezTo>
                      <a:pt x="614" y="1716"/>
                      <a:pt x="642" y="1754"/>
                      <a:pt x="670" y="1754"/>
                    </a:cubicBezTo>
                    <a:cubicBezTo>
                      <a:pt x="684" y="1754"/>
                      <a:pt x="698" y="1744"/>
                      <a:pt x="712" y="1716"/>
                    </a:cubicBezTo>
                    <a:cubicBezTo>
                      <a:pt x="796" y="1716"/>
                      <a:pt x="837" y="1884"/>
                      <a:pt x="837" y="1884"/>
                    </a:cubicBezTo>
                    <a:lnTo>
                      <a:pt x="1005" y="1633"/>
                    </a:lnTo>
                    <a:cubicBezTo>
                      <a:pt x="1034" y="1691"/>
                      <a:pt x="1063" y="1770"/>
                      <a:pt x="1092" y="1770"/>
                    </a:cubicBezTo>
                    <a:cubicBezTo>
                      <a:pt x="1105" y="1770"/>
                      <a:pt x="1118" y="1755"/>
                      <a:pt x="1130" y="1716"/>
                    </a:cubicBezTo>
                    <a:cubicBezTo>
                      <a:pt x="1168" y="1773"/>
                      <a:pt x="1197" y="1796"/>
                      <a:pt x="1222" y="1796"/>
                    </a:cubicBezTo>
                    <a:cubicBezTo>
                      <a:pt x="1252" y="1796"/>
                      <a:pt x="1275" y="1762"/>
                      <a:pt x="1298" y="1716"/>
                    </a:cubicBezTo>
                    <a:cubicBezTo>
                      <a:pt x="1309" y="1705"/>
                      <a:pt x="1323" y="1700"/>
                      <a:pt x="1339" y="1700"/>
                    </a:cubicBezTo>
                    <a:cubicBezTo>
                      <a:pt x="1382" y="1700"/>
                      <a:pt x="1435" y="1739"/>
                      <a:pt x="1465" y="1800"/>
                    </a:cubicBezTo>
                    <a:cubicBezTo>
                      <a:pt x="1507" y="1716"/>
                      <a:pt x="1549" y="1716"/>
                      <a:pt x="1549" y="1716"/>
                    </a:cubicBezTo>
                    <a:cubicBezTo>
                      <a:pt x="1580" y="1654"/>
                      <a:pt x="1606" y="1630"/>
                      <a:pt x="1629" y="1630"/>
                    </a:cubicBezTo>
                    <a:cubicBezTo>
                      <a:pt x="1695" y="1630"/>
                      <a:pt x="1727" y="1842"/>
                      <a:pt x="1758" y="1842"/>
                    </a:cubicBezTo>
                    <a:cubicBezTo>
                      <a:pt x="1792" y="1842"/>
                      <a:pt x="1798" y="1681"/>
                      <a:pt x="1864" y="1681"/>
                    </a:cubicBezTo>
                    <a:cubicBezTo>
                      <a:pt x="1880" y="1681"/>
                      <a:pt x="1901" y="1691"/>
                      <a:pt x="1926" y="1716"/>
                    </a:cubicBezTo>
                    <a:cubicBezTo>
                      <a:pt x="1926" y="1744"/>
                      <a:pt x="1930" y="1754"/>
                      <a:pt x="1936" y="1754"/>
                    </a:cubicBezTo>
                    <a:cubicBezTo>
                      <a:pt x="1949" y="1754"/>
                      <a:pt x="1967" y="1716"/>
                      <a:pt x="1967" y="1716"/>
                    </a:cubicBezTo>
                    <a:lnTo>
                      <a:pt x="18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5"/>
              <p:cNvSpPr/>
              <p:nvPr/>
            </p:nvSpPr>
            <p:spPr>
              <a:xfrm>
                <a:off x="2004925" y="715625"/>
                <a:ext cx="2040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8162" h="168" extrusionOk="0">
                    <a:moveTo>
                      <a:pt x="1" y="0"/>
                    </a:moveTo>
                    <a:cubicBezTo>
                      <a:pt x="1" y="126"/>
                      <a:pt x="84" y="168"/>
                      <a:pt x="168" y="168"/>
                    </a:cubicBezTo>
                    <a:lnTo>
                      <a:pt x="7994" y="168"/>
                    </a:lnTo>
                    <a:cubicBezTo>
                      <a:pt x="8120" y="168"/>
                      <a:pt x="8162" y="126"/>
                      <a:pt x="8162" y="0"/>
                    </a:cubicBezTo>
                    <a:close/>
                  </a:path>
                </a:pathLst>
              </a:custGeom>
              <a:solidFill>
                <a:srgbClr val="434343">
                  <a:alpha val="58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45"/>
              <p:cNvSpPr/>
              <p:nvPr/>
            </p:nvSpPr>
            <p:spPr>
              <a:xfrm>
                <a:off x="2083400" y="677700"/>
                <a:ext cx="47100" cy="42125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1685" extrusionOk="0">
                    <a:moveTo>
                      <a:pt x="858" y="0"/>
                    </a:moveTo>
                    <a:cubicBezTo>
                      <a:pt x="848" y="0"/>
                      <a:pt x="837" y="10"/>
                      <a:pt x="837" y="52"/>
                    </a:cubicBezTo>
                    <a:cubicBezTo>
                      <a:pt x="837" y="136"/>
                      <a:pt x="754" y="178"/>
                      <a:pt x="754" y="178"/>
                    </a:cubicBezTo>
                    <a:cubicBezTo>
                      <a:pt x="754" y="178"/>
                      <a:pt x="712" y="178"/>
                      <a:pt x="712" y="136"/>
                    </a:cubicBezTo>
                    <a:cubicBezTo>
                      <a:pt x="712" y="220"/>
                      <a:pt x="670" y="345"/>
                      <a:pt x="670" y="345"/>
                    </a:cubicBezTo>
                    <a:cubicBezTo>
                      <a:pt x="670" y="323"/>
                      <a:pt x="667" y="316"/>
                      <a:pt x="663" y="316"/>
                    </a:cubicBezTo>
                    <a:cubicBezTo>
                      <a:pt x="653" y="316"/>
                      <a:pt x="637" y="354"/>
                      <a:pt x="631" y="354"/>
                    </a:cubicBezTo>
                    <a:cubicBezTo>
                      <a:pt x="629" y="354"/>
                      <a:pt x="628" y="352"/>
                      <a:pt x="628" y="345"/>
                    </a:cubicBezTo>
                    <a:lnTo>
                      <a:pt x="503" y="429"/>
                    </a:lnTo>
                    <a:lnTo>
                      <a:pt x="461" y="345"/>
                    </a:lnTo>
                    <a:cubicBezTo>
                      <a:pt x="461" y="262"/>
                      <a:pt x="419" y="220"/>
                      <a:pt x="419" y="220"/>
                    </a:cubicBezTo>
                    <a:cubicBezTo>
                      <a:pt x="356" y="220"/>
                      <a:pt x="340" y="149"/>
                      <a:pt x="337" y="149"/>
                    </a:cubicBezTo>
                    <a:cubicBezTo>
                      <a:pt x="335" y="149"/>
                      <a:pt x="335" y="157"/>
                      <a:pt x="335" y="178"/>
                    </a:cubicBezTo>
                    <a:cubicBezTo>
                      <a:pt x="335" y="199"/>
                      <a:pt x="325" y="209"/>
                      <a:pt x="309" y="209"/>
                    </a:cubicBezTo>
                    <a:cubicBezTo>
                      <a:pt x="293" y="209"/>
                      <a:pt x="272" y="199"/>
                      <a:pt x="252" y="178"/>
                    </a:cubicBezTo>
                    <a:cubicBezTo>
                      <a:pt x="252" y="150"/>
                      <a:pt x="247" y="141"/>
                      <a:pt x="241" y="141"/>
                    </a:cubicBezTo>
                    <a:cubicBezTo>
                      <a:pt x="228" y="141"/>
                      <a:pt x="210" y="178"/>
                      <a:pt x="210" y="178"/>
                    </a:cubicBezTo>
                    <a:lnTo>
                      <a:pt x="0" y="1685"/>
                    </a:lnTo>
                    <a:lnTo>
                      <a:pt x="1884" y="1685"/>
                    </a:lnTo>
                    <a:lnTo>
                      <a:pt x="1884" y="178"/>
                    </a:lnTo>
                    <a:lnTo>
                      <a:pt x="1842" y="178"/>
                    </a:lnTo>
                    <a:cubicBezTo>
                      <a:pt x="1842" y="178"/>
                      <a:pt x="1805" y="159"/>
                      <a:pt x="1780" y="159"/>
                    </a:cubicBezTo>
                    <a:cubicBezTo>
                      <a:pt x="1768" y="159"/>
                      <a:pt x="1758" y="164"/>
                      <a:pt x="1758" y="178"/>
                    </a:cubicBezTo>
                    <a:cubicBezTo>
                      <a:pt x="1758" y="178"/>
                      <a:pt x="1731" y="285"/>
                      <a:pt x="1721" y="285"/>
                    </a:cubicBezTo>
                    <a:cubicBezTo>
                      <a:pt x="1718" y="285"/>
                      <a:pt x="1716" y="278"/>
                      <a:pt x="1716" y="262"/>
                    </a:cubicBezTo>
                    <a:cubicBezTo>
                      <a:pt x="1716" y="303"/>
                      <a:pt x="1706" y="324"/>
                      <a:pt x="1695" y="324"/>
                    </a:cubicBezTo>
                    <a:cubicBezTo>
                      <a:pt x="1685" y="324"/>
                      <a:pt x="1675" y="303"/>
                      <a:pt x="1675" y="262"/>
                    </a:cubicBezTo>
                    <a:cubicBezTo>
                      <a:pt x="1675" y="262"/>
                      <a:pt x="1647" y="289"/>
                      <a:pt x="1624" y="289"/>
                    </a:cubicBezTo>
                    <a:cubicBezTo>
                      <a:pt x="1606" y="289"/>
                      <a:pt x="1591" y="274"/>
                      <a:pt x="1591" y="220"/>
                    </a:cubicBezTo>
                    <a:cubicBezTo>
                      <a:pt x="1591" y="206"/>
                      <a:pt x="1591" y="201"/>
                      <a:pt x="1589" y="201"/>
                    </a:cubicBezTo>
                    <a:cubicBezTo>
                      <a:pt x="1586" y="201"/>
                      <a:pt x="1577" y="220"/>
                      <a:pt x="1549" y="220"/>
                    </a:cubicBezTo>
                    <a:cubicBezTo>
                      <a:pt x="1549" y="220"/>
                      <a:pt x="1507" y="220"/>
                      <a:pt x="1507" y="262"/>
                    </a:cubicBezTo>
                    <a:cubicBezTo>
                      <a:pt x="1507" y="278"/>
                      <a:pt x="1505" y="285"/>
                      <a:pt x="1503" y="285"/>
                    </a:cubicBezTo>
                    <a:cubicBezTo>
                      <a:pt x="1492" y="285"/>
                      <a:pt x="1465" y="178"/>
                      <a:pt x="1465" y="178"/>
                    </a:cubicBezTo>
                    <a:cubicBezTo>
                      <a:pt x="1465" y="199"/>
                      <a:pt x="1444" y="199"/>
                      <a:pt x="1423" y="199"/>
                    </a:cubicBezTo>
                    <a:cubicBezTo>
                      <a:pt x="1402" y="199"/>
                      <a:pt x="1382" y="199"/>
                      <a:pt x="1382" y="220"/>
                    </a:cubicBezTo>
                    <a:cubicBezTo>
                      <a:pt x="1382" y="206"/>
                      <a:pt x="1377" y="201"/>
                      <a:pt x="1371" y="201"/>
                    </a:cubicBezTo>
                    <a:cubicBezTo>
                      <a:pt x="1358" y="201"/>
                      <a:pt x="1340" y="220"/>
                      <a:pt x="1340" y="220"/>
                    </a:cubicBezTo>
                    <a:lnTo>
                      <a:pt x="1298" y="387"/>
                    </a:lnTo>
                    <a:cubicBezTo>
                      <a:pt x="1298" y="387"/>
                      <a:pt x="1256" y="345"/>
                      <a:pt x="1256" y="262"/>
                    </a:cubicBezTo>
                    <a:cubicBezTo>
                      <a:pt x="1256" y="199"/>
                      <a:pt x="1235" y="188"/>
                      <a:pt x="1214" y="188"/>
                    </a:cubicBezTo>
                    <a:cubicBezTo>
                      <a:pt x="1204" y="188"/>
                      <a:pt x="1193" y="191"/>
                      <a:pt x="1185" y="191"/>
                    </a:cubicBezTo>
                    <a:cubicBezTo>
                      <a:pt x="1178" y="191"/>
                      <a:pt x="1172" y="188"/>
                      <a:pt x="1172" y="178"/>
                    </a:cubicBezTo>
                    <a:cubicBezTo>
                      <a:pt x="1172" y="220"/>
                      <a:pt x="1130" y="262"/>
                      <a:pt x="1130" y="262"/>
                    </a:cubicBezTo>
                    <a:cubicBezTo>
                      <a:pt x="1126" y="257"/>
                      <a:pt x="1121" y="255"/>
                      <a:pt x="1116" y="255"/>
                    </a:cubicBezTo>
                    <a:cubicBezTo>
                      <a:pt x="1091" y="255"/>
                      <a:pt x="1068" y="309"/>
                      <a:pt x="1056" y="309"/>
                    </a:cubicBezTo>
                    <a:cubicBezTo>
                      <a:pt x="1050" y="309"/>
                      <a:pt x="1047" y="297"/>
                      <a:pt x="1047" y="262"/>
                    </a:cubicBezTo>
                    <a:cubicBezTo>
                      <a:pt x="1047" y="220"/>
                      <a:pt x="963" y="52"/>
                      <a:pt x="963" y="52"/>
                    </a:cubicBezTo>
                    <a:cubicBezTo>
                      <a:pt x="945" y="17"/>
                      <a:pt x="935" y="4"/>
                      <a:pt x="929" y="4"/>
                    </a:cubicBezTo>
                    <a:cubicBezTo>
                      <a:pt x="921" y="4"/>
                      <a:pt x="921" y="28"/>
                      <a:pt x="921" y="52"/>
                    </a:cubicBezTo>
                    <a:cubicBezTo>
                      <a:pt x="921" y="31"/>
                      <a:pt x="911" y="31"/>
                      <a:pt x="900" y="31"/>
                    </a:cubicBezTo>
                    <a:cubicBezTo>
                      <a:pt x="890" y="31"/>
                      <a:pt x="879" y="31"/>
                      <a:pt x="879" y="10"/>
                    </a:cubicBezTo>
                    <a:cubicBezTo>
                      <a:pt x="879" y="10"/>
                      <a:pt x="869" y="0"/>
                      <a:pt x="8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45"/>
              <p:cNvSpPr/>
              <p:nvPr/>
            </p:nvSpPr>
            <p:spPr>
              <a:xfrm>
                <a:off x="2156650" y="557625"/>
                <a:ext cx="41875" cy="120350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4814" extrusionOk="0">
                    <a:moveTo>
                      <a:pt x="0" y="1"/>
                    </a:moveTo>
                    <a:lnTo>
                      <a:pt x="0" y="4813"/>
                    </a:lnTo>
                    <a:lnTo>
                      <a:pt x="1674" y="4813"/>
                    </a:lnTo>
                    <a:lnTo>
                      <a:pt x="16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45"/>
              <p:cNvSpPr/>
              <p:nvPr/>
            </p:nvSpPr>
            <p:spPr>
              <a:xfrm>
                <a:off x="2021675" y="662250"/>
                <a:ext cx="49200" cy="45025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1801" extrusionOk="0">
                    <a:moveTo>
                      <a:pt x="628" y="210"/>
                    </a:moveTo>
                    <a:lnTo>
                      <a:pt x="419" y="545"/>
                    </a:lnTo>
                    <a:lnTo>
                      <a:pt x="837" y="545"/>
                    </a:lnTo>
                    <a:lnTo>
                      <a:pt x="628" y="210"/>
                    </a:lnTo>
                    <a:close/>
                    <a:moveTo>
                      <a:pt x="1381" y="252"/>
                    </a:moveTo>
                    <a:lnTo>
                      <a:pt x="1172" y="545"/>
                    </a:lnTo>
                    <a:lnTo>
                      <a:pt x="1591" y="545"/>
                    </a:lnTo>
                    <a:lnTo>
                      <a:pt x="1381" y="252"/>
                    </a:lnTo>
                    <a:close/>
                    <a:moveTo>
                      <a:pt x="586" y="587"/>
                    </a:moveTo>
                    <a:lnTo>
                      <a:pt x="586" y="1382"/>
                    </a:lnTo>
                    <a:lnTo>
                      <a:pt x="670" y="1382"/>
                    </a:lnTo>
                    <a:lnTo>
                      <a:pt x="670" y="587"/>
                    </a:lnTo>
                    <a:close/>
                    <a:moveTo>
                      <a:pt x="1298" y="587"/>
                    </a:moveTo>
                    <a:lnTo>
                      <a:pt x="1298" y="1382"/>
                    </a:lnTo>
                    <a:lnTo>
                      <a:pt x="1423" y="1382"/>
                    </a:lnTo>
                    <a:lnTo>
                      <a:pt x="1423" y="587"/>
                    </a:lnTo>
                    <a:close/>
                    <a:moveTo>
                      <a:pt x="377" y="1466"/>
                    </a:moveTo>
                    <a:lnTo>
                      <a:pt x="377" y="1591"/>
                    </a:lnTo>
                    <a:lnTo>
                      <a:pt x="1674" y="1591"/>
                    </a:lnTo>
                    <a:lnTo>
                      <a:pt x="1674" y="1466"/>
                    </a:lnTo>
                    <a:close/>
                    <a:moveTo>
                      <a:pt x="1925" y="126"/>
                    </a:moveTo>
                    <a:lnTo>
                      <a:pt x="1925" y="1717"/>
                    </a:lnTo>
                    <a:lnTo>
                      <a:pt x="126" y="1717"/>
                    </a:lnTo>
                    <a:lnTo>
                      <a:pt x="126" y="126"/>
                    </a:lnTo>
                    <a:close/>
                    <a:moveTo>
                      <a:pt x="0" y="1"/>
                    </a:moveTo>
                    <a:lnTo>
                      <a:pt x="0" y="1800"/>
                    </a:lnTo>
                    <a:lnTo>
                      <a:pt x="1967" y="1800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45"/>
              <p:cNvSpPr/>
              <p:nvPr/>
            </p:nvSpPr>
            <p:spPr>
              <a:xfrm>
                <a:off x="2160825" y="562850"/>
                <a:ext cx="33500" cy="10990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4396" extrusionOk="0">
                    <a:moveTo>
                      <a:pt x="42" y="1"/>
                    </a:moveTo>
                    <a:lnTo>
                      <a:pt x="42" y="168"/>
                    </a:lnTo>
                    <a:lnTo>
                      <a:pt x="252" y="168"/>
                    </a:lnTo>
                    <a:lnTo>
                      <a:pt x="252" y="1"/>
                    </a:lnTo>
                    <a:close/>
                    <a:moveTo>
                      <a:pt x="1340" y="419"/>
                    </a:moveTo>
                    <a:lnTo>
                      <a:pt x="252" y="461"/>
                    </a:lnTo>
                    <a:lnTo>
                      <a:pt x="1340" y="461"/>
                    </a:lnTo>
                    <a:lnTo>
                      <a:pt x="1340" y="419"/>
                    </a:lnTo>
                    <a:close/>
                    <a:moveTo>
                      <a:pt x="252" y="587"/>
                    </a:moveTo>
                    <a:lnTo>
                      <a:pt x="252" y="670"/>
                    </a:lnTo>
                    <a:lnTo>
                      <a:pt x="1340" y="670"/>
                    </a:lnTo>
                    <a:lnTo>
                      <a:pt x="1340" y="587"/>
                    </a:lnTo>
                    <a:close/>
                    <a:moveTo>
                      <a:pt x="252" y="754"/>
                    </a:moveTo>
                    <a:lnTo>
                      <a:pt x="252" y="796"/>
                    </a:lnTo>
                    <a:lnTo>
                      <a:pt x="1340" y="796"/>
                    </a:lnTo>
                    <a:lnTo>
                      <a:pt x="1340" y="754"/>
                    </a:lnTo>
                    <a:close/>
                    <a:moveTo>
                      <a:pt x="419" y="880"/>
                    </a:moveTo>
                    <a:lnTo>
                      <a:pt x="419" y="1005"/>
                    </a:lnTo>
                    <a:lnTo>
                      <a:pt x="1340" y="1005"/>
                    </a:lnTo>
                    <a:lnTo>
                      <a:pt x="1340" y="880"/>
                    </a:lnTo>
                    <a:close/>
                    <a:moveTo>
                      <a:pt x="0" y="880"/>
                    </a:moveTo>
                    <a:lnTo>
                      <a:pt x="0" y="1089"/>
                    </a:lnTo>
                    <a:lnTo>
                      <a:pt x="293" y="1089"/>
                    </a:lnTo>
                    <a:lnTo>
                      <a:pt x="293" y="880"/>
                    </a:lnTo>
                    <a:close/>
                    <a:moveTo>
                      <a:pt x="419" y="1173"/>
                    </a:moveTo>
                    <a:lnTo>
                      <a:pt x="419" y="1215"/>
                    </a:lnTo>
                    <a:lnTo>
                      <a:pt x="1340" y="1215"/>
                    </a:lnTo>
                    <a:lnTo>
                      <a:pt x="419" y="1173"/>
                    </a:lnTo>
                    <a:close/>
                    <a:moveTo>
                      <a:pt x="0" y="1256"/>
                    </a:moveTo>
                    <a:lnTo>
                      <a:pt x="0" y="1466"/>
                    </a:lnTo>
                    <a:lnTo>
                      <a:pt x="293" y="1466"/>
                    </a:lnTo>
                    <a:lnTo>
                      <a:pt x="293" y="1256"/>
                    </a:lnTo>
                    <a:close/>
                    <a:moveTo>
                      <a:pt x="419" y="1424"/>
                    </a:moveTo>
                    <a:lnTo>
                      <a:pt x="419" y="1591"/>
                    </a:lnTo>
                    <a:lnTo>
                      <a:pt x="1340" y="1591"/>
                    </a:lnTo>
                    <a:lnTo>
                      <a:pt x="1340" y="1424"/>
                    </a:lnTo>
                    <a:close/>
                    <a:moveTo>
                      <a:pt x="0" y="1591"/>
                    </a:moveTo>
                    <a:lnTo>
                      <a:pt x="0" y="1800"/>
                    </a:lnTo>
                    <a:lnTo>
                      <a:pt x="293" y="1800"/>
                    </a:lnTo>
                    <a:lnTo>
                      <a:pt x="293" y="1591"/>
                    </a:lnTo>
                    <a:close/>
                    <a:moveTo>
                      <a:pt x="419" y="1717"/>
                    </a:moveTo>
                    <a:lnTo>
                      <a:pt x="419" y="1800"/>
                    </a:lnTo>
                    <a:lnTo>
                      <a:pt x="1340" y="1800"/>
                    </a:lnTo>
                    <a:lnTo>
                      <a:pt x="1340" y="1717"/>
                    </a:lnTo>
                    <a:close/>
                    <a:moveTo>
                      <a:pt x="419" y="1926"/>
                    </a:moveTo>
                    <a:lnTo>
                      <a:pt x="419" y="2010"/>
                    </a:lnTo>
                    <a:lnTo>
                      <a:pt x="1340" y="2010"/>
                    </a:lnTo>
                    <a:lnTo>
                      <a:pt x="1340" y="1926"/>
                    </a:lnTo>
                    <a:close/>
                    <a:moveTo>
                      <a:pt x="0" y="1884"/>
                    </a:moveTo>
                    <a:lnTo>
                      <a:pt x="0" y="2093"/>
                    </a:lnTo>
                    <a:lnTo>
                      <a:pt x="293" y="2093"/>
                    </a:lnTo>
                    <a:lnTo>
                      <a:pt x="293" y="1884"/>
                    </a:lnTo>
                    <a:close/>
                    <a:moveTo>
                      <a:pt x="419" y="2093"/>
                    </a:moveTo>
                    <a:lnTo>
                      <a:pt x="419" y="2219"/>
                    </a:lnTo>
                    <a:lnTo>
                      <a:pt x="1340" y="2219"/>
                    </a:lnTo>
                    <a:lnTo>
                      <a:pt x="1340" y="2093"/>
                    </a:lnTo>
                    <a:close/>
                    <a:moveTo>
                      <a:pt x="252" y="2303"/>
                    </a:moveTo>
                    <a:lnTo>
                      <a:pt x="252" y="2344"/>
                    </a:lnTo>
                    <a:lnTo>
                      <a:pt x="1340" y="2344"/>
                    </a:lnTo>
                    <a:lnTo>
                      <a:pt x="252" y="2303"/>
                    </a:lnTo>
                    <a:close/>
                    <a:moveTo>
                      <a:pt x="419" y="2512"/>
                    </a:moveTo>
                    <a:lnTo>
                      <a:pt x="419" y="2637"/>
                    </a:lnTo>
                    <a:lnTo>
                      <a:pt x="1340" y="2637"/>
                    </a:lnTo>
                    <a:lnTo>
                      <a:pt x="1340" y="2512"/>
                    </a:lnTo>
                    <a:close/>
                    <a:moveTo>
                      <a:pt x="0" y="2512"/>
                    </a:moveTo>
                    <a:lnTo>
                      <a:pt x="0" y="2721"/>
                    </a:lnTo>
                    <a:lnTo>
                      <a:pt x="293" y="2721"/>
                    </a:lnTo>
                    <a:lnTo>
                      <a:pt x="293" y="2512"/>
                    </a:lnTo>
                    <a:close/>
                    <a:moveTo>
                      <a:pt x="419" y="2721"/>
                    </a:moveTo>
                    <a:lnTo>
                      <a:pt x="419" y="2763"/>
                    </a:lnTo>
                    <a:lnTo>
                      <a:pt x="1340" y="2763"/>
                    </a:lnTo>
                    <a:lnTo>
                      <a:pt x="1340" y="2721"/>
                    </a:lnTo>
                    <a:close/>
                    <a:moveTo>
                      <a:pt x="0" y="2889"/>
                    </a:moveTo>
                    <a:lnTo>
                      <a:pt x="0" y="3098"/>
                    </a:lnTo>
                    <a:lnTo>
                      <a:pt x="293" y="3098"/>
                    </a:lnTo>
                    <a:lnTo>
                      <a:pt x="293" y="2889"/>
                    </a:lnTo>
                    <a:close/>
                    <a:moveTo>
                      <a:pt x="419" y="2972"/>
                    </a:moveTo>
                    <a:lnTo>
                      <a:pt x="419" y="3098"/>
                    </a:lnTo>
                    <a:lnTo>
                      <a:pt x="1340" y="3098"/>
                    </a:lnTo>
                    <a:lnTo>
                      <a:pt x="1340" y="2972"/>
                    </a:lnTo>
                    <a:close/>
                    <a:moveTo>
                      <a:pt x="419" y="3265"/>
                    </a:moveTo>
                    <a:lnTo>
                      <a:pt x="419" y="3307"/>
                    </a:lnTo>
                    <a:lnTo>
                      <a:pt x="1340" y="3307"/>
                    </a:lnTo>
                    <a:lnTo>
                      <a:pt x="1340" y="3265"/>
                    </a:lnTo>
                    <a:close/>
                    <a:moveTo>
                      <a:pt x="0" y="3182"/>
                    </a:moveTo>
                    <a:lnTo>
                      <a:pt x="0" y="3391"/>
                    </a:lnTo>
                    <a:lnTo>
                      <a:pt x="293" y="3391"/>
                    </a:lnTo>
                    <a:lnTo>
                      <a:pt x="293" y="3182"/>
                    </a:lnTo>
                    <a:close/>
                    <a:moveTo>
                      <a:pt x="419" y="3474"/>
                    </a:moveTo>
                    <a:lnTo>
                      <a:pt x="419" y="3600"/>
                    </a:lnTo>
                    <a:lnTo>
                      <a:pt x="1340" y="3600"/>
                    </a:lnTo>
                    <a:lnTo>
                      <a:pt x="1340" y="3474"/>
                    </a:lnTo>
                    <a:close/>
                    <a:moveTo>
                      <a:pt x="0" y="3516"/>
                    </a:moveTo>
                    <a:lnTo>
                      <a:pt x="0" y="3726"/>
                    </a:lnTo>
                    <a:lnTo>
                      <a:pt x="293" y="3726"/>
                    </a:lnTo>
                    <a:lnTo>
                      <a:pt x="293" y="3516"/>
                    </a:lnTo>
                    <a:close/>
                    <a:moveTo>
                      <a:pt x="252" y="3809"/>
                    </a:moveTo>
                    <a:lnTo>
                      <a:pt x="252" y="3935"/>
                    </a:lnTo>
                    <a:lnTo>
                      <a:pt x="1340" y="3935"/>
                    </a:lnTo>
                    <a:lnTo>
                      <a:pt x="1340" y="3809"/>
                    </a:lnTo>
                    <a:close/>
                    <a:moveTo>
                      <a:pt x="252" y="4102"/>
                    </a:moveTo>
                    <a:lnTo>
                      <a:pt x="252" y="4144"/>
                    </a:lnTo>
                    <a:lnTo>
                      <a:pt x="1340" y="4144"/>
                    </a:lnTo>
                    <a:lnTo>
                      <a:pt x="1340" y="4102"/>
                    </a:lnTo>
                    <a:close/>
                    <a:moveTo>
                      <a:pt x="42" y="4228"/>
                    </a:moveTo>
                    <a:lnTo>
                      <a:pt x="42" y="4395"/>
                    </a:lnTo>
                    <a:lnTo>
                      <a:pt x="252" y="4395"/>
                    </a:lnTo>
                    <a:lnTo>
                      <a:pt x="252" y="422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5"/>
              <p:cNvSpPr/>
              <p:nvPr/>
            </p:nvSpPr>
            <p:spPr>
              <a:xfrm>
                <a:off x="2004925" y="264675"/>
                <a:ext cx="204050" cy="204050"/>
              </a:xfrm>
              <a:custGeom>
                <a:avLst/>
                <a:gdLst/>
                <a:ahLst/>
                <a:cxnLst/>
                <a:rect l="l" t="t" r="r" b="b"/>
                <a:pathLst>
                  <a:path w="8162" h="8162" extrusionOk="0">
                    <a:moveTo>
                      <a:pt x="168" y="0"/>
                    </a:moveTo>
                    <a:cubicBezTo>
                      <a:pt x="42" y="0"/>
                      <a:pt x="1" y="42"/>
                      <a:pt x="1" y="168"/>
                    </a:cubicBezTo>
                    <a:lnTo>
                      <a:pt x="1" y="7994"/>
                    </a:lnTo>
                    <a:cubicBezTo>
                      <a:pt x="1" y="8119"/>
                      <a:pt x="42" y="8161"/>
                      <a:pt x="168" y="8161"/>
                    </a:cubicBezTo>
                    <a:lnTo>
                      <a:pt x="7994" y="8161"/>
                    </a:lnTo>
                    <a:cubicBezTo>
                      <a:pt x="8120" y="8161"/>
                      <a:pt x="8162" y="8119"/>
                      <a:pt x="8162" y="7994"/>
                    </a:cubicBezTo>
                    <a:lnTo>
                      <a:pt x="8162" y="168"/>
                    </a:lnTo>
                    <a:cubicBezTo>
                      <a:pt x="8162" y="42"/>
                      <a:pt x="8120" y="0"/>
                      <a:pt x="79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5"/>
              <p:cNvSpPr/>
              <p:nvPr/>
            </p:nvSpPr>
            <p:spPr>
              <a:xfrm>
                <a:off x="2083400" y="264675"/>
                <a:ext cx="49200" cy="47100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1884" extrusionOk="0">
                    <a:moveTo>
                      <a:pt x="0" y="0"/>
                    </a:moveTo>
                    <a:lnTo>
                      <a:pt x="0" y="1800"/>
                    </a:lnTo>
                    <a:lnTo>
                      <a:pt x="210" y="1800"/>
                    </a:lnTo>
                    <a:cubicBezTo>
                      <a:pt x="220" y="1779"/>
                      <a:pt x="231" y="1771"/>
                      <a:pt x="240" y="1771"/>
                    </a:cubicBezTo>
                    <a:cubicBezTo>
                      <a:pt x="270" y="1771"/>
                      <a:pt x="293" y="1842"/>
                      <a:pt x="293" y="1842"/>
                    </a:cubicBezTo>
                    <a:cubicBezTo>
                      <a:pt x="293" y="1842"/>
                      <a:pt x="377" y="1800"/>
                      <a:pt x="419" y="1800"/>
                    </a:cubicBezTo>
                    <a:cubicBezTo>
                      <a:pt x="436" y="1800"/>
                      <a:pt x="452" y="1806"/>
                      <a:pt x="472" y="1806"/>
                    </a:cubicBezTo>
                    <a:cubicBezTo>
                      <a:pt x="501" y="1806"/>
                      <a:pt x="536" y="1791"/>
                      <a:pt x="586" y="1716"/>
                    </a:cubicBezTo>
                    <a:cubicBezTo>
                      <a:pt x="614" y="1716"/>
                      <a:pt x="642" y="1753"/>
                      <a:pt x="670" y="1753"/>
                    </a:cubicBezTo>
                    <a:cubicBezTo>
                      <a:pt x="684" y="1753"/>
                      <a:pt x="698" y="1744"/>
                      <a:pt x="712" y="1716"/>
                    </a:cubicBezTo>
                    <a:cubicBezTo>
                      <a:pt x="796" y="1716"/>
                      <a:pt x="837" y="1883"/>
                      <a:pt x="837" y="1883"/>
                    </a:cubicBezTo>
                    <a:lnTo>
                      <a:pt x="1005" y="1632"/>
                    </a:lnTo>
                    <a:cubicBezTo>
                      <a:pt x="1034" y="1691"/>
                      <a:pt x="1063" y="1769"/>
                      <a:pt x="1092" y="1769"/>
                    </a:cubicBezTo>
                    <a:cubicBezTo>
                      <a:pt x="1105" y="1769"/>
                      <a:pt x="1118" y="1754"/>
                      <a:pt x="1130" y="1716"/>
                    </a:cubicBezTo>
                    <a:cubicBezTo>
                      <a:pt x="1168" y="1773"/>
                      <a:pt x="1197" y="1795"/>
                      <a:pt x="1222" y="1795"/>
                    </a:cubicBezTo>
                    <a:cubicBezTo>
                      <a:pt x="1252" y="1795"/>
                      <a:pt x="1275" y="1762"/>
                      <a:pt x="1298" y="1716"/>
                    </a:cubicBezTo>
                    <a:cubicBezTo>
                      <a:pt x="1309" y="1705"/>
                      <a:pt x="1323" y="1700"/>
                      <a:pt x="1339" y="1700"/>
                    </a:cubicBezTo>
                    <a:cubicBezTo>
                      <a:pt x="1382" y="1700"/>
                      <a:pt x="1435" y="1739"/>
                      <a:pt x="1465" y="1800"/>
                    </a:cubicBezTo>
                    <a:cubicBezTo>
                      <a:pt x="1507" y="1716"/>
                      <a:pt x="1549" y="1716"/>
                      <a:pt x="1549" y="1716"/>
                    </a:cubicBezTo>
                    <a:cubicBezTo>
                      <a:pt x="1580" y="1653"/>
                      <a:pt x="1606" y="1630"/>
                      <a:pt x="1629" y="1630"/>
                    </a:cubicBezTo>
                    <a:cubicBezTo>
                      <a:pt x="1695" y="1630"/>
                      <a:pt x="1727" y="1842"/>
                      <a:pt x="1758" y="1842"/>
                    </a:cubicBezTo>
                    <a:cubicBezTo>
                      <a:pt x="1792" y="1842"/>
                      <a:pt x="1798" y="1681"/>
                      <a:pt x="1864" y="1681"/>
                    </a:cubicBezTo>
                    <a:cubicBezTo>
                      <a:pt x="1880" y="1681"/>
                      <a:pt x="1901" y="1691"/>
                      <a:pt x="1926" y="1716"/>
                    </a:cubicBezTo>
                    <a:cubicBezTo>
                      <a:pt x="1926" y="1744"/>
                      <a:pt x="1930" y="1753"/>
                      <a:pt x="1936" y="1753"/>
                    </a:cubicBezTo>
                    <a:cubicBezTo>
                      <a:pt x="1949" y="1753"/>
                      <a:pt x="1967" y="1716"/>
                      <a:pt x="1967" y="1716"/>
                    </a:cubicBezTo>
                    <a:lnTo>
                      <a:pt x="18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5"/>
              <p:cNvSpPr/>
              <p:nvPr/>
            </p:nvSpPr>
            <p:spPr>
              <a:xfrm>
                <a:off x="2004925" y="464500"/>
                <a:ext cx="204050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8162" h="169" extrusionOk="0">
                    <a:moveTo>
                      <a:pt x="1" y="1"/>
                    </a:moveTo>
                    <a:cubicBezTo>
                      <a:pt x="1" y="84"/>
                      <a:pt x="84" y="168"/>
                      <a:pt x="168" y="168"/>
                    </a:cubicBezTo>
                    <a:lnTo>
                      <a:pt x="7994" y="168"/>
                    </a:lnTo>
                    <a:cubicBezTo>
                      <a:pt x="8120" y="168"/>
                      <a:pt x="8162" y="126"/>
                      <a:pt x="8162" y="1"/>
                    </a:cubicBezTo>
                    <a:close/>
                  </a:path>
                </a:pathLst>
              </a:custGeom>
              <a:solidFill>
                <a:srgbClr val="434343">
                  <a:alpha val="58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5"/>
              <p:cNvSpPr/>
              <p:nvPr/>
            </p:nvSpPr>
            <p:spPr>
              <a:xfrm>
                <a:off x="2083400" y="426575"/>
                <a:ext cx="47100" cy="42150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1686" extrusionOk="0">
                    <a:moveTo>
                      <a:pt x="858" y="1"/>
                    </a:moveTo>
                    <a:cubicBezTo>
                      <a:pt x="848" y="1"/>
                      <a:pt x="837" y="11"/>
                      <a:pt x="837" y="53"/>
                    </a:cubicBezTo>
                    <a:cubicBezTo>
                      <a:pt x="837" y="137"/>
                      <a:pt x="754" y="179"/>
                      <a:pt x="754" y="179"/>
                    </a:cubicBezTo>
                    <a:cubicBezTo>
                      <a:pt x="754" y="179"/>
                      <a:pt x="712" y="179"/>
                      <a:pt x="712" y="137"/>
                    </a:cubicBezTo>
                    <a:cubicBezTo>
                      <a:pt x="712" y="220"/>
                      <a:pt x="670" y="346"/>
                      <a:pt x="670" y="346"/>
                    </a:cubicBezTo>
                    <a:cubicBezTo>
                      <a:pt x="670" y="324"/>
                      <a:pt x="667" y="316"/>
                      <a:pt x="663" y="316"/>
                    </a:cubicBezTo>
                    <a:cubicBezTo>
                      <a:pt x="653" y="316"/>
                      <a:pt x="637" y="355"/>
                      <a:pt x="631" y="355"/>
                    </a:cubicBezTo>
                    <a:cubicBezTo>
                      <a:pt x="629" y="355"/>
                      <a:pt x="628" y="352"/>
                      <a:pt x="628" y="346"/>
                    </a:cubicBezTo>
                    <a:lnTo>
                      <a:pt x="503" y="430"/>
                    </a:lnTo>
                    <a:lnTo>
                      <a:pt x="461" y="346"/>
                    </a:lnTo>
                    <a:cubicBezTo>
                      <a:pt x="461" y="262"/>
                      <a:pt x="419" y="220"/>
                      <a:pt x="419" y="220"/>
                    </a:cubicBezTo>
                    <a:cubicBezTo>
                      <a:pt x="356" y="220"/>
                      <a:pt x="340" y="150"/>
                      <a:pt x="337" y="150"/>
                    </a:cubicBezTo>
                    <a:cubicBezTo>
                      <a:pt x="335" y="150"/>
                      <a:pt x="335" y="158"/>
                      <a:pt x="335" y="179"/>
                    </a:cubicBezTo>
                    <a:cubicBezTo>
                      <a:pt x="335" y="199"/>
                      <a:pt x="325" y="210"/>
                      <a:pt x="309" y="210"/>
                    </a:cubicBezTo>
                    <a:cubicBezTo>
                      <a:pt x="293" y="210"/>
                      <a:pt x="272" y="199"/>
                      <a:pt x="252" y="179"/>
                    </a:cubicBezTo>
                    <a:cubicBezTo>
                      <a:pt x="252" y="151"/>
                      <a:pt x="247" y="141"/>
                      <a:pt x="241" y="141"/>
                    </a:cubicBezTo>
                    <a:cubicBezTo>
                      <a:pt x="228" y="141"/>
                      <a:pt x="210" y="179"/>
                      <a:pt x="210" y="179"/>
                    </a:cubicBezTo>
                    <a:lnTo>
                      <a:pt x="0" y="1685"/>
                    </a:lnTo>
                    <a:lnTo>
                      <a:pt x="1884" y="1685"/>
                    </a:lnTo>
                    <a:lnTo>
                      <a:pt x="1884" y="179"/>
                    </a:lnTo>
                    <a:lnTo>
                      <a:pt x="1842" y="179"/>
                    </a:lnTo>
                    <a:cubicBezTo>
                      <a:pt x="1842" y="179"/>
                      <a:pt x="1805" y="160"/>
                      <a:pt x="1780" y="160"/>
                    </a:cubicBezTo>
                    <a:cubicBezTo>
                      <a:pt x="1768" y="160"/>
                      <a:pt x="1758" y="165"/>
                      <a:pt x="1758" y="179"/>
                    </a:cubicBezTo>
                    <a:cubicBezTo>
                      <a:pt x="1758" y="179"/>
                      <a:pt x="1731" y="286"/>
                      <a:pt x="1721" y="286"/>
                    </a:cubicBezTo>
                    <a:cubicBezTo>
                      <a:pt x="1718" y="286"/>
                      <a:pt x="1716" y="279"/>
                      <a:pt x="1716" y="262"/>
                    </a:cubicBezTo>
                    <a:cubicBezTo>
                      <a:pt x="1716" y="304"/>
                      <a:pt x="1706" y="325"/>
                      <a:pt x="1695" y="325"/>
                    </a:cubicBezTo>
                    <a:cubicBezTo>
                      <a:pt x="1685" y="325"/>
                      <a:pt x="1675" y="304"/>
                      <a:pt x="1675" y="262"/>
                    </a:cubicBezTo>
                    <a:cubicBezTo>
                      <a:pt x="1675" y="262"/>
                      <a:pt x="1647" y="290"/>
                      <a:pt x="1624" y="290"/>
                    </a:cubicBezTo>
                    <a:cubicBezTo>
                      <a:pt x="1606" y="290"/>
                      <a:pt x="1591" y="274"/>
                      <a:pt x="1591" y="220"/>
                    </a:cubicBezTo>
                    <a:cubicBezTo>
                      <a:pt x="1591" y="206"/>
                      <a:pt x="1591" y="202"/>
                      <a:pt x="1589" y="202"/>
                    </a:cubicBezTo>
                    <a:cubicBezTo>
                      <a:pt x="1586" y="202"/>
                      <a:pt x="1577" y="220"/>
                      <a:pt x="1549" y="220"/>
                    </a:cubicBezTo>
                    <a:cubicBezTo>
                      <a:pt x="1549" y="220"/>
                      <a:pt x="1507" y="220"/>
                      <a:pt x="1507" y="262"/>
                    </a:cubicBezTo>
                    <a:cubicBezTo>
                      <a:pt x="1507" y="279"/>
                      <a:pt x="1505" y="286"/>
                      <a:pt x="1503" y="286"/>
                    </a:cubicBezTo>
                    <a:cubicBezTo>
                      <a:pt x="1492" y="286"/>
                      <a:pt x="1465" y="179"/>
                      <a:pt x="1465" y="179"/>
                    </a:cubicBezTo>
                    <a:cubicBezTo>
                      <a:pt x="1465" y="199"/>
                      <a:pt x="1444" y="199"/>
                      <a:pt x="1423" y="199"/>
                    </a:cubicBezTo>
                    <a:cubicBezTo>
                      <a:pt x="1402" y="199"/>
                      <a:pt x="1382" y="199"/>
                      <a:pt x="1382" y="220"/>
                    </a:cubicBezTo>
                    <a:cubicBezTo>
                      <a:pt x="1382" y="206"/>
                      <a:pt x="1377" y="202"/>
                      <a:pt x="1371" y="202"/>
                    </a:cubicBezTo>
                    <a:cubicBezTo>
                      <a:pt x="1358" y="202"/>
                      <a:pt x="1340" y="220"/>
                      <a:pt x="1340" y="220"/>
                    </a:cubicBezTo>
                    <a:lnTo>
                      <a:pt x="1298" y="388"/>
                    </a:lnTo>
                    <a:cubicBezTo>
                      <a:pt x="1298" y="388"/>
                      <a:pt x="1256" y="346"/>
                      <a:pt x="1256" y="262"/>
                    </a:cubicBezTo>
                    <a:cubicBezTo>
                      <a:pt x="1256" y="199"/>
                      <a:pt x="1235" y="189"/>
                      <a:pt x="1214" y="189"/>
                    </a:cubicBezTo>
                    <a:cubicBezTo>
                      <a:pt x="1204" y="189"/>
                      <a:pt x="1193" y="192"/>
                      <a:pt x="1185" y="192"/>
                    </a:cubicBezTo>
                    <a:cubicBezTo>
                      <a:pt x="1178" y="192"/>
                      <a:pt x="1172" y="189"/>
                      <a:pt x="1172" y="179"/>
                    </a:cubicBezTo>
                    <a:cubicBezTo>
                      <a:pt x="1172" y="220"/>
                      <a:pt x="1130" y="262"/>
                      <a:pt x="1130" y="262"/>
                    </a:cubicBezTo>
                    <a:cubicBezTo>
                      <a:pt x="1126" y="257"/>
                      <a:pt x="1121" y="255"/>
                      <a:pt x="1116" y="255"/>
                    </a:cubicBezTo>
                    <a:cubicBezTo>
                      <a:pt x="1091" y="255"/>
                      <a:pt x="1068" y="310"/>
                      <a:pt x="1056" y="310"/>
                    </a:cubicBezTo>
                    <a:cubicBezTo>
                      <a:pt x="1050" y="310"/>
                      <a:pt x="1047" y="298"/>
                      <a:pt x="1047" y="262"/>
                    </a:cubicBezTo>
                    <a:cubicBezTo>
                      <a:pt x="1047" y="220"/>
                      <a:pt x="963" y="53"/>
                      <a:pt x="963" y="53"/>
                    </a:cubicBezTo>
                    <a:cubicBezTo>
                      <a:pt x="945" y="18"/>
                      <a:pt x="935" y="5"/>
                      <a:pt x="929" y="5"/>
                    </a:cubicBezTo>
                    <a:cubicBezTo>
                      <a:pt x="921" y="5"/>
                      <a:pt x="921" y="29"/>
                      <a:pt x="921" y="53"/>
                    </a:cubicBezTo>
                    <a:cubicBezTo>
                      <a:pt x="921" y="32"/>
                      <a:pt x="911" y="32"/>
                      <a:pt x="900" y="32"/>
                    </a:cubicBezTo>
                    <a:cubicBezTo>
                      <a:pt x="890" y="32"/>
                      <a:pt x="879" y="32"/>
                      <a:pt x="879" y="11"/>
                    </a:cubicBezTo>
                    <a:cubicBezTo>
                      <a:pt x="879" y="11"/>
                      <a:pt x="869" y="1"/>
                      <a:pt x="8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5"/>
              <p:cNvSpPr/>
              <p:nvPr/>
            </p:nvSpPr>
            <p:spPr>
              <a:xfrm>
                <a:off x="2156650" y="305475"/>
                <a:ext cx="41875" cy="120350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4814" extrusionOk="0">
                    <a:moveTo>
                      <a:pt x="0" y="0"/>
                    </a:moveTo>
                    <a:lnTo>
                      <a:pt x="0" y="4813"/>
                    </a:lnTo>
                    <a:lnTo>
                      <a:pt x="1674" y="4813"/>
                    </a:lnTo>
                    <a:lnTo>
                      <a:pt x="16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5"/>
              <p:cNvSpPr/>
              <p:nvPr/>
            </p:nvSpPr>
            <p:spPr>
              <a:xfrm>
                <a:off x="2021675" y="411150"/>
                <a:ext cx="49200" cy="45000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1800" extrusionOk="0">
                    <a:moveTo>
                      <a:pt x="628" y="210"/>
                    </a:moveTo>
                    <a:lnTo>
                      <a:pt x="419" y="461"/>
                    </a:lnTo>
                    <a:lnTo>
                      <a:pt x="837" y="461"/>
                    </a:lnTo>
                    <a:lnTo>
                      <a:pt x="628" y="210"/>
                    </a:lnTo>
                    <a:close/>
                    <a:moveTo>
                      <a:pt x="1381" y="210"/>
                    </a:moveTo>
                    <a:lnTo>
                      <a:pt x="1172" y="461"/>
                    </a:lnTo>
                    <a:lnTo>
                      <a:pt x="1591" y="461"/>
                    </a:lnTo>
                    <a:lnTo>
                      <a:pt x="1381" y="210"/>
                    </a:lnTo>
                    <a:close/>
                    <a:moveTo>
                      <a:pt x="586" y="586"/>
                    </a:moveTo>
                    <a:lnTo>
                      <a:pt x="586" y="1381"/>
                    </a:lnTo>
                    <a:lnTo>
                      <a:pt x="670" y="1381"/>
                    </a:lnTo>
                    <a:lnTo>
                      <a:pt x="670" y="586"/>
                    </a:lnTo>
                    <a:close/>
                    <a:moveTo>
                      <a:pt x="1298" y="586"/>
                    </a:moveTo>
                    <a:lnTo>
                      <a:pt x="1298" y="1381"/>
                    </a:lnTo>
                    <a:lnTo>
                      <a:pt x="1423" y="1381"/>
                    </a:lnTo>
                    <a:lnTo>
                      <a:pt x="1423" y="586"/>
                    </a:lnTo>
                    <a:close/>
                    <a:moveTo>
                      <a:pt x="377" y="1423"/>
                    </a:moveTo>
                    <a:lnTo>
                      <a:pt x="377" y="1507"/>
                    </a:lnTo>
                    <a:lnTo>
                      <a:pt x="1674" y="1507"/>
                    </a:lnTo>
                    <a:lnTo>
                      <a:pt x="1674" y="1423"/>
                    </a:lnTo>
                    <a:close/>
                    <a:moveTo>
                      <a:pt x="1925" y="42"/>
                    </a:moveTo>
                    <a:lnTo>
                      <a:pt x="1925" y="1674"/>
                    </a:lnTo>
                    <a:lnTo>
                      <a:pt x="126" y="1674"/>
                    </a:lnTo>
                    <a:lnTo>
                      <a:pt x="126" y="42"/>
                    </a:lnTo>
                    <a:close/>
                    <a:moveTo>
                      <a:pt x="0" y="0"/>
                    </a:moveTo>
                    <a:lnTo>
                      <a:pt x="0" y="1800"/>
                    </a:lnTo>
                    <a:lnTo>
                      <a:pt x="1967" y="1800"/>
                    </a:lnTo>
                    <a:lnTo>
                      <a:pt x="19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5"/>
              <p:cNvSpPr/>
              <p:nvPr/>
            </p:nvSpPr>
            <p:spPr>
              <a:xfrm>
                <a:off x="2160825" y="310700"/>
                <a:ext cx="33500" cy="10990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4396" extrusionOk="0">
                    <a:moveTo>
                      <a:pt x="42" y="1"/>
                    </a:moveTo>
                    <a:lnTo>
                      <a:pt x="42" y="168"/>
                    </a:lnTo>
                    <a:lnTo>
                      <a:pt x="252" y="168"/>
                    </a:lnTo>
                    <a:lnTo>
                      <a:pt x="252" y="1"/>
                    </a:lnTo>
                    <a:close/>
                    <a:moveTo>
                      <a:pt x="1340" y="419"/>
                    </a:moveTo>
                    <a:lnTo>
                      <a:pt x="252" y="461"/>
                    </a:lnTo>
                    <a:lnTo>
                      <a:pt x="1340" y="461"/>
                    </a:lnTo>
                    <a:lnTo>
                      <a:pt x="1340" y="419"/>
                    </a:lnTo>
                    <a:close/>
                    <a:moveTo>
                      <a:pt x="252" y="587"/>
                    </a:moveTo>
                    <a:lnTo>
                      <a:pt x="252" y="670"/>
                    </a:lnTo>
                    <a:lnTo>
                      <a:pt x="1340" y="670"/>
                    </a:lnTo>
                    <a:lnTo>
                      <a:pt x="1340" y="587"/>
                    </a:lnTo>
                    <a:close/>
                    <a:moveTo>
                      <a:pt x="252" y="796"/>
                    </a:moveTo>
                    <a:lnTo>
                      <a:pt x="252" y="838"/>
                    </a:lnTo>
                    <a:lnTo>
                      <a:pt x="1340" y="838"/>
                    </a:lnTo>
                    <a:lnTo>
                      <a:pt x="1340" y="796"/>
                    </a:lnTo>
                    <a:close/>
                    <a:moveTo>
                      <a:pt x="419" y="880"/>
                    </a:moveTo>
                    <a:lnTo>
                      <a:pt x="419" y="1005"/>
                    </a:lnTo>
                    <a:lnTo>
                      <a:pt x="1340" y="1005"/>
                    </a:lnTo>
                    <a:lnTo>
                      <a:pt x="1340" y="880"/>
                    </a:lnTo>
                    <a:close/>
                    <a:moveTo>
                      <a:pt x="0" y="921"/>
                    </a:moveTo>
                    <a:lnTo>
                      <a:pt x="0" y="1131"/>
                    </a:lnTo>
                    <a:lnTo>
                      <a:pt x="293" y="1131"/>
                    </a:lnTo>
                    <a:lnTo>
                      <a:pt x="293" y="921"/>
                    </a:lnTo>
                    <a:close/>
                    <a:moveTo>
                      <a:pt x="419" y="1131"/>
                    </a:moveTo>
                    <a:lnTo>
                      <a:pt x="419" y="1214"/>
                    </a:lnTo>
                    <a:lnTo>
                      <a:pt x="1340" y="1214"/>
                    </a:lnTo>
                    <a:lnTo>
                      <a:pt x="419" y="1131"/>
                    </a:lnTo>
                    <a:close/>
                    <a:moveTo>
                      <a:pt x="0" y="1256"/>
                    </a:moveTo>
                    <a:lnTo>
                      <a:pt x="0" y="1465"/>
                    </a:lnTo>
                    <a:lnTo>
                      <a:pt x="293" y="1465"/>
                    </a:lnTo>
                    <a:lnTo>
                      <a:pt x="293" y="1256"/>
                    </a:lnTo>
                    <a:close/>
                    <a:moveTo>
                      <a:pt x="419" y="1424"/>
                    </a:moveTo>
                    <a:lnTo>
                      <a:pt x="419" y="1549"/>
                    </a:lnTo>
                    <a:lnTo>
                      <a:pt x="1340" y="1549"/>
                    </a:lnTo>
                    <a:lnTo>
                      <a:pt x="1340" y="1424"/>
                    </a:lnTo>
                    <a:close/>
                    <a:moveTo>
                      <a:pt x="0" y="1549"/>
                    </a:moveTo>
                    <a:lnTo>
                      <a:pt x="0" y="1758"/>
                    </a:lnTo>
                    <a:lnTo>
                      <a:pt x="293" y="1758"/>
                    </a:lnTo>
                    <a:lnTo>
                      <a:pt x="293" y="1549"/>
                    </a:lnTo>
                    <a:close/>
                    <a:moveTo>
                      <a:pt x="419" y="1717"/>
                    </a:moveTo>
                    <a:lnTo>
                      <a:pt x="419" y="1758"/>
                    </a:lnTo>
                    <a:lnTo>
                      <a:pt x="1340" y="1758"/>
                    </a:lnTo>
                    <a:lnTo>
                      <a:pt x="1340" y="1717"/>
                    </a:lnTo>
                    <a:close/>
                    <a:moveTo>
                      <a:pt x="419" y="1926"/>
                    </a:moveTo>
                    <a:lnTo>
                      <a:pt x="419" y="1968"/>
                    </a:lnTo>
                    <a:lnTo>
                      <a:pt x="1340" y="1968"/>
                    </a:lnTo>
                    <a:lnTo>
                      <a:pt x="1340" y="1926"/>
                    </a:lnTo>
                    <a:close/>
                    <a:moveTo>
                      <a:pt x="0" y="1926"/>
                    </a:moveTo>
                    <a:lnTo>
                      <a:pt x="0" y="2135"/>
                    </a:lnTo>
                    <a:lnTo>
                      <a:pt x="293" y="2135"/>
                    </a:lnTo>
                    <a:lnTo>
                      <a:pt x="293" y="1926"/>
                    </a:lnTo>
                    <a:close/>
                    <a:moveTo>
                      <a:pt x="419" y="2135"/>
                    </a:moveTo>
                    <a:lnTo>
                      <a:pt x="419" y="2261"/>
                    </a:lnTo>
                    <a:lnTo>
                      <a:pt x="1340" y="2261"/>
                    </a:lnTo>
                    <a:lnTo>
                      <a:pt x="1340" y="2135"/>
                    </a:lnTo>
                    <a:close/>
                    <a:moveTo>
                      <a:pt x="252" y="2344"/>
                    </a:moveTo>
                    <a:lnTo>
                      <a:pt x="252" y="2386"/>
                    </a:lnTo>
                    <a:lnTo>
                      <a:pt x="1340" y="2386"/>
                    </a:lnTo>
                    <a:lnTo>
                      <a:pt x="252" y="2344"/>
                    </a:lnTo>
                    <a:close/>
                    <a:moveTo>
                      <a:pt x="419" y="2512"/>
                    </a:moveTo>
                    <a:lnTo>
                      <a:pt x="419" y="2595"/>
                    </a:lnTo>
                    <a:lnTo>
                      <a:pt x="1340" y="2595"/>
                    </a:lnTo>
                    <a:lnTo>
                      <a:pt x="1340" y="2512"/>
                    </a:lnTo>
                    <a:close/>
                    <a:moveTo>
                      <a:pt x="0" y="2554"/>
                    </a:moveTo>
                    <a:lnTo>
                      <a:pt x="0" y="2763"/>
                    </a:lnTo>
                    <a:lnTo>
                      <a:pt x="293" y="2763"/>
                    </a:lnTo>
                    <a:lnTo>
                      <a:pt x="293" y="2554"/>
                    </a:lnTo>
                    <a:close/>
                    <a:moveTo>
                      <a:pt x="419" y="2721"/>
                    </a:moveTo>
                    <a:lnTo>
                      <a:pt x="419" y="2763"/>
                    </a:lnTo>
                    <a:lnTo>
                      <a:pt x="1340" y="2763"/>
                    </a:lnTo>
                    <a:lnTo>
                      <a:pt x="1340" y="2721"/>
                    </a:lnTo>
                    <a:close/>
                    <a:moveTo>
                      <a:pt x="0" y="2888"/>
                    </a:moveTo>
                    <a:lnTo>
                      <a:pt x="0" y="3098"/>
                    </a:lnTo>
                    <a:lnTo>
                      <a:pt x="293" y="3098"/>
                    </a:lnTo>
                    <a:lnTo>
                      <a:pt x="293" y="2888"/>
                    </a:lnTo>
                    <a:close/>
                    <a:moveTo>
                      <a:pt x="419" y="2972"/>
                    </a:moveTo>
                    <a:lnTo>
                      <a:pt x="419" y="3098"/>
                    </a:lnTo>
                    <a:lnTo>
                      <a:pt x="1340" y="3098"/>
                    </a:lnTo>
                    <a:lnTo>
                      <a:pt x="1340" y="2972"/>
                    </a:lnTo>
                    <a:close/>
                    <a:moveTo>
                      <a:pt x="419" y="3223"/>
                    </a:moveTo>
                    <a:lnTo>
                      <a:pt x="419" y="3307"/>
                    </a:lnTo>
                    <a:lnTo>
                      <a:pt x="1340" y="3307"/>
                    </a:lnTo>
                    <a:lnTo>
                      <a:pt x="1340" y="3223"/>
                    </a:lnTo>
                    <a:close/>
                    <a:moveTo>
                      <a:pt x="0" y="3181"/>
                    </a:moveTo>
                    <a:lnTo>
                      <a:pt x="0" y="3391"/>
                    </a:lnTo>
                    <a:lnTo>
                      <a:pt x="293" y="3391"/>
                    </a:lnTo>
                    <a:lnTo>
                      <a:pt x="293" y="3181"/>
                    </a:lnTo>
                    <a:close/>
                    <a:moveTo>
                      <a:pt x="419" y="3516"/>
                    </a:moveTo>
                    <a:lnTo>
                      <a:pt x="419" y="3642"/>
                    </a:lnTo>
                    <a:lnTo>
                      <a:pt x="1340" y="3642"/>
                    </a:lnTo>
                    <a:lnTo>
                      <a:pt x="1340" y="3516"/>
                    </a:lnTo>
                    <a:close/>
                    <a:moveTo>
                      <a:pt x="0" y="3558"/>
                    </a:moveTo>
                    <a:lnTo>
                      <a:pt x="0" y="3767"/>
                    </a:lnTo>
                    <a:lnTo>
                      <a:pt x="293" y="3767"/>
                    </a:lnTo>
                    <a:lnTo>
                      <a:pt x="293" y="3558"/>
                    </a:lnTo>
                    <a:close/>
                    <a:moveTo>
                      <a:pt x="252" y="3809"/>
                    </a:moveTo>
                    <a:lnTo>
                      <a:pt x="252" y="3935"/>
                    </a:lnTo>
                    <a:lnTo>
                      <a:pt x="1340" y="3935"/>
                    </a:lnTo>
                    <a:lnTo>
                      <a:pt x="1340" y="3809"/>
                    </a:lnTo>
                    <a:close/>
                    <a:moveTo>
                      <a:pt x="252" y="4144"/>
                    </a:moveTo>
                    <a:lnTo>
                      <a:pt x="252" y="4186"/>
                    </a:lnTo>
                    <a:lnTo>
                      <a:pt x="1340" y="4186"/>
                    </a:lnTo>
                    <a:lnTo>
                      <a:pt x="1340" y="4144"/>
                    </a:lnTo>
                    <a:close/>
                    <a:moveTo>
                      <a:pt x="42" y="4228"/>
                    </a:moveTo>
                    <a:lnTo>
                      <a:pt x="42" y="4395"/>
                    </a:lnTo>
                    <a:lnTo>
                      <a:pt x="252" y="4395"/>
                    </a:lnTo>
                    <a:lnTo>
                      <a:pt x="252" y="422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5"/>
              <p:cNvSpPr/>
              <p:nvPr/>
            </p:nvSpPr>
            <p:spPr>
              <a:xfrm>
                <a:off x="2005975" y="767925"/>
                <a:ext cx="204050" cy="204050"/>
              </a:xfrm>
              <a:custGeom>
                <a:avLst/>
                <a:gdLst/>
                <a:ahLst/>
                <a:cxnLst/>
                <a:rect l="l" t="t" r="r" b="b"/>
                <a:pathLst>
                  <a:path w="8162" h="8162" extrusionOk="0">
                    <a:moveTo>
                      <a:pt x="168" y="1"/>
                    </a:moveTo>
                    <a:cubicBezTo>
                      <a:pt x="42" y="1"/>
                      <a:pt x="0" y="84"/>
                      <a:pt x="0" y="168"/>
                    </a:cubicBezTo>
                    <a:lnTo>
                      <a:pt x="0" y="8036"/>
                    </a:lnTo>
                    <a:cubicBezTo>
                      <a:pt x="0" y="8120"/>
                      <a:pt x="42" y="8162"/>
                      <a:pt x="168" y="8162"/>
                    </a:cubicBezTo>
                    <a:lnTo>
                      <a:pt x="7994" y="8162"/>
                    </a:lnTo>
                    <a:cubicBezTo>
                      <a:pt x="8120" y="8162"/>
                      <a:pt x="8161" y="8120"/>
                      <a:pt x="8161" y="8036"/>
                    </a:cubicBezTo>
                    <a:lnTo>
                      <a:pt x="8161" y="168"/>
                    </a:lnTo>
                    <a:cubicBezTo>
                      <a:pt x="8161" y="84"/>
                      <a:pt x="8120" y="1"/>
                      <a:pt x="79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5"/>
              <p:cNvSpPr/>
              <p:nvPr/>
            </p:nvSpPr>
            <p:spPr>
              <a:xfrm>
                <a:off x="2084450" y="767925"/>
                <a:ext cx="492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1885" extrusionOk="0">
                    <a:moveTo>
                      <a:pt x="0" y="1"/>
                    </a:moveTo>
                    <a:lnTo>
                      <a:pt x="0" y="1800"/>
                    </a:lnTo>
                    <a:lnTo>
                      <a:pt x="210" y="1800"/>
                    </a:lnTo>
                    <a:cubicBezTo>
                      <a:pt x="218" y="1792"/>
                      <a:pt x="228" y="1789"/>
                      <a:pt x="239" y="1789"/>
                    </a:cubicBezTo>
                    <a:cubicBezTo>
                      <a:pt x="282" y="1789"/>
                      <a:pt x="335" y="1842"/>
                      <a:pt x="335" y="1842"/>
                    </a:cubicBezTo>
                    <a:cubicBezTo>
                      <a:pt x="335" y="1842"/>
                      <a:pt x="377" y="1800"/>
                      <a:pt x="419" y="1800"/>
                    </a:cubicBezTo>
                    <a:cubicBezTo>
                      <a:pt x="440" y="1800"/>
                      <a:pt x="471" y="1811"/>
                      <a:pt x="503" y="1811"/>
                    </a:cubicBezTo>
                    <a:cubicBezTo>
                      <a:pt x="534" y="1811"/>
                      <a:pt x="565" y="1800"/>
                      <a:pt x="586" y="1758"/>
                    </a:cubicBezTo>
                    <a:cubicBezTo>
                      <a:pt x="614" y="1758"/>
                      <a:pt x="642" y="1777"/>
                      <a:pt x="682" y="1777"/>
                    </a:cubicBezTo>
                    <a:cubicBezTo>
                      <a:pt x="702" y="1777"/>
                      <a:pt x="726" y="1772"/>
                      <a:pt x="754" y="1758"/>
                    </a:cubicBezTo>
                    <a:cubicBezTo>
                      <a:pt x="795" y="1758"/>
                      <a:pt x="837" y="1884"/>
                      <a:pt x="837" y="1884"/>
                    </a:cubicBezTo>
                    <a:lnTo>
                      <a:pt x="1005" y="1633"/>
                    </a:lnTo>
                    <a:cubicBezTo>
                      <a:pt x="1035" y="1723"/>
                      <a:pt x="1065" y="1792"/>
                      <a:pt x="1111" y="1792"/>
                    </a:cubicBezTo>
                    <a:cubicBezTo>
                      <a:pt x="1129" y="1792"/>
                      <a:pt x="1149" y="1782"/>
                      <a:pt x="1172" y="1758"/>
                    </a:cubicBezTo>
                    <a:cubicBezTo>
                      <a:pt x="1190" y="1794"/>
                      <a:pt x="1208" y="1807"/>
                      <a:pt x="1225" y="1807"/>
                    </a:cubicBezTo>
                    <a:cubicBezTo>
                      <a:pt x="1249" y="1807"/>
                      <a:pt x="1274" y="1783"/>
                      <a:pt x="1298" y="1758"/>
                    </a:cubicBezTo>
                    <a:cubicBezTo>
                      <a:pt x="1324" y="1732"/>
                      <a:pt x="1346" y="1723"/>
                      <a:pt x="1365" y="1723"/>
                    </a:cubicBezTo>
                    <a:cubicBezTo>
                      <a:pt x="1407" y="1723"/>
                      <a:pt x="1436" y="1771"/>
                      <a:pt x="1465" y="1800"/>
                    </a:cubicBezTo>
                    <a:cubicBezTo>
                      <a:pt x="1507" y="1758"/>
                      <a:pt x="1549" y="1758"/>
                      <a:pt x="1549" y="1758"/>
                    </a:cubicBezTo>
                    <a:cubicBezTo>
                      <a:pt x="1584" y="1676"/>
                      <a:pt x="1613" y="1647"/>
                      <a:pt x="1636" y="1647"/>
                    </a:cubicBezTo>
                    <a:cubicBezTo>
                      <a:pt x="1698" y="1647"/>
                      <a:pt x="1728" y="1842"/>
                      <a:pt x="1758" y="1842"/>
                    </a:cubicBezTo>
                    <a:cubicBezTo>
                      <a:pt x="1821" y="1842"/>
                      <a:pt x="1837" y="1701"/>
                      <a:pt x="1876" y="1701"/>
                    </a:cubicBezTo>
                    <a:cubicBezTo>
                      <a:pt x="1889" y="1701"/>
                      <a:pt x="1905" y="1717"/>
                      <a:pt x="1925" y="1758"/>
                    </a:cubicBezTo>
                    <a:cubicBezTo>
                      <a:pt x="1925" y="1772"/>
                      <a:pt x="1930" y="1777"/>
                      <a:pt x="1936" y="1777"/>
                    </a:cubicBezTo>
                    <a:cubicBezTo>
                      <a:pt x="1949" y="1777"/>
                      <a:pt x="1967" y="1758"/>
                      <a:pt x="1967" y="1758"/>
                    </a:cubicBezTo>
                    <a:lnTo>
                      <a:pt x="18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5"/>
              <p:cNvSpPr/>
              <p:nvPr/>
            </p:nvSpPr>
            <p:spPr>
              <a:xfrm>
                <a:off x="2004925" y="968825"/>
                <a:ext cx="205100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26" extrusionOk="0">
                    <a:moveTo>
                      <a:pt x="42" y="0"/>
                    </a:moveTo>
                    <a:cubicBezTo>
                      <a:pt x="1" y="84"/>
                      <a:pt x="84" y="126"/>
                      <a:pt x="210" y="126"/>
                    </a:cubicBezTo>
                    <a:lnTo>
                      <a:pt x="8036" y="126"/>
                    </a:lnTo>
                    <a:cubicBezTo>
                      <a:pt x="8162" y="126"/>
                      <a:pt x="8203" y="84"/>
                      <a:pt x="8203" y="0"/>
                    </a:cubicBezTo>
                    <a:close/>
                  </a:path>
                </a:pathLst>
              </a:custGeom>
              <a:solidFill>
                <a:srgbClr val="434343">
                  <a:alpha val="58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5"/>
              <p:cNvSpPr/>
              <p:nvPr/>
            </p:nvSpPr>
            <p:spPr>
              <a:xfrm>
                <a:off x="2083400" y="929850"/>
                <a:ext cx="47100" cy="42125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1685" extrusionOk="0">
                    <a:moveTo>
                      <a:pt x="858" y="0"/>
                    </a:moveTo>
                    <a:cubicBezTo>
                      <a:pt x="848" y="0"/>
                      <a:pt x="837" y="11"/>
                      <a:pt x="837" y="53"/>
                    </a:cubicBezTo>
                    <a:cubicBezTo>
                      <a:pt x="837" y="136"/>
                      <a:pt x="754" y="178"/>
                      <a:pt x="754" y="178"/>
                    </a:cubicBezTo>
                    <a:cubicBezTo>
                      <a:pt x="754" y="178"/>
                      <a:pt x="712" y="178"/>
                      <a:pt x="712" y="136"/>
                    </a:cubicBezTo>
                    <a:cubicBezTo>
                      <a:pt x="712" y="220"/>
                      <a:pt x="670" y="345"/>
                      <a:pt x="670" y="345"/>
                    </a:cubicBezTo>
                    <a:cubicBezTo>
                      <a:pt x="670" y="337"/>
                      <a:pt x="668" y="333"/>
                      <a:pt x="665" y="333"/>
                    </a:cubicBezTo>
                    <a:cubicBezTo>
                      <a:pt x="657" y="333"/>
                      <a:pt x="641" y="358"/>
                      <a:pt x="633" y="358"/>
                    </a:cubicBezTo>
                    <a:cubicBezTo>
                      <a:pt x="630" y="358"/>
                      <a:pt x="628" y="354"/>
                      <a:pt x="628" y="345"/>
                    </a:cubicBezTo>
                    <a:lnTo>
                      <a:pt x="503" y="429"/>
                    </a:lnTo>
                    <a:lnTo>
                      <a:pt x="461" y="345"/>
                    </a:lnTo>
                    <a:cubicBezTo>
                      <a:pt x="461" y="304"/>
                      <a:pt x="419" y="220"/>
                      <a:pt x="419" y="220"/>
                    </a:cubicBezTo>
                    <a:cubicBezTo>
                      <a:pt x="352" y="220"/>
                      <a:pt x="339" y="166"/>
                      <a:pt x="336" y="166"/>
                    </a:cubicBezTo>
                    <a:cubicBezTo>
                      <a:pt x="335" y="166"/>
                      <a:pt x="335" y="170"/>
                      <a:pt x="335" y="178"/>
                    </a:cubicBezTo>
                    <a:cubicBezTo>
                      <a:pt x="335" y="199"/>
                      <a:pt x="325" y="209"/>
                      <a:pt x="309" y="209"/>
                    </a:cubicBezTo>
                    <a:cubicBezTo>
                      <a:pt x="293" y="209"/>
                      <a:pt x="272" y="199"/>
                      <a:pt x="252" y="178"/>
                    </a:cubicBezTo>
                    <a:cubicBezTo>
                      <a:pt x="252" y="164"/>
                      <a:pt x="247" y="159"/>
                      <a:pt x="241" y="159"/>
                    </a:cubicBezTo>
                    <a:cubicBezTo>
                      <a:pt x="228" y="159"/>
                      <a:pt x="210" y="178"/>
                      <a:pt x="210" y="178"/>
                    </a:cubicBezTo>
                    <a:lnTo>
                      <a:pt x="0" y="1685"/>
                    </a:lnTo>
                    <a:lnTo>
                      <a:pt x="1884" y="1685"/>
                    </a:lnTo>
                    <a:lnTo>
                      <a:pt x="1884" y="178"/>
                    </a:lnTo>
                    <a:lnTo>
                      <a:pt x="1842" y="178"/>
                    </a:lnTo>
                    <a:cubicBezTo>
                      <a:pt x="1842" y="178"/>
                      <a:pt x="1805" y="159"/>
                      <a:pt x="1780" y="159"/>
                    </a:cubicBezTo>
                    <a:cubicBezTo>
                      <a:pt x="1768" y="159"/>
                      <a:pt x="1758" y="164"/>
                      <a:pt x="1758" y="178"/>
                    </a:cubicBezTo>
                    <a:cubicBezTo>
                      <a:pt x="1758" y="178"/>
                      <a:pt x="1725" y="310"/>
                      <a:pt x="1718" y="310"/>
                    </a:cubicBezTo>
                    <a:cubicBezTo>
                      <a:pt x="1717" y="310"/>
                      <a:pt x="1716" y="308"/>
                      <a:pt x="1716" y="304"/>
                    </a:cubicBezTo>
                    <a:cubicBezTo>
                      <a:pt x="1716" y="325"/>
                      <a:pt x="1706" y="335"/>
                      <a:pt x="1695" y="335"/>
                    </a:cubicBezTo>
                    <a:cubicBezTo>
                      <a:pt x="1685" y="335"/>
                      <a:pt x="1675" y="325"/>
                      <a:pt x="1675" y="304"/>
                    </a:cubicBezTo>
                    <a:cubicBezTo>
                      <a:pt x="1675" y="304"/>
                      <a:pt x="1661" y="310"/>
                      <a:pt x="1645" y="310"/>
                    </a:cubicBezTo>
                    <a:cubicBezTo>
                      <a:pt x="1621" y="310"/>
                      <a:pt x="1591" y="295"/>
                      <a:pt x="1591" y="220"/>
                    </a:cubicBezTo>
                    <a:cubicBezTo>
                      <a:pt x="1591" y="206"/>
                      <a:pt x="1591" y="201"/>
                      <a:pt x="1589" y="201"/>
                    </a:cubicBezTo>
                    <a:cubicBezTo>
                      <a:pt x="1586" y="201"/>
                      <a:pt x="1577" y="220"/>
                      <a:pt x="1549" y="220"/>
                    </a:cubicBezTo>
                    <a:cubicBezTo>
                      <a:pt x="1549" y="220"/>
                      <a:pt x="1507" y="220"/>
                      <a:pt x="1507" y="304"/>
                    </a:cubicBezTo>
                    <a:cubicBezTo>
                      <a:pt x="1507" y="308"/>
                      <a:pt x="1507" y="310"/>
                      <a:pt x="1506" y="310"/>
                    </a:cubicBezTo>
                    <a:cubicBezTo>
                      <a:pt x="1498" y="310"/>
                      <a:pt x="1465" y="178"/>
                      <a:pt x="1465" y="178"/>
                    </a:cubicBezTo>
                    <a:cubicBezTo>
                      <a:pt x="1465" y="199"/>
                      <a:pt x="1444" y="199"/>
                      <a:pt x="1423" y="199"/>
                    </a:cubicBezTo>
                    <a:cubicBezTo>
                      <a:pt x="1402" y="199"/>
                      <a:pt x="1382" y="199"/>
                      <a:pt x="1382" y="220"/>
                    </a:cubicBezTo>
                    <a:cubicBezTo>
                      <a:pt x="1382" y="206"/>
                      <a:pt x="1377" y="201"/>
                      <a:pt x="1371" y="201"/>
                    </a:cubicBezTo>
                    <a:cubicBezTo>
                      <a:pt x="1358" y="201"/>
                      <a:pt x="1340" y="220"/>
                      <a:pt x="1340" y="220"/>
                    </a:cubicBezTo>
                    <a:lnTo>
                      <a:pt x="1298" y="387"/>
                    </a:lnTo>
                    <a:cubicBezTo>
                      <a:pt x="1298" y="387"/>
                      <a:pt x="1256" y="345"/>
                      <a:pt x="1256" y="262"/>
                    </a:cubicBezTo>
                    <a:cubicBezTo>
                      <a:pt x="1256" y="199"/>
                      <a:pt x="1235" y="189"/>
                      <a:pt x="1214" y="189"/>
                    </a:cubicBezTo>
                    <a:cubicBezTo>
                      <a:pt x="1204" y="189"/>
                      <a:pt x="1193" y="191"/>
                      <a:pt x="1185" y="191"/>
                    </a:cubicBezTo>
                    <a:cubicBezTo>
                      <a:pt x="1178" y="191"/>
                      <a:pt x="1172" y="189"/>
                      <a:pt x="1172" y="178"/>
                    </a:cubicBezTo>
                    <a:cubicBezTo>
                      <a:pt x="1172" y="220"/>
                      <a:pt x="1130" y="262"/>
                      <a:pt x="1130" y="262"/>
                    </a:cubicBezTo>
                    <a:cubicBezTo>
                      <a:pt x="1126" y="257"/>
                      <a:pt x="1121" y="255"/>
                      <a:pt x="1116" y="255"/>
                    </a:cubicBezTo>
                    <a:cubicBezTo>
                      <a:pt x="1091" y="255"/>
                      <a:pt x="1068" y="309"/>
                      <a:pt x="1056" y="309"/>
                    </a:cubicBezTo>
                    <a:cubicBezTo>
                      <a:pt x="1050" y="309"/>
                      <a:pt x="1047" y="297"/>
                      <a:pt x="1047" y="262"/>
                    </a:cubicBezTo>
                    <a:cubicBezTo>
                      <a:pt x="1047" y="220"/>
                      <a:pt x="963" y="53"/>
                      <a:pt x="963" y="53"/>
                    </a:cubicBezTo>
                    <a:cubicBezTo>
                      <a:pt x="945" y="17"/>
                      <a:pt x="935" y="4"/>
                      <a:pt x="929" y="4"/>
                    </a:cubicBezTo>
                    <a:cubicBezTo>
                      <a:pt x="921" y="4"/>
                      <a:pt x="921" y="28"/>
                      <a:pt x="921" y="53"/>
                    </a:cubicBezTo>
                    <a:cubicBezTo>
                      <a:pt x="921" y="32"/>
                      <a:pt x="911" y="32"/>
                      <a:pt x="900" y="32"/>
                    </a:cubicBezTo>
                    <a:cubicBezTo>
                      <a:pt x="890" y="32"/>
                      <a:pt x="879" y="32"/>
                      <a:pt x="879" y="11"/>
                    </a:cubicBezTo>
                    <a:cubicBezTo>
                      <a:pt x="879" y="11"/>
                      <a:pt x="869" y="0"/>
                      <a:pt x="8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5"/>
              <p:cNvSpPr/>
              <p:nvPr/>
            </p:nvSpPr>
            <p:spPr>
              <a:xfrm>
                <a:off x="2156650" y="808725"/>
                <a:ext cx="41875" cy="120350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4814" extrusionOk="0">
                    <a:moveTo>
                      <a:pt x="0" y="1"/>
                    </a:moveTo>
                    <a:lnTo>
                      <a:pt x="0" y="4814"/>
                    </a:lnTo>
                    <a:lnTo>
                      <a:pt x="1674" y="4814"/>
                    </a:lnTo>
                    <a:lnTo>
                      <a:pt x="16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5"/>
              <p:cNvSpPr/>
              <p:nvPr/>
            </p:nvSpPr>
            <p:spPr>
              <a:xfrm>
                <a:off x="2022725" y="914400"/>
                <a:ext cx="50225" cy="450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801" extrusionOk="0">
                    <a:moveTo>
                      <a:pt x="586" y="210"/>
                    </a:moveTo>
                    <a:lnTo>
                      <a:pt x="377" y="503"/>
                    </a:lnTo>
                    <a:lnTo>
                      <a:pt x="795" y="503"/>
                    </a:lnTo>
                    <a:lnTo>
                      <a:pt x="586" y="210"/>
                    </a:lnTo>
                    <a:close/>
                    <a:moveTo>
                      <a:pt x="1339" y="210"/>
                    </a:moveTo>
                    <a:lnTo>
                      <a:pt x="1130" y="503"/>
                    </a:lnTo>
                    <a:lnTo>
                      <a:pt x="1549" y="503"/>
                    </a:lnTo>
                    <a:lnTo>
                      <a:pt x="1339" y="210"/>
                    </a:lnTo>
                    <a:close/>
                    <a:moveTo>
                      <a:pt x="544" y="587"/>
                    </a:moveTo>
                    <a:lnTo>
                      <a:pt x="544" y="1382"/>
                    </a:lnTo>
                    <a:lnTo>
                      <a:pt x="628" y="1382"/>
                    </a:lnTo>
                    <a:lnTo>
                      <a:pt x="628" y="587"/>
                    </a:lnTo>
                    <a:close/>
                    <a:moveTo>
                      <a:pt x="1256" y="587"/>
                    </a:moveTo>
                    <a:lnTo>
                      <a:pt x="1256" y="1382"/>
                    </a:lnTo>
                    <a:lnTo>
                      <a:pt x="1381" y="1382"/>
                    </a:lnTo>
                    <a:lnTo>
                      <a:pt x="1381" y="587"/>
                    </a:lnTo>
                    <a:close/>
                    <a:moveTo>
                      <a:pt x="335" y="1424"/>
                    </a:moveTo>
                    <a:lnTo>
                      <a:pt x="335" y="1549"/>
                    </a:lnTo>
                    <a:lnTo>
                      <a:pt x="1632" y="1549"/>
                    </a:lnTo>
                    <a:lnTo>
                      <a:pt x="1632" y="1424"/>
                    </a:lnTo>
                    <a:close/>
                    <a:moveTo>
                      <a:pt x="1883" y="126"/>
                    </a:moveTo>
                    <a:lnTo>
                      <a:pt x="1883" y="1717"/>
                    </a:lnTo>
                    <a:lnTo>
                      <a:pt x="84" y="1717"/>
                    </a:lnTo>
                    <a:lnTo>
                      <a:pt x="84" y="126"/>
                    </a:lnTo>
                    <a:close/>
                    <a:moveTo>
                      <a:pt x="0" y="1"/>
                    </a:moveTo>
                    <a:lnTo>
                      <a:pt x="0" y="1801"/>
                    </a:lnTo>
                    <a:lnTo>
                      <a:pt x="2009" y="1801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5"/>
              <p:cNvSpPr/>
              <p:nvPr/>
            </p:nvSpPr>
            <p:spPr>
              <a:xfrm>
                <a:off x="2160825" y="815025"/>
                <a:ext cx="33500" cy="10882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4353" extrusionOk="0">
                    <a:moveTo>
                      <a:pt x="42" y="0"/>
                    </a:moveTo>
                    <a:lnTo>
                      <a:pt x="42" y="167"/>
                    </a:lnTo>
                    <a:lnTo>
                      <a:pt x="252" y="167"/>
                    </a:lnTo>
                    <a:lnTo>
                      <a:pt x="252" y="0"/>
                    </a:lnTo>
                    <a:close/>
                    <a:moveTo>
                      <a:pt x="1340" y="377"/>
                    </a:moveTo>
                    <a:lnTo>
                      <a:pt x="252" y="419"/>
                    </a:lnTo>
                    <a:lnTo>
                      <a:pt x="1340" y="419"/>
                    </a:lnTo>
                    <a:lnTo>
                      <a:pt x="1340" y="377"/>
                    </a:lnTo>
                    <a:close/>
                    <a:moveTo>
                      <a:pt x="252" y="586"/>
                    </a:moveTo>
                    <a:lnTo>
                      <a:pt x="252" y="711"/>
                    </a:lnTo>
                    <a:lnTo>
                      <a:pt x="1340" y="711"/>
                    </a:lnTo>
                    <a:lnTo>
                      <a:pt x="1340" y="586"/>
                    </a:lnTo>
                    <a:close/>
                    <a:moveTo>
                      <a:pt x="252" y="753"/>
                    </a:moveTo>
                    <a:lnTo>
                      <a:pt x="252" y="795"/>
                    </a:lnTo>
                    <a:lnTo>
                      <a:pt x="1340" y="795"/>
                    </a:lnTo>
                    <a:lnTo>
                      <a:pt x="1340" y="753"/>
                    </a:lnTo>
                    <a:close/>
                    <a:moveTo>
                      <a:pt x="419" y="879"/>
                    </a:moveTo>
                    <a:lnTo>
                      <a:pt x="419" y="1004"/>
                    </a:lnTo>
                    <a:lnTo>
                      <a:pt x="1340" y="1004"/>
                    </a:lnTo>
                    <a:lnTo>
                      <a:pt x="1340" y="879"/>
                    </a:lnTo>
                    <a:close/>
                    <a:moveTo>
                      <a:pt x="0" y="879"/>
                    </a:moveTo>
                    <a:lnTo>
                      <a:pt x="0" y="1130"/>
                    </a:lnTo>
                    <a:lnTo>
                      <a:pt x="293" y="1130"/>
                    </a:lnTo>
                    <a:lnTo>
                      <a:pt x="293" y="879"/>
                    </a:lnTo>
                    <a:close/>
                    <a:moveTo>
                      <a:pt x="419" y="1130"/>
                    </a:moveTo>
                    <a:lnTo>
                      <a:pt x="419" y="1172"/>
                    </a:lnTo>
                    <a:lnTo>
                      <a:pt x="1340" y="1172"/>
                    </a:lnTo>
                    <a:lnTo>
                      <a:pt x="419" y="1130"/>
                    </a:lnTo>
                    <a:close/>
                    <a:moveTo>
                      <a:pt x="0" y="1214"/>
                    </a:moveTo>
                    <a:lnTo>
                      <a:pt x="0" y="1423"/>
                    </a:lnTo>
                    <a:lnTo>
                      <a:pt x="293" y="1423"/>
                    </a:lnTo>
                    <a:lnTo>
                      <a:pt x="293" y="1214"/>
                    </a:lnTo>
                    <a:close/>
                    <a:moveTo>
                      <a:pt x="419" y="1423"/>
                    </a:moveTo>
                    <a:lnTo>
                      <a:pt x="419" y="1590"/>
                    </a:lnTo>
                    <a:lnTo>
                      <a:pt x="1340" y="1590"/>
                    </a:lnTo>
                    <a:lnTo>
                      <a:pt x="1340" y="1423"/>
                    </a:lnTo>
                    <a:close/>
                    <a:moveTo>
                      <a:pt x="419" y="1674"/>
                    </a:moveTo>
                    <a:lnTo>
                      <a:pt x="419" y="1758"/>
                    </a:lnTo>
                    <a:lnTo>
                      <a:pt x="1340" y="1758"/>
                    </a:lnTo>
                    <a:lnTo>
                      <a:pt x="1340" y="1674"/>
                    </a:lnTo>
                    <a:close/>
                    <a:moveTo>
                      <a:pt x="0" y="1590"/>
                    </a:moveTo>
                    <a:lnTo>
                      <a:pt x="0" y="1800"/>
                    </a:lnTo>
                    <a:lnTo>
                      <a:pt x="293" y="1800"/>
                    </a:lnTo>
                    <a:lnTo>
                      <a:pt x="293" y="1590"/>
                    </a:lnTo>
                    <a:close/>
                    <a:moveTo>
                      <a:pt x="419" y="1967"/>
                    </a:moveTo>
                    <a:lnTo>
                      <a:pt x="419" y="2009"/>
                    </a:lnTo>
                    <a:lnTo>
                      <a:pt x="1340" y="2009"/>
                    </a:lnTo>
                    <a:lnTo>
                      <a:pt x="1340" y="1967"/>
                    </a:lnTo>
                    <a:close/>
                    <a:moveTo>
                      <a:pt x="0" y="1883"/>
                    </a:moveTo>
                    <a:lnTo>
                      <a:pt x="0" y="2093"/>
                    </a:lnTo>
                    <a:lnTo>
                      <a:pt x="293" y="2093"/>
                    </a:lnTo>
                    <a:lnTo>
                      <a:pt x="293" y="1883"/>
                    </a:lnTo>
                    <a:close/>
                    <a:moveTo>
                      <a:pt x="419" y="2093"/>
                    </a:moveTo>
                    <a:lnTo>
                      <a:pt x="419" y="2218"/>
                    </a:lnTo>
                    <a:lnTo>
                      <a:pt x="1340" y="2218"/>
                    </a:lnTo>
                    <a:lnTo>
                      <a:pt x="1340" y="2093"/>
                    </a:lnTo>
                    <a:close/>
                    <a:moveTo>
                      <a:pt x="252" y="2302"/>
                    </a:moveTo>
                    <a:lnTo>
                      <a:pt x="252" y="2386"/>
                    </a:lnTo>
                    <a:lnTo>
                      <a:pt x="1340" y="2386"/>
                    </a:lnTo>
                    <a:lnTo>
                      <a:pt x="252" y="2302"/>
                    </a:lnTo>
                    <a:close/>
                    <a:moveTo>
                      <a:pt x="419" y="2511"/>
                    </a:moveTo>
                    <a:lnTo>
                      <a:pt x="419" y="2637"/>
                    </a:lnTo>
                    <a:lnTo>
                      <a:pt x="1340" y="2637"/>
                    </a:lnTo>
                    <a:lnTo>
                      <a:pt x="1340" y="2511"/>
                    </a:lnTo>
                    <a:close/>
                    <a:moveTo>
                      <a:pt x="0" y="2511"/>
                    </a:moveTo>
                    <a:lnTo>
                      <a:pt x="0" y="2720"/>
                    </a:lnTo>
                    <a:lnTo>
                      <a:pt x="293" y="2720"/>
                    </a:lnTo>
                    <a:lnTo>
                      <a:pt x="293" y="2511"/>
                    </a:lnTo>
                    <a:close/>
                    <a:moveTo>
                      <a:pt x="419" y="2720"/>
                    </a:moveTo>
                    <a:lnTo>
                      <a:pt x="419" y="2804"/>
                    </a:lnTo>
                    <a:lnTo>
                      <a:pt x="1340" y="2804"/>
                    </a:lnTo>
                    <a:lnTo>
                      <a:pt x="1340" y="2720"/>
                    </a:lnTo>
                    <a:close/>
                    <a:moveTo>
                      <a:pt x="0" y="2846"/>
                    </a:moveTo>
                    <a:lnTo>
                      <a:pt x="0" y="3055"/>
                    </a:lnTo>
                    <a:lnTo>
                      <a:pt x="293" y="3055"/>
                    </a:lnTo>
                    <a:lnTo>
                      <a:pt x="293" y="2846"/>
                    </a:lnTo>
                    <a:close/>
                    <a:moveTo>
                      <a:pt x="419" y="2971"/>
                    </a:moveTo>
                    <a:lnTo>
                      <a:pt x="419" y="3097"/>
                    </a:lnTo>
                    <a:lnTo>
                      <a:pt x="1340" y="3097"/>
                    </a:lnTo>
                    <a:lnTo>
                      <a:pt x="1340" y="2971"/>
                    </a:lnTo>
                    <a:close/>
                    <a:moveTo>
                      <a:pt x="419" y="3264"/>
                    </a:moveTo>
                    <a:lnTo>
                      <a:pt x="419" y="3306"/>
                    </a:lnTo>
                    <a:lnTo>
                      <a:pt x="1340" y="3306"/>
                    </a:lnTo>
                    <a:lnTo>
                      <a:pt x="1340" y="3264"/>
                    </a:lnTo>
                    <a:close/>
                    <a:moveTo>
                      <a:pt x="0" y="3223"/>
                    </a:moveTo>
                    <a:lnTo>
                      <a:pt x="0" y="3432"/>
                    </a:lnTo>
                    <a:lnTo>
                      <a:pt x="293" y="3432"/>
                    </a:lnTo>
                    <a:lnTo>
                      <a:pt x="293" y="3223"/>
                    </a:lnTo>
                    <a:close/>
                    <a:moveTo>
                      <a:pt x="419" y="3474"/>
                    </a:moveTo>
                    <a:lnTo>
                      <a:pt x="419" y="3599"/>
                    </a:lnTo>
                    <a:lnTo>
                      <a:pt x="1340" y="3599"/>
                    </a:lnTo>
                    <a:lnTo>
                      <a:pt x="1340" y="3474"/>
                    </a:lnTo>
                    <a:close/>
                    <a:moveTo>
                      <a:pt x="0" y="3516"/>
                    </a:moveTo>
                    <a:lnTo>
                      <a:pt x="0" y="3725"/>
                    </a:lnTo>
                    <a:lnTo>
                      <a:pt x="293" y="3725"/>
                    </a:lnTo>
                    <a:lnTo>
                      <a:pt x="293" y="3516"/>
                    </a:lnTo>
                    <a:close/>
                    <a:moveTo>
                      <a:pt x="252" y="3850"/>
                    </a:moveTo>
                    <a:lnTo>
                      <a:pt x="252" y="3934"/>
                    </a:lnTo>
                    <a:lnTo>
                      <a:pt x="1340" y="3934"/>
                    </a:lnTo>
                    <a:lnTo>
                      <a:pt x="1340" y="3850"/>
                    </a:lnTo>
                    <a:close/>
                    <a:moveTo>
                      <a:pt x="252" y="4101"/>
                    </a:moveTo>
                    <a:lnTo>
                      <a:pt x="252" y="4143"/>
                    </a:lnTo>
                    <a:lnTo>
                      <a:pt x="1340" y="4143"/>
                    </a:lnTo>
                    <a:lnTo>
                      <a:pt x="1340" y="4101"/>
                    </a:lnTo>
                    <a:close/>
                    <a:moveTo>
                      <a:pt x="42" y="4185"/>
                    </a:moveTo>
                    <a:lnTo>
                      <a:pt x="42" y="4353"/>
                    </a:lnTo>
                    <a:lnTo>
                      <a:pt x="252" y="4353"/>
                    </a:lnTo>
                    <a:lnTo>
                      <a:pt x="252" y="418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3" name="Google Shape;883;p45"/>
          <p:cNvGrpSpPr/>
          <p:nvPr/>
        </p:nvGrpSpPr>
        <p:grpSpPr>
          <a:xfrm>
            <a:off x="6941838" y="772500"/>
            <a:ext cx="1781100" cy="3897075"/>
            <a:chOff x="6869550" y="772500"/>
            <a:chExt cx="1781100" cy="3897075"/>
          </a:xfrm>
        </p:grpSpPr>
        <p:sp>
          <p:nvSpPr>
            <p:cNvPr id="884" name="Google Shape;884;p45"/>
            <p:cNvSpPr/>
            <p:nvPr/>
          </p:nvSpPr>
          <p:spPr>
            <a:xfrm>
              <a:off x="6869550" y="4396575"/>
              <a:ext cx="1781100" cy="273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5" name="Google Shape;885;p45"/>
            <p:cNvGrpSpPr/>
            <p:nvPr/>
          </p:nvGrpSpPr>
          <p:grpSpPr>
            <a:xfrm>
              <a:off x="7089658" y="772500"/>
              <a:ext cx="1340884" cy="3836098"/>
              <a:chOff x="2587700" y="227000"/>
              <a:chExt cx="308675" cy="883100"/>
            </a:xfrm>
          </p:grpSpPr>
          <p:sp>
            <p:nvSpPr>
              <p:cNvPr id="886" name="Google Shape;886;p45"/>
              <p:cNvSpPr/>
              <p:nvPr/>
            </p:nvSpPr>
            <p:spPr>
              <a:xfrm>
                <a:off x="2618050" y="971950"/>
                <a:ext cx="24800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671" extrusionOk="0">
                    <a:moveTo>
                      <a:pt x="0" y="1"/>
                    </a:moveTo>
                    <a:lnTo>
                      <a:pt x="0" y="670"/>
                    </a:lnTo>
                    <a:lnTo>
                      <a:pt x="9919" y="670"/>
                    </a:lnTo>
                    <a:lnTo>
                      <a:pt x="99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5"/>
              <p:cNvSpPr/>
              <p:nvPr/>
            </p:nvSpPr>
            <p:spPr>
              <a:xfrm>
                <a:off x="2587700" y="227000"/>
                <a:ext cx="30375" cy="88310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35324" extrusionOk="0">
                    <a:moveTo>
                      <a:pt x="1" y="1"/>
                    </a:moveTo>
                    <a:lnTo>
                      <a:pt x="1" y="35323"/>
                    </a:lnTo>
                    <a:lnTo>
                      <a:pt x="629" y="35323"/>
                    </a:lnTo>
                    <a:lnTo>
                      <a:pt x="1214" y="34193"/>
                    </a:lnTo>
                    <a:lnTo>
                      <a:pt x="12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45"/>
              <p:cNvSpPr/>
              <p:nvPr/>
            </p:nvSpPr>
            <p:spPr>
              <a:xfrm>
                <a:off x="2867075" y="227000"/>
                <a:ext cx="29300" cy="8831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35324" extrusionOk="0">
                    <a:moveTo>
                      <a:pt x="0" y="1"/>
                    </a:moveTo>
                    <a:lnTo>
                      <a:pt x="0" y="34193"/>
                    </a:lnTo>
                    <a:lnTo>
                      <a:pt x="628" y="35323"/>
                    </a:lnTo>
                    <a:lnTo>
                      <a:pt x="1172" y="35323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5"/>
              <p:cNvSpPr/>
              <p:nvPr/>
            </p:nvSpPr>
            <p:spPr>
              <a:xfrm>
                <a:off x="2654675" y="838025"/>
                <a:ext cx="173700" cy="130825"/>
              </a:xfrm>
              <a:custGeom>
                <a:avLst/>
                <a:gdLst/>
                <a:ahLst/>
                <a:cxnLst/>
                <a:rect l="l" t="t" r="r" b="b"/>
                <a:pathLst>
                  <a:path w="6948" h="5233" extrusionOk="0">
                    <a:moveTo>
                      <a:pt x="126" y="1"/>
                    </a:moveTo>
                    <a:cubicBezTo>
                      <a:pt x="42" y="1"/>
                      <a:pt x="0" y="43"/>
                      <a:pt x="0" y="84"/>
                    </a:cubicBezTo>
                    <a:lnTo>
                      <a:pt x="0" y="5232"/>
                    </a:lnTo>
                    <a:lnTo>
                      <a:pt x="6948" y="5232"/>
                    </a:lnTo>
                    <a:lnTo>
                      <a:pt x="6948" y="84"/>
                    </a:lnTo>
                    <a:cubicBezTo>
                      <a:pt x="6948" y="43"/>
                      <a:pt x="6906" y="1"/>
                      <a:pt x="6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5"/>
              <p:cNvSpPr/>
              <p:nvPr/>
            </p:nvSpPr>
            <p:spPr>
              <a:xfrm>
                <a:off x="2623275" y="858950"/>
                <a:ext cx="239625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9585" h="545" extrusionOk="0">
                    <a:moveTo>
                      <a:pt x="168" y="1"/>
                    </a:moveTo>
                    <a:cubicBezTo>
                      <a:pt x="126" y="1"/>
                      <a:pt x="1" y="43"/>
                      <a:pt x="1" y="126"/>
                    </a:cubicBezTo>
                    <a:lnTo>
                      <a:pt x="1" y="419"/>
                    </a:lnTo>
                    <a:cubicBezTo>
                      <a:pt x="1" y="461"/>
                      <a:pt x="43" y="545"/>
                      <a:pt x="168" y="545"/>
                    </a:cubicBezTo>
                    <a:lnTo>
                      <a:pt x="9417" y="545"/>
                    </a:lnTo>
                    <a:cubicBezTo>
                      <a:pt x="9459" y="545"/>
                      <a:pt x="9585" y="503"/>
                      <a:pt x="9585" y="419"/>
                    </a:cubicBezTo>
                    <a:lnTo>
                      <a:pt x="9585" y="126"/>
                    </a:lnTo>
                    <a:cubicBezTo>
                      <a:pt x="9585" y="84"/>
                      <a:pt x="9543" y="1"/>
                      <a:pt x="94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5"/>
              <p:cNvSpPr/>
              <p:nvPr/>
            </p:nvSpPr>
            <p:spPr>
              <a:xfrm>
                <a:off x="2632700" y="872550"/>
                <a:ext cx="224975" cy="99425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3977" extrusionOk="0">
                    <a:moveTo>
                      <a:pt x="1758" y="629"/>
                    </a:moveTo>
                    <a:cubicBezTo>
                      <a:pt x="1926" y="629"/>
                      <a:pt x="2093" y="754"/>
                      <a:pt x="2093" y="922"/>
                    </a:cubicBezTo>
                    <a:lnTo>
                      <a:pt x="2302" y="3056"/>
                    </a:lnTo>
                    <a:cubicBezTo>
                      <a:pt x="2302" y="3223"/>
                      <a:pt x="2177" y="3349"/>
                      <a:pt x="2009" y="3349"/>
                    </a:cubicBezTo>
                    <a:cubicBezTo>
                      <a:pt x="1884" y="3349"/>
                      <a:pt x="1716" y="3265"/>
                      <a:pt x="1716" y="3098"/>
                    </a:cubicBezTo>
                    <a:lnTo>
                      <a:pt x="1507" y="963"/>
                    </a:lnTo>
                    <a:cubicBezTo>
                      <a:pt x="1465" y="838"/>
                      <a:pt x="1633" y="712"/>
                      <a:pt x="1758" y="629"/>
                    </a:cubicBezTo>
                    <a:close/>
                    <a:moveTo>
                      <a:pt x="3014" y="712"/>
                    </a:moveTo>
                    <a:cubicBezTo>
                      <a:pt x="3139" y="712"/>
                      <a:pt x="3307" y="796"/>
                      <a:pt x="3307" y="963"/>
                    </a:cubicBezTo>
                    <a:lnTo>
                      <a:pt x="3390" y="3098"/>
                    </a:lnTo>
                    <a:cubicBezTo>
                      <a:pt x="3390" y="3223"/>
                      <a:pt x="3307" y="3349"/>
                      <a:pt x="3139" y="3349"/>
                    </a:cubicBezTo>
                    <a:cubicBezTo>
                      <a:pt x="3014" y="3349"/>
                      <a:pt x="2888" y="3265"/>
                      <a:pt x="2888" y="3098"/>
                    </a:cubicBezTo>
                    <a:lnTo>
                      <a:pt x="2763" y="963"/>
                    </a:lnTo>
                    <a:cubicBezTo>
                      <a:pt x="2763" y="796"/>
                      <a:pt x="2888" y="712"/>
                      <a:pt x="3014" y="712"/>
                    </a:cubicBezTo>
                    <a:close/>
                    <a:moveTo>
                      <a:pt x="4395" y="629"/>
                    </a:moveTo>
                    <a:cubicBezTo>
                      <a:pt x="4562" y="629"/>
                      <a:pt x="4646" y="796"/>
                      <a:pt x="4646" y="963"/>
                    </a:cubicBezTo>
                    <a:lnTo>
                      <a:pt x="4646" y="3098"/>
                    </a:lnTo>
                    <a:cubicBezTo>
                      <a:pt x="4646" y="3265"/>
                      <a:pt x="4562" y="3349"/>
                      <a:pt x="4395" y="3349"/>
                    </a:cubicBezTo>
                    <a:cubicBezTo>
                      <a:pt x="4227" y="3349"/>
                      <a:pt x="4144" y="3265"/>
                      <a:pt x="4144" y="3098"/>
                    </a:cubicBezTo>
                    <a:lnTo>
                      <a:pt x="4144" y="922"/>
                    </a:lnTo>
                    <a:cubicBezTo>
                      <a:pt x="4144" y="754"/>
                      <a:pt x="4227" y="629"/>
                      <a:pt x="4395" y="629"/>
                    </a:cubicBezTo>
                    <a:close/>
                    <a:moveTo>
                      <a:pt x="5734" y="712"/>
                    </a:moveTo>
                    <a:cubicBezTo>
                      <a:pt x="5901" y="712"/>
                      <a:pt x="6027" y="796"/>
                      <a:pt x="6027" y="963"/>
                    </a:cubicBezTo>
                    <a:lnTo>
                      <a:pt x="5901" y="3098"/>
                    </a:lnTo>
                    <a:cubicBezTo>
                      <a:pt x="5901" y="3265"/>
                      <a:pt x="5818" y="3349"/>
                      <a:pt x="5650" y="3349"/>
                    </a:cubicBezTo>
                    <a:cubicBezTo>
                      <a:pt x="5483" y="3349"/>
                      <a:pt x="5399" y="3265"/>
                      <a:pt x="5399" y="3098"/>
                    </a:cubicBezTo>
                    <a:lnTo>
                      <a:pt x="5483" y="963"/>
                    </a:lnTo>
                    <a:cubicBezTo>
                      <a:pt x="5483" y="796"/>
                      <a:pt x="5608" y="712"/>
                      <a:pt x="5734" y="712"/>
                    </a:cubicBezTo>
                    <a:close/>
                    <a:moveTo>
                      <a:pt x="7073" y="712"/>
                    </a:moveTo>
                    <a:cubicBezTo>
                      <a:pt x="7199" y="712"/>
                      <a:pt x="7324" y="838"/>
                      <a:pt x="7324" y="1005"/>
                    </a:cubicBezTo>
                    <a:lnTo>
                      <a:pt x="7115" y="3140"/>
                    </a:lnTo>
                    <a:cubicBezTo>
                      <a:pt x="7073" y="3307"/>
                      <a:pt x="6948" y="3391"/>
                      <a:pt x="6780" y="3391"/>
                    </a:cubicBezTo>
                    <a:cubicBezTo>
                      <a:pt x="6655" y="3349"/>
                      <a:pt x="6529" y="3265"/>
                      <a:pt x="6529" y="3098"/>
                    </a:cubicBezTo>
                    <a:lnTo>
                      <a:pt x="6738" y="963"/>
                    </a:lnTo>
                    <a:cubicBezTo>
                      <a:pt x="6780" y="796"/>
                      <a:pt x="6906" y="712"/>
                      <a:pt x="7073" y="712"/>
                    </a:cubicBezTo>
                    <a:close/>
                    <a:moveTo>
                      <a:pt x="0" y="1"/>
                    </a:moveTo>
                    <a:lnTo>
                      <a:pt x="461" y="3475"/>
                    </a:lnTo>
                    <a:cubicBezTo>
                      <a:pt x="461" y="3767"/>
                      <a:pt x="712" y="3977"/>
                      <a:pt x="1047" y="3977"/>
                    </a:cubicBezTo>
                    <a:lnTo>
                      <a:pt x="7827" y="3977"/>
                    </a:lnTo>
                    <a:cubicBezTo>
                      <a:pt x="8120" y="3977"/>
                      <a:pt x="8371" y="3767"/>
                      <a:pt x="8412" y="3475"/>
                    </a:cubicBezTo>
                    <a:lnTo>
                      <a:pt x="89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5"/>
              <p:cNvSpPr/>
              <p:nvPr/>
            </p:nvSpPr>
            <p:spPr>
              <a:xfrm>
                <a:off x="2618050" y="785725"/>
                <a:ext cx="2480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670" extrusionOk="0">
                    <a:moveTo>
                      <a:pt x="0" y="0"/>
                    </a:moveTo>
                    <a:lnTo>
                      <a:pt x="0" y="670"/>
                    </a:lnTo>
                    <a:lnTo>
                      <a:pt x="9919" y="670"/>
                    </a:lnTo>
                    <a:lnTo>
                      <a:pt x="99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5"/>
              <p:cNvSpPr/>
              <p:nvPr/>
            </p:nvSpPr>
            <p:spPr>
              <a:xfrm>
                <a:off x="2654675" y="650750"/>
                <a:ext cx="173700" cy="130800"/>
              </a:xfrm>
              <a:custGeom>
                <a:avLst/>
                <a:gdLst/>
                <a:ahLst/>
                <a:cxnLst/>
                <a:rect l="l" t="t" r="r" b="b"/>
                <a:pathLst>
                  <a:path w="6948" h="5232" extrusionOk="0">
                    <a:moveTo>
                      <a:pt x="126" y="0"/>
                    </a:moveTo>
                    <a:cubicBezTo>
                      <a:pt x="42" y="0"/>
                      <a:pt x="0" y="42"/>
                      <a:pt x="0" y="84"/>
                    </a:cubicBezTo>
                    <a:lnTo>
                      <a:pt x="0" y="5232"/>
                    </a:lnTo>
                    <a:lnTo>
                      <a:pt x="6948" y="5232"/>
                    </a:lnTo>
                    <a:lnTo>
                      <a:pt x="6948" y="84"/>
                    </a:lnTo>
                    <a:cubicBezTo>
                      <a:pt x="6948" y="42"/>
                      <a:pt x="6906" y="0"/>
                      <a:pt x="6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5"/>
              <p:cNvSpPr/>
              <p:nvPr/>
            </p:nvSpPr>
            <p:spPr>
              <a:xfrm>
                <a:off x="2623275" y="671675"/>
                <a:ext cx="239625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9585" h="587" extrusionOk="0">
                    <a:moveTo>
                      <a:pt x="168" y="0"/>
                    </a:moveTo>
                    <a:cubicBezTo>
                      <a:pt x="126" y="0"/>
                      <a:pt x="1" y="42"/>
                      <a:pt x="1" y="168"/>
                    </a:cubicBezTo>
                    <a:lnTo>
                      <a:pt x="1" y="419"/>
                    </a:lnTo>
                    <a:cubicBezTo>
                      <a:pt x="1" y="461"/>
                      <a:pt x="43" y="586"/>
                      <a:pt x="168" y="586"/>
                    </a:cubicBezTo>
                    <a:lnTo>
                      <a:pt x="9417" y="586"/>
                    </a:lnTo>
                    <a:cubicBezTo>
                      <a:pt x="9459" y="586"/>
                      <a:pt x="9585" y="503"/>
                      <a:pt x="9585" y="419"/>
                    </a:cubicBezTo>
                    <a:lnTo>
                      <a:pt x="9585" y="168"/>
                    </a:lnTo>
                    <a:cubicBezTo>
                      <a:pt x="9585" y="84"/>
                      <a:pt x="9543" y="0"/>
                      <a:pt x="94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5"/>
              <p:cNvSpPr/>
              <p:nvPr/>
            </p:nvSpPr>
            <p:spPr>
              <a:xfrm>
                <a:off x="2632700" y="686325"/>
                <a:ext cx="224975" cy="99425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3977" extrusionOk="0">
                    <a:moveTo>
                      <a:pt x="3014" y="670"/>
                    </a:moveTo>
                    <a:cubicBezTo>
                      <a:pt x="3139" y="670"/>
                      <a:pt x="3307" y="754"/>
                      <a:pt x="3307" y="921"/>
                    </a:cubicBezTo>
                    <a:lnTo>
                      <a:pt x="3390" y="3055"/>
                    </a:lnTo>
                    <a:cubicBezTo>
                      <a:pt x="3390" y="3181"/>
                      <a:pt x="3307" y="3348"/>
                      <a:pt x="3139" y="3348"/>
                    </a:cubicBezTo>
                    <a:cubicBezTo>
                      <a:pt x="3014" y="3348"/>
                      <a:pt x="2888" y="3223"/>
                      <a:pt x="2888" y="3055"/>
                    </a:cubicBezTo>
                    <a:lnTo>
                      <a:pt x="2763" y="921"/>
                    </a:lnTo>
                    <a:cubicBezTo>
                      <a:pt x="2763" y="754"/>
                      <a:pt x="2888" y="670"/>
                      <a:pt x="3014" y="670"/>
                    </a:cubicBezTo>
                    <a:close/>
                    <a:moveTo>
                      <a:pt x="4395" y="670"/>
                    </a:moveTo>
                    <a:cubicBezTo>
                      <a:pt x="4562" y="670"/>
                      <a:pt x="4646" y="754"/>
                      <a:pt x="4646" y="921"/>
                    </a:cubicBezTo>
                    <a:lnTo>
                      <a:pt x="4646" y="3055"/>
                    </a:lnTo>
                    <a:cubicBezTo>
                      <a:pt x="4646" y="3223"/>
                      <a:pt x="4562" y="3348"/>
                      <a:pt x="4395" y="3348"/>
                    </a:cubicBezTo>
                    <a:cubicBezTo>
                      <a:pt x="4227" y="3348"/>
                      <a:pt x="4144" y="3223"/>
                      <a:pt x="4144" y="3055"/>
                    </a:cubicBezTo>
                    <a:lnTo>
                      <a:pt x="4144" y="921"/>
                    </a:lnTo>
                    <a:cubicBezTo>
                      <a:pt x="4144" y="754"/>
                      <a:pt x="4227" y="670"/>
                      <a:pt x="4395" y="670"/>
                    </a:cubicBezTo>
                    <a:close/>
                    <a:moveTo>
                      <a:pt x="5734" y="670"/>
                    </a:moveTo>
                    <a:cubicBezTo>
                      <a:pt x="5901" y="670"/>
                      <a:pt x="6027" y="754"/>
                      <a:pt x="6027" y="921"/>
                    </a:cubicBezTo>
                    <a:lnTo>
                      <a:pt x="5901" y="3055"/>
                    </a:lnTo>
                    <a:cubicBezTo>
                      <a:pt x="5901" y="3223"/>
                      <a:pt x="5818" y="3348"/>
                      <a:pt x="5650" y="3348"/>
                    </a:cubicBezTo>
                    <a:cubicBezTo>
                      <a:pt x="5483" y="3348"/>
                      <a:pt x="5399" y="3223"/>
                      <a:pt x="5399" y="3055"/>
                    </a:cubicBezTo>
                    <a:lnTo>
                      <a:pt x="5483" y="921"/>
                    </a:lnTo>
                    <a:cubicBezTo>
                      <a:pt x="5483" y="754"/>
                      <a:pt x="5608" y="670"/>
                      <a:pt x="5734" y="670"/>
                    </a:cubicBezTo>
                    <a:close/>
                    <a:moveTo>
                      <a:pt x="1758" y="670"/>
                    </a:moveTo>
                    <a:cubicBezTo>
                      <a:pt x="1926" y="670"/>
                      <a:pt x="2093" y="754"/>
                      <a:pt x="2093" y="921"/>
                    </a:cubicBezTo>
                    <a:lnTo>
                      <a:pt x="2302" y="3055"/>
                    </a:lnTo>
                    <a:cubicBezTo>
                      <a:pt x="2302" y="3223"/>
                      <a:pt x="2177" y="3390"/>
                      <a:pt x="2009" y="3390"/>
                    </a:cubicBezTo>
                    <a:cubicBezTo>
                      <a:pt x="1884" y="3390"/>
                      <a:pt x="1716" y="3265"/>
                      <a:pt x="1716" y="3139"/>
                    </a:cubicBezTo>
                    <a:lnTo>
                      <a:pt x="1507" y="963"/>
                    </a:lnTo>
                    <a:cubicBezTo>
                      <a:pt x="1465" y="837"/>
                      <a:pt x="1633" y="670"/>
                      <a:pt x="1758" y="670"/>
                    </a:cubicBezTo>
                    <a:close/>
                    <a:moveTo>
                      <a:pt x="7073" y="670"/>
                    </a:moveTo>
                    <a:cubicBezTo>
                      <a:pt x="7199" y="670"/>
                      <a:pt x="7324" y="837"/>
                      <a:pt x="7324" y="963"/>
                    </a:cubicBezTo>
                    <a:lnTo>
                      <a:pt x="7115" y="3139"/>
                    </a:lnTo>
                    <a:cubicBezTo>
                      <a:pt x="7073" y="3265"/>
                      <a:pt x="6948" y="3390"/>
                      <a:pt x="6780" y="3390"/>
                    </a:cubicBezTo>
                    <a:cubicBezTo>
                      <a:pt x="6655" y="3348"/>
                      <a:pt x="6529" y="3223"/>
                      <a:pt x="6529" y="3055"/>
                    </a:cubicBezTo>
                    <a:lnTo>
                      <a:pt x="6738" y="921"/>
                    </a:lnTo>
                    <a:cubicBezTo>
                      <a:pt x="6780" y="754"/>
                      <a:pt x="6906" y="670"/>
                      <a:pt x="7073" y="670"/>
                    </a:cubicBezTo>
                    <a:close/>
                    <a:moveTo>
                      <a:pt x="0" y="0"/>
                    </a:moveTo>
                    <a:lnTo>
                      <a:pt x="461" y="3432"/>
                    </a:lnTo>
                    <a:cubicBezTo>
                      <a:pt x="461" y="3767"/>
                      <a:pt x="712" y="3976"/>
                      <a:pt x="1047" y="3976"/>
                    </a:cubicBezTo>
                    <a:lnTo>
                      <a:pt x="7827" y="3976"/>
                    </a:lnTo>
                    <a:cubicBezTo>
                      <a:pt x="8120" y="3976"/>
                      <a:pt x="8371" y="3767"/>
                      <a:pt x="8412" y="3432"/>
                    </a:cubicBezTo>
                    <a:lnTo>
                      <a:pt x="899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5"/>
              <p:cNvSpPr/>
              <p:nvPr/>
            </p:nvSpPr>
            <p:spPr>
              <a:xfrm>
                <a:off x="2618050" y="598425"/>
                <a:ext cx="24800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671" extrusionOk="0">
                    <a:moveTo>
                      <a:pt x="0" y="1"/>
                    </a:moveTo>
                    <a:lnTo>
                      <a:pt x="0" y="670"/>
                    </a:lnTo>
                    <a:lnTo>
                      <a:pt x="9919" y="670"/>
                    </a:lnTo>
                    <a:lnTo>
                      <a:pt x="99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5"/>
              <p:cNvSpPr/>
              <p:nvPr/>
            </p:nvSpPr>
            <p:spPr>
              <a:xfrm>
                <a:off x="2654675" y="463450"/>
                <a:ext cx="173700" cy="130825"/>
              </a:xfrm>
              <a:custGeom>
                <a:avLst/>
                <a:gdLst/>
                <a:ahLst/>
                <a:cxnLst/>
                <a:rect l="l" t="t" r="r" b="b"/>
                <a:pathLst>
                  <a:path w="6948" h="5233" extrusionOk="0">
                    <a:moveTo>
                      <a:pt x="126" y="1"/>
                    </a:moveTo>
                    <a:cubicBezTo>
                      <a:pt x="42" y="1"/>
                      <a:pt x="0" y="43"/>
                      <a:pt x="0" y="126"/>
                    </a:cubicBezTo>
                    <a:lnTo>
                      <a:pt x="0" y="5232"/>
                    </a:lnTo>
                    <a:lnTo>
                      <a:pt x="6948" y="5232"/>
                    </a:lnTo>
                    <a:lnTo>
                      <a:pt x="6948" y="126"/>
                    </a:lnTo>
                    <a:cubicBezTo>
                      <a:pt x="6948" y="43"/>
                      <a:pt x="6906" y="1"/>
                      <a:pt x="6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5"/>
              <p:cNvSpPr/>
              <p:nvPr/>
            </p:nvSpPr>
            <p:spPr>
              <a:xfrm>
                <a:off x="2623275" y="484375"/>
                <a:ext cx="239625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9585" h="587" extrusionOk="0">
                    <a:moveTo>
                      <a:pt x="168" y="1"/>
                    </a:moveTo>
                    <a:cubicBezTo>
                      <a:pt x="126" y="1"/>
                      <a:pt x="1" y="43"/>
                      <a:pt x="1" y="168"/>
                    </a:cubicBezTo>
                    <a:lnTo>
                      <a:pt x="1" y="419"/>
                    </a:lnTo>
                    <a:cubicBezTo>
                      <a:pt x="1" y="461"/>
                      <a:pt x="43" y="587"/>
                      <a:pt x="168" y="587"/>
                    </a:cubicBezTo>
                    <a:lnTo>
                      <a:pt x="9417" y="587"/>
                    </a:lnTo>
                    <a:cubicBezTo>
                      <a:pt x="9459" y="587"/>
                      <a:pt x="9585" y="545"/>
                      <a:pt x="9585" y="419"/>
                    </a:cubicBezTo>
                    <a:lnTo>
                      <a:pt x="9585" y="168"/>
                    </a:lnTo>
                    <a:cubicBezTo>
                      <a:pt x="9585" y="127"/>
                      <a:pt x="9543" y="1"/>
                      <a:pt x="94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5"/>
              <p:cNvSpPr/>
              <p:nvPr/>
            </p:nvSpPr>
            <p:spPr>
              <a:xfrm>
                <a:off x="2632700" y="499025"/>
                <a:ext cx="224975" cy="99425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3977" extrusionOk="0">
                    <a:moveTo>
                      <a:pt x="3014" y="671"/>
                    </a:moveTo>
                    <a:cubicBezTo>
                      <a:pt x="3139" y="671"/>
                      <a:pt x="3307" y="796"/>
                      <a:pt x="3307" y="922"/>
                    </a:cubicBezTo>
                    <a:lnTo>
                      <a:pt x="3390" y="3098"/>
                    </a:lnTo>
                    <a:cubicBezTo>
                      <a:pt x="3390" y="3182"/>
                      <a:pt x="3307" y="3349"/>
                      <a:pt x="3139" y="3349"/>
                    </a:cubicBezTo>
                    <a:cubicBezTo>
                      <a:pt x="3014" y="3349"/>
                      <a:pt x="2888" y="3223"/>
                      <a:pt x="2888" y="3098"/>
                    </a:cubicBezTo>
                    <a:lnTo>
                      <a:pt x="2763" y="922"/>
                    </a:lnTo>
                    <a:cubicBezTo>
                      <a:pt x="2763" y="796"/>
                      <a:pt x="2888" y="671"/>
                      <a:pt x="3014" y="671"/>
                    </a:cubicBezTo>
                    <a:close/>
                    <a:moveTo>
                      <a:pt x="4395" y="671"/>
                    </a:moveTo>
                    <a:cubicBezTo>
                      <a:pt x="4562" y="671"/>
                      <a:pt x="4646" y="796"/>
                      <a:pt x="4646" y="922"/>
                    </a:cubicBezTo>
                    <a:lnTo>
                      <a:pt x="4646" y="3098"/>
                    </a:lnTo>
                    <a:cubicBezTo>
                      <a:pt x="4646" y="3223"/>
                      <a:pt x="4562" y="3349"/>
                      <a:pt x="4395" y="3349"/>
                    </a:cubicBezTo>
                    <a:cubicBezTo>
                      <a:pt x="4227" y="3349"/>
                      <a:pt x="4144" y="3223"/>
                      <a:pt x="4144" y="3098"/>
                    </a:cubicBezTo>
                    <a:lnTo>
                      <a:pt x="4144" y="922"/>
                    </a:lnTo>
                    <a:cubicBezTo>
                      <a:pt x="4144" y="796"/>
                      <a:pt x="4227" y="671"/>
                      <a:pt x="4395" y="671"/>
                    </a:cubicBezTo>
                    <a:close/>
                    <a:moveTo>
                      <a:pt x="5734" y="671"/>
                    </a:moveTo>
                    <a:cubicBezTo>
                      <a:pt x="5901" y="671"/>
                      <a:pt x="6027" y="796"/>
                      <a:pt x="6027" y="922"/>
                    </a:cubicBezTo>
                    <a:lnTo>
                      <a:pt x="5901" y="3098"/>
                    </a:lnTo>
                    <a:cubicBezTo>
                      <a:pt x="5901" y="3223"/>
                      <a:pt x="5818" y="3349"/>
                      <a:pt x="5650" y="3349"/>
                    </a:cubicBezTo>
                    <a:cubicBezTo>
                      <a:pt x="5483" y="3349"/>
                      <a:pt x="5399" y="3223"/>
                      <a:pt x="5399" y="3098"/>
                    </a:cubicBezTo>
                    <a:lnTo>
                      <a:pt x="5483" y="922"/>
                    </a:lnTo>
                    <a:cubicBezTo>
                      <a:pt x="5483" y="796"/>
                      <a:pt x="5608" y="671"/>
                      <a:pt x="5734" y="671"/>
                    </a:cubicBezTo>
                    <a:close/>
                    <a:moveTo>
                      <a:pt x="1758" y="671"/>
                    </a:moveTo>
                    <a:cubicBezTo>
                      <a:pt x="1926" y="671"/>
                      <a:pt x="2093" y="796"/>
                      <a:pt x="2093" y="922"/>
                    </a:cubicBezTo>
                    <a:lnTo>
                      <a:pt x="2302" y="3098"/>
                    </a:lnTo>
                    <a:cubicBezTo>
                      <a:pt x="2302" y="3223"/>
                      <a:pt x="2177" y="3391"/>
                      <a:pt x="2009" y="3391"/>
                    </a:cubicBezTo>
                    <a:cubicBezTo>
                      <a:pt x="1884" y="3391"/>
                      <a:pt x="1716" y="3307"/>
                      <a:pt x="1716" y="3140"/>
                    </a:cubicBezTo>
                    <a:lnTo>
                      <a:pt x="1507" y="1005"/>
                    </a:lnTo>
                    <a:cubicBezTo>
                      <a:pt x="1465" y="838"/>
                      <a:pt x="1633" y="671"/>
                      <a:pt x="1758" y="671"/>
                    </a:cubicBezTo>
                    <a:close/>
                    <a:moveTo>
                      <a:pt x="7073" y="671"/>
                    </a:moveTo>
                    <a:cubicBezTo>
                      <a:pt x="7199" y="671"/>
                      <a:pt x="7324" y="838"/>
                      <a:pt x="7324" y="1005"/>
                    </a:cubicBezTo>
                    <a:lnTo>
                      <a:pt x="7115" y="3140"/>
                    </a:lnTo>
                    <a:cubicBezTo>
                      <a:pt x="7073" y="3307"/>
                      <a:pt x="6948" y="3391"/>
                      <a:pt x="6780" y="3391"/>
                    </a:cubicBezTo>
                    <a:cubicBezTo>
                      <a:pt x="6655" y="3349"/>
                      <a:pt x="6529" y="3223"/>
                      <a:pt x="6529" y="3098"/>
                    </a:cubicBezTo>
                    <a:lnTo>
                      <a:pt x="6738" y="922"/>
                    </a:lnTo>
                    <a:cubicBezTo>
                      <a:pt x="6780" y="796"/>
                      <a:pt x="6906" y="671"/>
                      <a:pt x="7073" y="671"/>
                    </a:cubicBezTo>
                    <a:close/>
                    <a:moveTo>
                      <a:pt x="0" y="1"/>
                    </a:moveTo>
                    <a:lnTo>
                      <a:pt x="461" y="3433"/>
                    </a:lnTo>
                    <a:cubicBezTo>
                      <a:pt x="461" y="3768"/>
                      <a:pt x="712" y="3977"/>
                      <a:pt x="1047" y="3977"/>
                    </a:cubicBezTo>
                    <a:lnTo>
                      <a:pt x="7827" y="3977"/>
                    </a:lnTo>
                    <a:cubicBezTo>
                      <a:pt x="8120" y="3977"/>
                      <a:pt x="8371" y="3768"/>
                      <a:pt x="8412" y="3433"/>
                    </a:cubicBezTo>
                    <a:lnTo>
                      <a:pt x="89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5"/>
              <p:cNvSpPr/>
              <p:nvPr/>
            </p:nvSpPr>
            <p:spPr>
              <a:xfrm>
                <a:off x="2618050" y="411150"/>
                <a:ext cx="2480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670" extrusionOk="0">
                    <a:moveTo>
                      <a:pt x="0" y="0"/>
                    </a:moveTo>
                    <a:lnTo>
                      <a:pt x="0" y="670"/>
                    </a:lnTo>
                    <a:lnTo>
                      <a:pt x="9919" y="670"/>
                    </a:lnTo>
                    <a:lnTo>
                      <a:pt x="99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5"/>
              <p:cNvSpPr/>
              <p:nvPr/>
            </p:nvSpPr>
            <p:spPr>
              <a:xfrm>
                <a:off x="2654675" y="276175"/>
                <a:ext cx="173700" cy="130800"/>
              </a:xfrm>
              <a:custGeom>
                <a:avLst/>
                <a:gdLst/>
                <a:ahLst/>
                <a:cxnLst/>
                <a:rect l="l" t="t" r="r" b="b"/>
                <a:pathLst>
                  <a:path w="6948" h="5232" extrusionOk="0">
                    <a:moveTo>
                      <a:pt x="126" y="1"/>
                    </a:moveTo>
                    <a:cubicBezTo>
                      <a:pt x="42" y="1"/>
                      <a:pt x="0" y="84"/>
                      <a:pt x="0" y="126"/>
                    </a:cubicBezTo>
                    <a:lnTo>
                      <a:pt x="0" y="5232"/>
                    </a:lnTo>
                    <a:lnTo>
                      <a:pt x="6948" y="5232"/>
                    </a:lnTo>
                    <a:lnTo>
                      <a:pt x="6948" y="126"/>
                    </a:lnTo>
                    <a:cubicBezTo>
                      <a:pt x="6948" y="84"/>
                      <a:pt x="6906" y="1"/>
                      <a:pt x="6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45"/>
              <p:cNvSpPr/>
              <p:nvPr/>
            </p:nvSpPr>
            <p:spPr>
              <a:xfrm>
                <a:off x="2623275" y="297100"/>
                <a:ext cx="239625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9585" h="587" extrusionOk="0">
                    <a:moveTo>
                      <a:pt x="168" y="1"/>
                    </a:moveTo>
                    <a:cubicBezTo>
                      <a:pt x="126" y="1"/>
                      <a:pt x="1" y="84"/>
                      <a:pt x="1" y="168"/>
                    </a:cubicBezTo>
                    <a:lnTo>
                      <a:pt x="1" y="419"/>
                    </a:lnTo>
                    <a:cubicBezTo>
                      <a:pt x="1" y="503"/>
                      <a:pt x="43" y="586"/>
                      <a:pt x="168" y="586"/>
                    </a:cubicBezTo>
                    <a:lnTo>
                      <a:pt x="9417" y="586"/>
                    </a:lnTo>
                    <a:cubicBezTo>
                      <a:pt x="9459" y="586"/>
                      <a:pt x="9585" y="545"/>
                      <a:pt x="9585" y="419"/>
                    </a:cubicBezTo>
                    <a:lnTo>
                      <a:pt x="9585" y="168"/>
                    </a:lnTo>
                    <a:cubicBezTo>
                      <a:pt x="9585" y="126"/>
                      <a:pt x="9543" y="1"/>
                      <a:pt x="94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45"/>
              <p:cNvSpPr/>
              <p:nvPr/>
            </p:nvSpPr>
            <p:spPr>
              <a:xfrm>
                <a:off x="2632700" y="311750"/>
                <a:ext cx="224975" cy="99425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3977" extrusionOk="0">
                    <a:moveTo>
                      <a:pt x="3097" y="670"/>
                    </a:moveTo>
                    <a:cubicBezTo>
                      <a:pt x="3181" y="670"/>
                      <a:pt x="3348" y="796"/>
                      <a:pt x="3348" y="963"/>
                    </a:cubicBezTo>
                    <a:lnTo>
                      <a:pt x="3390" y="3097"/>
                    </a:lnTo>
                    <a:cubicBezTo>
                      <a:pt x="3390" y="3181"/>
                      <a:pt x="3307" y="3349"/>
                      <a:pt x="3139" y="3349"/>
                    </a:cubicBezTo>
                    <a:cubicBezTo>
                      <a:pt x="3014" y="3349"/>
                      <a:pt x="2888" y="3265"/>
                      <a:pt x="2888" y="3097"/>
                    </a:cubicBezTo>
                    <a:lnTo>
                      <a:pt x="2763" y="963"/>
                    </a:lnTo>
                    <a:cubicBezTo>
                      <a:pt x="2763" y="796"/>
                      <a:pt x="2888" y="670"/>
                      <a:pt x="3097" y="670"/>
                    </a:cubicBezTo>
                    <a:close/>
                    <a:moveTo>
                      <a:pt x="4395" y="670"/>
                    </a:moveTo>
                    <a:cubicBezTo>
                      <a:pt x="4562" y="670"/>
                      <a:pt x="4646" y="796"/>
                      <a:pt x="4646" y="963"/>
                    </a:cubicBezTo>
                    <a:lnTo>
                      <a:pt x="4646" y="3097"/>
                    </a:lnTo>
                    <a:cubicBezTo>
                      <a:pt x="4646" y="3265"/>
                      <a:pt x="4562" y="3349"/>
                      <a:pt x="4395" y="3349"/>
                    </a:cubicBezTo>
                    <a:cubicBezTo>
                      <a:pt x="4227" y="3349"/>
                      <a:pt x="4144" y="3265"/>
                      <a:pt x="4144" y="3097"/>
                    </a:cubicBezTo>
                    <a:lnTo>
                      <a:pt x="4144" y="963"/>
                    </a:lnTo>
                    <a:cubicBezTo>
                      <a:pt x="4144" y="796"/>
                      <a:pt x="4227" y="670"/>
                      <a:pt x="4395" y="670"/>
                    </a:cubicBezTo>
                    <a:close/>
                    <a:moveTo>
                      <a:pt x="5734" y="670"/>
                    </a:moveTo>
                    <a:cubicBezTo>
                      <a:pt x="5901" y="670"/>
                      <a:pt x="6027" y="796"/>
                      <a:pt x="6027" y="963"/>
                    </a:cubicBezTo>
                    <a:lnTo>
                      <a:pt x="5901" y="3097"/>
                    </a:lnTo>
                    <a:cubicBezTo>
                      <a:pt x="5901" y="3265"/>
                      <a:pt x="5818" y="3349"/>
                      <a:pt x="5650" y="3349"/>
                    </a:cubicBezTo>
                    <a:cubicBezTo>
                      <a:pt x="5483" y="3349"/>
                      <a:pt x="5399" y="3265"/>
                      <a:pt x="5399" y="3097"/>
                    </a:cubicBezTo>
                    <a:lnTo>
                      <a:pt x="5483" y="963"/>
                    </a:lnTo>
                    <a:cubicBezTo>
                      <a:pt x="5483" y="796"/>
                      <a:pt x="5608" y="670"/>
                      <a:pt x="5734" y="670"/>
                    </a:cubicBezTo>
                    <a:close/>
                    <a:moveTo>
                      <a:pt x="1716" y="670"/>
                    </a:moveTo>
                    <a:cubicBezTo>
                      <a:pt x="1884" y="670"/>
                      <a:pt x="2009" y="796"/>
                      <a:pt x="2009" y="963"/>
                    </a:cubicBezTo>
                    <a:lnTo>
                      <a:pt x="2302" y="3097"/>
                    </a:lnTo>
                    <a:cubicBezTo>
                      <a:pt x="2302" y="3265"/>
                      <a:pt x="2177" y="3390"/>
                      <a:pt x="2009" y="3390"/>
                    </a:cubicBezTo>
                    <a:cubicBezTo>
                      <a:pt x="1884" y="3390"/>
                      <a:pt x="1716" y="3307"/>
                      <a:pt x="1716" y="3139"/>
                    </a:cubicBezTo>
                    <a:lnTo>
                      <a:pt x="1507" y="1005"/>
                    </a:lnTo>
                    <a:cubicBezTo>
                      <a:pt x="1465" y="838"/>
                      <a:pt x="1633" y="670"/>
                      <a:pt x="1716" y="670"/>
                    </a:cubicBezTo>
                    <a:close/>
                    <a:moveTo>
                      <a:pt x="7073" y="670"/>
                    </a:moveTo>
                    <a:cubicBezTo>
                      <a:pt x="7199" y="670"/>
                      <a:pt x="7324" y="838"/>
                      <a:pt x="7324" y="1005"/>
                    </a:cubicBezTo>
                    <a:lnTo>
                      <a:pt x="7115" y="3139"/>
                    </a:lnTo>
                    <a:cubicBezTo>
                      <a:pt x="7073" y="3307"/>
                      <a:pt x="6948" y="3390"/>
                      <a:pt x="6780" y="3390"/>
                    </a:cubicBezTo>
                    <a:cubicBezTo>
                      <a:pt x="6655" y="3349"/>
                      <a:pt x="6529" y="3265"/>
                      <a:pt x="6529" y="3097"/>
                    </a:cubicBezTo>
                    <a:lnTo>
                      <a:pt x="6738" y="963"/>
                    </a:lnTo>
                    <a:cubicBezTo>
                      <a:pt x="6780" y="796"/>
                      <a:pt x="6906" y="670"/>
                      <a:pt x="7073" y="670"/>
                    </a:cubicBezTo>
                    <a:close/>
                    <a:moveTo>
                      <a:pt x="0" y="0"/>
                    </a:moveTo>
                    <a:lnTo>
                      <a:pt x="461" y="3432"/>
                    </a:lnTo>
                    <a:cubicBezTo>
                      <a:pt x="461" y="3767"/>
                      <a:pt x="712" y="3976"/>
                      <a:pt x="1047" y="3976"/>
                    </a:cubicBezTo>
                    <a:lnTo>
                      <a:pt x="7827" y="3976"/>
                    </a:lnTo>
                    <a:cubicBezTo>
                      <a:pt x="8120" y="3976"/>
                      <a:pt x="8371" y="3767"/>
                      <a:pt x="8412" y="3432"/>
                    </a:cubicBezTo>
                    <a:lnTo>
                      <a:pt x="899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4" name="Google Shape;904;p45"/>
          <p:cNvGrpSpPr/>
          <p:nvPr/>
        </p:nvGrpSpPr>
        <p:grpSpPr>
          <a:xfrm>
            <a:off x="3681300" y="2946677"/>
            <a:ext cx="1781100" cy="1722898"/>
            <a:chOff x="3681300" y="2946677"/>
            <a:chExt cx="1781100" cy="1722898"/>
          </a:xfrm>
        </p:grpSpPr>
        <p:sp>
          <p:nvSpPr>
            <p:cNvPr id="905" name="Google Shape;905;p45"/>
            <p:cNvSpPr/>
            <p:nvPr/>
          </p:nvSpPr>
          <p:spPr>
            <a:xfrm>
              <a:off x="3681300" y="4396575"/>
              <a:ext cx="1781100" cy="273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5"/>
            <p:cNvSpPr/>
            <p:nvPr/>
          </p:nvSpPr>
          <p:spPr>
            <a:xfrm>
              <a:off x="4054797" y="2946677"/>
              <a:ext cx="1045409" cy="1045430"/>
            </a:xfrm>
            <a:custGeom>
              <a:avLst/>
              <a:gdLst/>
              <a:ahLst/>
              <a:cxnLst/>
              <a:rect l="l" t="t" r="r" b="b"/>
              <a:pathLst>
                <a:path w="8162" h="8162" extrusionOk="0">
                  <a:moveTo>
                    <a:pt x="168" y="0"/>
                  </a:moveTo>
                  <a:cubicBezTo>
                    <a:pt x="42" y="0"/>
                    <a:pt x="0" y="42"/>
                    <a:pt x="0" y="126"/>
                  </a:cubicBezTo>
                  <a:lnTo>
                    <a:pt x="0" y="7994"/>
                  </a:lnTo>
                  <a:cubicBezTo>
                    <a:pt x="0" y="8077"/>
                    <a:pt x="42" y="8161"/>
                    <a:pt x="168" y="8161"/>
                  </a:cubicBezTo>
                  <a:lnTo>
                    <a:pt x="7994" y="8161"/>
                  </a:lnTo>
                  <a:cubicBezTo>
                    <a:pt x="8119" y="8161"/>
                    <a:pt x="8161" y="8077"/>
                    <a:pt x="8161" y="7994"/>
                  </a:cubicBezTo>
                  <a:lnTo>
                    <a:pt x="8161" y="126"/>
                  </a:lnTo>
                  <a:cubicBezTo>
                    <a:pt x="8161" y="42"/>
                    <a:pt x="8119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5"/>
            <p:cNvSpPr/>
            <p:nvPr/>
          </p:nvSpPr>
          <p:spPr>
            <a:xfrm>
              <a:off x="4456848" y="2946677"/>
              <a:ext cx="252066" cy="241312"/>
            </a:xfrm>
            <a:custGeom>
              <a:avLst/>
              <a:gdLst/>
              <a:ahLst/>
              <a:cxnLst/>
              <a:rect l="l" t="t" r="r" b="b"/>
              <a:pathLst>
                <a:path w="1968" h="1884" extrusionOk="0">
                  <a:moveTo>
                    <a:pt x="0" y="0"/>
                  </a:moveTo>
                  <a:lnTo>
                    <a:pt x="0" y="1758"/>
                  </a:lnTo>
                  <a:lnTo>
                    <a:pt x="209" y="1758"/>
                  </a:lnTo>
                  <a:cubicBezTo>
                    <a:pt x="218" y="1750"/>
                    <a:pt x="226" y="1746"/>
                    <a:pt x="234" y="1746"/>
                  </a:cubicBezTo>
                  <a:cubicBezTo>
                    <a:pt x="266" y="1746"/>
                    <a:pt x="293" y="1800"/>
                    <a:pt x="293" y="1800"/>
                  </a:cubicBezTo>
                  <a:cubicBezTo>
                    <a:pt x="293" y="1800"/>
                    <a:pt x="377" y="1758"/>
                    <a:pt x="419" y="1758"/>
                  </a:cubicBezTo>
                  <a:cubicBezTo>
                    <a:pt x="440" y="1758"/>
                    <a:pt x="460" y="1768"/>
                    <a:pt x="487" y="1768"/>
                  </a:cubicBezTo>
                  <a:cubicBezTo>
                    <a:pt x="513" y="1768"/>
                    <a:pt x="544" y="1758"/>
                    <a:pt x="586" y="1716"/>
                  </a:cubicBezTo>
                  <a:cubicBezTo>
                    <a:pt x="614" y="1716"/>
                    <a:pt x="642" y="1735"/>
                    <a:pt x="670" y="1735"/>
                  </a:cubicBezTo>
                  <a:cubicBezTo>
                    <a:pt x="684" y="1735"/>
                    <a:pt x="698" y="1730"/>
                    <a:pt x="712" y="1716"/>
                  </a:cubicBezTo>
                  <a:cubicBezTo>
                    <a:pt x="795" y="1716"/>
                    <a:pt x="837" y="1883"/>
                    <a:pt x="837" y="1883"/>
                  </a:cubicBezTo>
                  <a:lnTo>
                    <a:pt x="1005" y="1591"/>
                  </a:lnTo>
                  <a:cubicBezTo>
                    <a:pt x="1035" y="1681"/>
                    <a:pt x="1065" y="1750"/>
                    <a:pt x="1095" y="1750"/>
                  </a:cubicBezTo>
                  <a:cubicBezTo>
                    <a:pt x="1107" y="1750"/>
                    <a:pt x="1118" y="1739"/>
                    <a:pt x="1130" y="1716"/>
                  </a:cubicBezTo>
                  <a:cubicBezTo>
                    <a:pt x="1165" y="1751"/>
                    <a:pt x="1193" y="1764"/>
                    <a:pt x="1217" y="1764"/>
                  </a:cubicBezTo>
                  <a:cubicBezTo>
                    <a:pt x="1249" y="1764"/>
                    <a:pt x="1273" y="1740"/>
                    <a:pt x="1297" y="1716"/>
                  </a:cubicBezTo>
                  <a:cubicBezTo>
                    <a:pt x="1310" y="1704"/>
                    <a:pt x="1326" y="1699"/>
                    <a:pt x="1343" y="1699"/>
                  </a:cubicBezTo>
                  <a:cubicBezTo>
                    <a:pt x="1385" y="1699"/>
                    <a:pt x="1435" y="1728"/>
                    <a:pt x="1465" y="1758"/>
                  </a:cubicBezTo>
                  <a:cubicBezTo>
                    <a:pt x="1507" y="1716"/>
                    <a:pt x="1549" y="1716"/>
                    <a:pt x="1549" y="1716"/>
                  </a:cubicBezTo>
                  <a:cubicBezTo>
                    <a:pt x="1583" y="1648"/>
                    <a:pt x="1611" y="1623"/>
                    <a:pt x="1634" y="1623"/>
                  </a:cubicBezTo>
                  <a:cubicBezTo>
                    <a:pt x="1697" y="1623"/>
                    <a:pt x="1727" y="1800"/>
                    <a:pt x="1758" y="1800"/>
                  </a:cubicBezTo>
                  <a:cubicBezTo>
                    <a:pt x="1821" y="1800"/>
                    <a:pt x="1836" y="1659"/>
                    <a:pt x="1876" y="1659"/>
                  </a:cubicBezTo>
                  <a:cubicBezTo>
                    <a:pt x="1889" y="1659"/>
                    <a:pt x="1904" y="1674"/>
                    <a:pt x="1925" y="1716"/>
                  </a:cubicBezTo>
                  <a:cubicBezTo>
                    <a:pt x="1925" y="1730"/>
                    <a:pt x="1930" y="1735"/>
                    <a:pt x="1936" y="1735"/>
                  </a:cubicBezTo>
                  <a:cubicBezTo>
                    <a:pt x="1949" y="1735"/>
                    <a:pt x="1967" y="1716"/>
                    <a:pt x="1967" y="1716"/>
                  </a:cubicBezTo>
                  <a:lnTo>
                    <a:pt x="18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5"/>
            <p:cNvSpPr/>
            <p:nvPr/>
          </p:nvSpPr>
          <p:spPr>
            <a:xfrm>
              <a:off x="4054797" y="3970460"/>
              <a:ext cx="1045409" cy="21646"/>
            </a:xfrm>
            <a:custGeom>
              <a:avLst/>
              <a:gdLst/>
              <a:ahLst/>
              <a:cxnLst/>
              <a:rect l="l" t="t" r="r" b="b"/>
              <a:pathLst>
                <a:path w="8162" h="169" extrusionOk="0">
                  <a:moveTo>
                    <a:pt x="0" y="1"/>
                  </a:moveTo>
                  <a:cubicBezTo>
                    <a:pt x="0" y="84"/>
                    <a:pt x="42" y="168"/>
                    <a:pt x="168" y="168"/>
                  </a:cubicBezTo>
                  <a:lnTo>
                    <a:pt x="7994" y="168"/>
                  </a:lnTo>
                  <a:cubicBezTo>
                    <a:pt x="8119" y="168"/>
                    <a:pt x="8161" y="84"/>
                    <a:pt x="8161" y="1"/>
                  </a:cubicBezTo>
                  <a:close/>
                </a:path>
              </a:pathLst>
            </a:custGeom>
            <a:solidFill>
              <a:srgbClr val="434343">
                <a:alpha val="58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5"/>
            <p:cNvSpPr/>
            <p:nvPr/>
          </p:nvSpPr>
          <p:spPr>
            <a:xfrm>
              <a:off x="4456848" y="3771288"/>
              <a:ext cx="241307" cy="220819"/>
            </a:xfrm>
            <a:custGeom>
              <a:avLst/>
              <a:gdLst/>
              <a:ahLst/>
              <a:cxnLst/>
              <a:rect l="l" t="t" r="r" b="b"/>
              <a:pathLst>
                <a:path w="1884" h="1724" extrusionOk="0">
                  <a:moveTo>
                    <a:pt x="864" y="1"/>
                  </a:moveTo>
                  <a:cubicBezTo>
                    <a:pt x="852" y="1"/>
                    <a:pt x="837" y="16"/>
                    <a:pt x="837" y="91"/>
                  </a:cubicBezTo>
                  <a:cubicBezTo>
                    <a:pt x="837" y="133"/>
                    <a:pt x="753" y="175"/>
                    <a:pt x="753" y="175"/>
                  </a:cubicBezTo>
                  <a:cubicBezTo>
                    <a:pt x="753" y="175"/>
                    <a:pt x="712" y="175"/>
                    <a:pt x="712" y="133"/>
                  </a:cubicBezTo>
                  <a:cubicBezTo>
                    <a:pt x="712" y="217"/>
                    <a:pt x="670" y="342"/>
                    <a:pt x="670" y="342"/>
                  </a:cubicBezTo>
                  <a:cubicBezTo>
                    <a:pt x="670" y="333"/>
                    <a:pt x="668" y="330"/>
                    <a:pt x="665" y="330"/>
                  </a:cubicBezTo>
                  <a:cubicBezTo>
                    <a:pt x="657" y="330"/>
                    <a:pt x="641" y="354"/>
                    <a:pt x="633" y="354"/>
                  </a:cubicBezTo>
                  <a:cubicBezTo>
                    <a:pt x="630" y="354"/>
                    <a:pt x="628" y="351"/>
                    <a:pt x="628" y="342"/>
                  </a:cubicBezTo>
                  <a:lnTo>
                    <a:pt x="502" y="426"/>
                  </a:lnTo>
                  <a:lnTo>
                    <a:pt x="460" y="342"/>
                  </a:lnTo>
                  <a:cubicBezTo>
                    <a:pt x="460" y="300"/>
                    <a:pt x="419" y="217"/>
                    <a:pt x="419" y="217"/>
                  </a:cubicBezTo>
                  <a:cubicBezTo>
                    <a:pt x="352" y="217"/>
                    <a:pt x="338" y="163"/>
                    <a:pt x="336" y="163"/>
                  </a:cubicBezTo>
                  <a:cubicBezTo>
                    <a:pt x="335" y="163"/>
                    <a:pt x="335" y="166"/>
                    <a:pt x="335" y="175"/>
                  </a:cubicBezTo>
                  <a:cubicBezTo>
                    <a:pt x="335" y="196"/>
                    <a:pt x="324" y="206"/>
                    <a:pt x="309" y="206"/>
                  </a:cubicBezTo>
                  <a:cubicBezTo>
                    <a:pt x="293" y="206"/>
                    <a:pt x="272" y="196"/>
                    <a:pt x="251" y="175"/>
                  </a:cubicBezTo>
                  <a:cubicBezTo>
                    <a:pt x="251" y="161"/>
                    <a:pt x="247" y="156"/>
                    <a:pt x="240" y="156"/>
                  </a:cubicBezTo>
                  <a:cubicBezTo>
                    <a:pt x="228" y="156"/>
                    <a:pt x="209" y="175"/>
                    <a:pt x="209" y="175"/>
                  </a:cubicBezTo>
                  <a:lnTo>
                    <a:pt x="0" y="1723"/>
                  </a:lnTo>
                  <a:lnTo>
                    <a:pt x="1883" y="1723"/>
                  </a:lnTo>
                  <a:lnTo>
                    <a:pt x="1883" y="175"/>
                  </a:lnTo>
                  <a:lnTo>
                    <a:pt x="1842" y="175"/>
                  </a:lnTo>
                  <a:cubicBezTo>
                    <a:pt x="1842" y="175"/>
                    <a:pt x="1804" y="156"/>
                    <a:pt x="1780" y="156"/>
                  </a:cubicBezTo>
                  <a:cubicBezTo>
                    <a:pt x="1767" y="156"/>
                    <a:pt x="1758" y="161"/>
                    <a:pt x="1758" y="175"/>
                  </a:cubicBezTo>
                  <a:cubicBezTo>
                    <a:pt x="1758" y="175"/>
                    <a:pt x="1725" y="307"/>
                    <a:pt x="1717" y="307"/>
                  </a:cubicBezTo>
                  <a:cubicBezTo>
                    <a:pt x="1717" y="307"/>
                    <a:pt x="1716" y="305"/>
                    <a:pt x="1716" y="300"/>
                  </a:cubicBezTo>
                  <a:cubicBezTo>
                    <a:pt x="1716" y="321"/>
                    <a:pt x="1706" y="332"/>
                    <a:pt x="1695" y="332"/>
                  </a:cubicBezTo>
                  <a:cubicBezTo>
                    <a:pt x="1685" y="332"/>
                    <a:pt x="1674" y="321"/>
                    <a:pt x="1674" y="300"/>
                  </a:cubicBezTo>
                  <a:cubicBezTo>
                    <a:pt x="1674" y="300"/>
                    <a:pt x="1664" y="311"/>
                    <a:pt x="1653" y="311"/>
                  </a:cubicBezTo>
                  <a:cubicBezTo>
                    <a:pt x="1643" y="311"/>
                    <a:pt x="1632" y="300"/>
                    <a:pt x="1632" y="258"/>
                  </a:cubicBezTo>
                  <a:cubicBezTo>
                    <a:pt x="1632" y="230"/>
                    <a:pt x="1632" y="221"/>
                    <a:pt x="1629" y="221"/>
                  </a:cubicBezTo>
                  <a:cubicBezTo>
                    <a:pt x="1623" y="221"/>
                    <a:pt x="1604" y="258"/>
                    <a:pt x="1549" y="258"/>
                  </a:cubicBezTo>
                  <a:cubicBezTo>
                    <a:pt x="1549" y="258"/>
                    <a:pt x="1507" y="258"/>
                    <a:pt x="1507" y="300"/>
                  </a:cubicBezTo>
                  <a:cubicBezTo>
                    <a:pt x="1507" y="305"/>
                    <a:pt x="1506" y="307"/>
                    <a:pt x="1505" y="307"/>
                  </a:cubicBezTo>
                  <a:cubicBezTo>
                    <a:pt x="1498" y="307"/>
                    <a:pt x="1465" y="175"/>
                    <a:pt x="1465" y="175"/>
                  </a:cubicBezTo>
                  <a:cubicBezTo>
                    <a:pt x="1465" y="196"/>
                    <a:pt x="1444" y="196"/>
                    <a:pt x="1423" y="196"/>
                  </a:cubicBezTo>
                  <a:cubicBezTo>
                    <a:pt x="1402" y="196"/>
                    <a:pt x="1381" y="196"/>
                    <a:pt x="1381" y="217"/>
                  </a:cubicBezTo>
                  <a:cubicBezTo>
                    <a:pt x="1381" y="203"/>
                    <a:pt x="1377" y="198"/>
                    <a:pt x="1370" y="198"/>
                  </a:cubicBezTo>
                  <a:cubicBezTo>
                    <a:pt x="1358" y="198"/>
                    <a:pt x="1339" y="217"/>
                    <a:pt x="1339" y="217"/>
                  </a:cubicBezTo>
                  <a:lnTo>
                    <a:pt x="1297" y="384"/>
                  </a:lnTo>
                  <a:cubicBezTo>
                    <a:pt x="1297" y="384"/>
                    <a:pt x="1256" y="342"/>
                    <a:pt x="1256" y="300"/>
                  </a:cubicBezTo>
                  <a:cubicBezTo>
                    <a:pt x="1256" y="133"/>
                    <a:pt x="1172" y="217"/>
                    <a:pt x="1172" y="175"/>
                  </a:cubicBezTo>
                  <a:cubicBezTo>
                    <a:pt x="1172" y="217"/>
                    <a:pt x="1130" y="300"/>
                    <a:pt x="1130" y="300"/>
                  </a:cubicBezTo>
                  <a:cubicBezTo>
                    <a:pt x="1121" y="283"/>
                    <a:pt x="1112" y="276"/>
                    <a:pt x="1104" y="276"/>
                  </a:cubicBezTo>
                  <a:cubicBezTo>
                    <a:pt x="1081" y="276"/>
                    <a:pt x="1061" y="324"/>
                    <a:pt x="1052" y="324"/>
                  </a:cubicBezTo>
                  <a:cubicBezTo>
                    <a:pt x="1048" y="324"/>
                    <a:pt x="1046" y="318"/>
                    <a:pt x="1046" y="300"/>
                  </a:cubicBezTo>
                  <a:cubicBezTo>
                    <a:pt x="1046" y="217"/>
                    <a:pt x="963" y="91"/>
                    <a:pt x="963" y="91"/>
                  </a:cubicBezTo>
                  <a:cubicBezTo>
                    <a:pt x="944" y="34"/>
                    <a:pt x="933" y="12"/>
                    <a:pt x="928" y="12"/>
                  </a:cubicBezTo>
                  <a:cubicBezTo>
                    <a:pt x="921" y="12"/>
                    <a:pt x="921" y="45"/>
                    <a:pt x="921" y="91"/>
                  </a:cubicBezTo>
                  <a:cubicBezTo>
                    <a:pt x="921" y="49"/>
                    <a:pt x="910" y="49"/>
                    <a:pt x="900" y="49"/>
                  </a:cubicBezTo>
                  <a:cubicBezTo>
                    <a:pt x="889" y="49"/>
                    <a:pt x="879" y="49"/>
                    <a:pt x="879" y="7"/>
                  </a:cubicBezTo>
                  <a:cubicBezTo>
                    <a:pt x="879" y="7"/>
                    <a:pt x="872" y="1"/>
                    <a:pt x="864" y="1"/>
                  </a:cubicBezTo>
                  <a:close/>
                </a:path>
              </a:pathLst>
            </a:custGeom>
            <a:solidFill>
              <a:srgbClr val="006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5"/>
            <p:cNvSpPr/>
            <p:nvPr/>
          </p:nvSpPr>
          <p:spPr>
            <a:xfrm>
              <a:off x="4832001" y="3150332"/>
              <a:ext cx="214538" cy="616601"/>
            </a:xfrm>
            <a:custGeom>
              <a:avLst/>
              <a:gdLst/>
              <a:ahLst/>
              <a:cxnLst/>
              <a:rect l="l" t="t" r="r" b="b"/>
              <a:pathLst>
                <a:path w="1675" h="4814" extrusionOk="0">
                  <a:moveTo>
                    <a:pt x="1" y="1"/>
                  </a:moveTo>
                  <a:lnTo>
                    <a:pt x="1" y="4813"/>
                  </a:lnTo>
                  <a:lnTo>
                    <a:pt x="1675" y="4813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5"/>
            <p:cNvSpPr/>
            <p:nvPr/>
          </p:nvSpPr>
          <p:spPr>
            <a:xfrm>
              <a:off x="4140484" y="3691747"/>
              <a:ext cx="257446" cy="230681"/>
            </a:xfrm>
            <a:custGeom>
              <a:avLst/>
              <a:gdLst/>
              <a:ahLst/>
              <a:cxnLst/>
              <a:rect l="l" t="t" r="r" b="b"/>
              <a:pathLst>
                <a:path w="2010" h="1801" extrusionOk="0">
                  <a:moveTo>
                    <a:pt x="587" y="252"/>
                  </a:moveTo>
                  <a:lnTo>
                    <a:pt x="378" y="503"/>
                  </a:lnTo>
                  <a:lnTo>
                    <a:pt x="796" y="503"/>
                  </a:lnTo>
                  <a:lnTo>
                    <a:pt x="587" y="252"/>
                  </a:lnTo>
                  <a:close/>
                  <a:moveTo>
                    <a:pt x="1298" y="252"/>
                  </a:moveTo>
                  <a:lnTo>
                    <a:pt x="1089" y="503"/>
                  </a:lnTo>
                  <a:lnTo>
                    <a:pt x="1508" y="503"/>
                  </a:lnTo>
                  <a:lnTo>
                    <a:pt x="1298" y="252"/>
                  </a:lnTo>
                  <a:close/>
                  <a:moveTo>
                    <a:pt x="587" y="586"/>
                  </a:moveTo>
                  <a:lnTo>
                    <a:pt x="587" y="1382"/>
                  </a:lnTo>
                  <a:lnTo>
                    <a:pt x="670" y="1382"/>
                  </a:lnTo>
                  <a:lnTo>
                    <a:pt x="670" y="586"/>
                  </a:lnTo>
                  <a:close/>
                  <a:moveTo>
                    <a:pt x="1256" y="586"/>
                  </a:moveTo>
                  <a:lnTo>
                    <a:pt x="1256" y="1382"/>
                  </a:lnTo>
                  <a:lnTo>
                    <a:pt x="1382" y="1382"/>
                  </a:lnTo>
                  <a:lnTo>
                    <a:pt x="1382" y="586"/>
                  </a:lnTo>
                  <a:close/>
                  <a:moveTo>
                    <a:pt x="336" y="1423"/>
                  </a:moveTo>
                  <a:lnTo>
                    <a:pt x="336" y="1549"/>
                  </a:lnTo>
                  <a:lnTo>
                    <a:pt x="1633" y="1549"/>
                  </a:lnTo>
                  <a:lnTo>
                    <a:pt x="1633" y="1423"/>
                  </a:lnTo>
                  <a:close/>
                  <a:moveTo>
                    <a:pt x="1884" y="126"/>
                  </a:moveTo>
                  <a:lnTo>
                    <a:pt x="1884" y="1758"/>
                  </a:lnTo>
                  <a:lnTo>
                    <a:pt x="43" y="1758"/>
                  </a:lnTo>
                  <a:lnTo>
                    <a:pt x="43" y="126"/>
                  </a:lnTo>
                  <a:close/>
                  <a:moveTo>
                    <a:pt x="1" y="1"/>
                  </a:moveTo>
                  <a:lnTo>
                    <a:pt x="1" y="1800"/>
                  </a:lnTo>
                  <a:lnTo>
                    <a:pt x="2010" y="1800"/>
                  </a:lnTo>
                  <a:lnTo>
                    <a:pt x="20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5"/>
            <p:cNvSpPr/>
            <p:nvPr/>
          </p:nvSpPr>
          <p:spPr>
            <a:xfrm>
              <a:off x="4842760" y="3187861"/>
              <a:ext cx="177010" cy="552303"/>
            </a:xfrm>
            <a:custGeom>
              <a:avLst/>
              <a:gdLst/>
              <a:ahLst/>
              <a:cxnLst/>
              <a:rect l="l" t="t" r="r" b="b"/>
              <a:pathLst>
                <a:path w="1382" h="4312" extrusionOk="0">
                  <a:moveTo>
                    <a:pt x="84" y="0"/>
                  </a:moveTo>
                  <a:lnTo>
                    <a:pt x="84" y="126"/>
                  </a:lnTo>
                  <a:lnTo>
                    <a:pt x="293" y="126"/>
                  </a:lnTo>
                  <a:lnTo>
                    <a:pt x="293" y="0"/>
                  </a:lnTo>
                  <a:close/>
                  <a:moveTo>
                    <a:pt x="1381" y="335"/>
                  </a:moveTo>
                  <a:lnTo>
                    <a:pt x="293" y="419"/>
                  </a:lnTo>
                  <a:lnTo>
                    <a:pt x="1381" y="419"/>
                  </a:lnTo>
                  <a:lnTo>
                    <a:pt x="1381" y="335"/>
                  </a:lnTo>
                  <a:close/>
                  <a:moveTo>
                    <a:pt x="293" y="545"/>
                  </a:moveTo>
                  <a:lnTo>
                    <a:pt x="293" y="670"/>
                  </a:lnTo>
                  <a:lnTo>
                    <a:pt x="1381" y="670"/>
                  </a:lnTo>
                  <a:lnTo>
                    <a:pt x="1381" y="545"/>
                  </a:lnTo>
                  <a:close/>
                  <a:moveTo>
                    <a:pt x="293" y="712"/>
                  </a:moveTo>
                  <a:lnTo>
                    <a:pt x="293" y="754"/>
                  </a:lnTo>
                  <a:lnTo>
                    <a:pt x="1381" y="754"/>
                  </a:lnTo>
                  <a:lnTo>
                    <a:pt x="1381" y="712"/>
                  </a:lnTo>
                  <a:close/>
                  <a:moveTo>
                    <a:pt x="419" y="879"/>
                  </a:moveTo>
                  <a:lnTo>
                    <a:pt x="419" y="963"/>
                  </a:lnTo>
                  <a:lnTo>
                    <a:pt x="1381" y="963"/>
                  </a:lnTo>
                  <a:lnTo>
                    <a:pt x="1381" y="879"/>
                  </a:lnTo>
                  <a:close/>
                  <a:moveTo>
                    <a:pt x="0" y="879"/>
                  </a:moveTo>
                  <a:lnTo>
                    <a:pt x="0" y="1089"/>
                  </a:lnTo>
                  <a:lnTo>
                    <a:pt x="335" y="1089"/>
                  </a:lnTo>
                  <a:lnTo>
                    <a:pt x="335" y="879"/>
                  </a:lnTo>
                  <a:close/>
                  <a:moveTo>
                    <a:pt x="419" y="1089"/>
                  </a:moveTo>
                  <a:lnTo>
                    <a:pt x="419" y="1130"/>
                  </a:lnTo>
                  <a:lnTo>
                    <a:pt x="1381" y="1130"/>
                  </a:lnTo>
                  <a:lnTo>
                    <a:pt x="419" y="1089"/>
                  </a:lnTo>
                  <a:close/>
                  <a:moveTo>
                    <a:pt x="0" y="1172"/>
                  </a:moveTo>
                  <a:lnTo>
                    <a:pt x="0" y="1382"/>
                  </a:lnTo>
                  <a:lnTo>
                    <a:pt x="335" y="1382"/>
                  </a:lnTo>
                  <a:lnTo>
                    <a:pt x="335" y="1172"/>
                  </a:lnTo>
                  <a:close/>
                  <a:moveTo>
                    <a:pt x="419" y="1382"/>
                  </a:moveTo>
                  <a:lnTo>
                    <a:pt x="419" y="1549"/>
                  </a:lnTo>
                  <a:lnTo>
                    <a:pt x="1381" y="1549"/>
                  </a:lnTo>
                  <a:lnTo>
                    <a:pt x="1381" y="1382"/>
                  </a:lnTo>
                  <a:close/>
                  <a:moveTo>
                    <a:pt x="419" y="1675"/>
                  </a:moveTo>
                  <a:lnTo>
                    <a:pt x="419" y="1716"/>
                  </a:lnTo>
                  <a:lnTo>
                    <a:pt x="1381" y="1716"/>
                  </a:lnTo>
                  <a:lnTo>
                    <a:pt x="1381" y="1675"/>
                  </a:lnTo>
                  <a:close/>
                  <a:moveTo>
                    <a:pt x="84" y="1549"/>
                  </a:moveTo>
                  <a:lnTo>
                    <a:pt x="84" y="1758"/>
                  </a:lnTo>
                  <a:lnTo>
                    <a:pt x="335" y="1758"/>
                  </a:lnTo>
                  <a:lnTo>
                    <a:pt x="335" y="1549"/>
                  </a:lnTo>
                  <a:close/>
                  <a:moveTo>
                    <a:pt x="419" y="1926"/>
                  </a:moveTo>
                  <a:lnTo>
                    <a:pt x="419" y="1967"/>
                  </a:lnTo>
                  <a:lnTo>
                    <a:pt x="1381" y="1967"/>
                  </a:lnTo>
                  <a:lnTo>
                    <a:pt x="1381" y="1926"/>
                  </a:lnTo>
                  <a:close/>
                  <a:moveTo>
                    <a:pt x="0" y="1842"/>
                  </a:moveTo>
                  <a:lnTo>
                    <a:pt x="0" y="2093"/>
                  </a:lnTo>
                  <a:lnTo>
                    <a:pt x="335" y="2093"/>
                  </a:lnTo>
                  <a:lnTo>
                    <a:pt x="335" y="1842"/>
                  </a:lnTo>
                  <a:close/>
                  <a:moveTo>
                    <a:pt x="419" y="2093"/>
                  </a:moveTo>
                  <a:lnTo>
                    <a:pt x="419" y="2177"/>
                  </a:lnTo>
                  <a:lnTo>
                    <a:pt x="1381" y="2177"/>
                  </a:lnTo>
                  <a:lnTo>
                    <a:pt x="1381" y="2093"/>
                  </a:lnTo>
                  <a:close/>
                  <a:moveTo>
                    <a:pt x="293" y="2302"/>
                  </a:moveTo>
                  <a:lnTo>
                    <a:pt x="293" y="2344"/>
                  </a:lnTo>
                  <a:lnTo>
                    <a:pt x="1381" y="2344"/>
                  </a:lnTo>
                  <a:lnTo>
                    <a:pt x="293" y="2302"/>
                  </a:lnTo>
                  <a:close/>
                  <a:moveTo>
                    <a:pt x="419" y="2512"/>
                  </a:moveTo>
                  <a:lnTo>
                    <a:pt x="419" y="2595"/>
                  </a:lnTo>
                  <a:lnTo>
                    <a:pt x="1381" y="2595"/>
                  </a:lnTo>
                  <a:lnTo>
                    <a:pt x="1381" y="2512"/>
                  </a:lnTo>
                  <a:close/>
                  <a:moveTo>
                    <a:pt x="0" y="2512"/>
                  </a:moveTo>
                  <a:lnTo>
                    <a:pt x="0" y="2721"/>
                  </a:lnTo>
                  <a:lnTo>
                    <a:pt x="335" y="2721"/>
                  </a:lnTo>
                  <a:lnTo>
                    <a:pt x="335" y="2512"/>
                  </a:lnTo>
                  <a:close/>
                  <a:moveTo>
                    <a:pt x="419" y="2721"/>
                  </a:moveTo>
                  <a:lnTo>
                    <a:pt x="419" y="2763"/>
                  </a:lnTo>
                  <a:lnTo>
                    <a:pt x="1381" y="2763"/>
                  </a:lnTo>
                  <a:lnTo>
                    <a:pt x="1381" y="2721"/>
                  </a:lnTo>
                  <a:close/>
                  <a:moveTo>
                    <a:pt x="0" y="2805"/>
                  </a:moveTo>
                  <a:lnTo>
                    <a:pt x="0" y="3014"/>
                  </a:lnTo>
                  <a:lnTo>
                    <a:pt x="335" y="3014"/>
                  </a:lnTo>
                  <a:lnTo>
                    <a:pt x="335" y="2805"/>
                  </a:lnTo>
                  <a:close/>
                  <a:moveTo>
                    <a:pt x="419" y="2972"/>
                  </a:moveTo>
                  <a:lnTo>
                    <a:pt x="419" y="3056"/>
                  </a:lnTo>
                  <a:lnTo>
                    <a:pt x="1381" y="3056"/>
                  </a:lnTo>
                  <a:lnTo>
                    <a:pt x="1381" y="2972"/>
                  </a:lnTo>
                  <a:close/>
                  <a:moveTo>
                    <a:pt x="419" y="3223"/>
                  </a:moveTo>
                  <a:lnTo>
                    <a:pt x="419" y="3265"/>
                  </a:lnTo>
                  <a:lnTo>
                    <a:pt x="1381" y="3265"/>
                  </a:lnTo>
                  <a:lnTo>
                    <a:pt x="1381" y="3223"/>
                  </a:lnTo>
                  <a:close/>
                  <a:moveTo>
                    <a:pt x="0" y="3181"/>
                  </a:moveTo>
                  <a:lnTo>
                    <a:pt x="0" y="3390"/>
                  </a:lnTo>
                  <a:lnTo>
                    <a:pt x="335" y="3390"/>
                  </a:lnTo>
                  <a:lnTo>
                    <a:pt x="335" y="3181"/>
                  </a:lnTo>
                  <a:close/>
                  <a:moveTo>
                    <a:pt x="419" y="3432"/>
                  </a:moveTo>
                  <a:lnTo>
                    <a:pt x="419" y="3600"/>
                  </a:lnTo>
                  <a:lnTo>
                    <a:pt x="1381" y="3600"/>
                  </a:lnTo>
                  <a:lnTo>
                    <a:pt x="1381" y="3432"/>
                  </a:lnTo>
                  <a:close/>
                  <a:moveTo>
                    <a:pt x="0" y="3474"/>
                  </a:moveTo>
                  <a:lnTo>
                    <a:pt x="0" y="3683"/>
                  </a:lnTo>
                  <a:lnTo>
                    <a:pt x="335" y="3683"/>
                  </a:lnTo>
                  <a:lnTo>
                    <a:pt x="335" y="3474"/>
                  </a:lnTo>
                  <a:close/>
                  <a:moveTo>
                    <a:pt x="293" y="3809"/>
                  </a:moveTo>
                  <a:lnTo>
                    <a:pt x="293" y="3893"/>
                  </a:lnTo>
                  <a:lnTo>
                    <a:pt x="1381" y="3893"/>
                  </a:lnTo>
                  <a:lnTo>
                    <a:pt x="1381" y="3809"/>
                  </a:lnTo>
                  <a:close/>
                  <a:moveTo>
                    <a:pt x="293" y="4060"/>
                  </a:moveTo>
                  <a:lnTo>
                    <a:pt x="293" y="4102"/>
                  </a:lnTo>
                  <a:lnTo>
                    <a:pt x="1381" y="4102"/>
                  </a:lnTo>
                  <a:lnTo>
                    <a:pt x="1381" y="4060"/>
                  </a:lnTo>
                  <a:close/>
                  <a:moveTo>
                    <a:pt x="84" y="4186"/>
                  </a:moveTo>
                  <a:lnTo>
                    <a:pt x="84" y="4311"/>
                  </a:lnTo>
                  <a:lnTo>
                    <a:pt x="293" y="4311"/>
                  </a:lnTo>
                  <a:lnTo>
                    <a:pt x="293" y="41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5"/>
            <p:cNvSpPr/>
            <p:nvPr/>
          </p:nvSpPr>
          <p:spPr>
            <a:xfrm>
              <a:off x="3926074" y="4115196"/>
              <a:ext cx="1308107" cy="375417"/>
            </a:xfrm>
            <a:custGeom>
              <a:avLst/>
              <a:gdLst/>
              <a:ahLst/>
              <a:cxnLst/>
              <a:rect l="l" t="t" r="r" b="b"/>
              <a:pathLst>
                <a:path w="10213" h="2931" extrusionOk="0">
                  <a:moveTo>
                    <a:pt x="1047" y="1"/>
                  </a:moveTo>
                  <a:cubicBezTo>
                    <a:pt x="461" y="1"/>
                    <a:pt x="1" y="503"/>
                    <a:pt x="1" y="1047"/>
                  </a:cubicBezTo>
                  <a:lnTo>
                    <a:pt x="1" y="2930"/>
                  </a:lnTo>
                  <a:lnTo>
                    <a:pt x="10213" y="2930"/>
                  </a:lnTo>
                  <a:lnTo>
                    <a:pt x="10213" y="1047"/>
                  </a:lnTo>
                  <a:cubicBezTo>
                    <a:pt x="10213" y="503"/>
                    <a:pt x="9752" y="1"/>
                    <a:pt x="9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5"/>
            <p:cNvSpPr/>
            <p:nvPr/>
          </p:nvSpPr>
          <p:spPr>
            <a:xfrm>
              <a:off x="4060176" y="4276071"/>
              <a:ext cx="1018512" cy="214542"/>
            </a:xfrm>
            <a:custGeom>
              <a:avLst/>
              <a:gdLst/>
              <a:ahLst/>
              <a:cxnLst/>
              <a:rect l="l" t="t" r="r" b="b"/>
              <a:pathLst>
                <a:path w="7952" h="1675" extrusionOk="0">
                  <a:moveTo>
                    <a:pt x="0" y="0"/>
                  </a:moveTo>
                  <a:lnTo>
                    <a:pt x="0" y="1674"/>
                  </a:lnTo>
                  <a:lnTo>
                    <a:pt x="7952" y="1674"/>
                  </a:lnTo>
                  <a:lnTo>
                    <a:pt x="79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5"/>
            <p:cNvSpPr/>
            <p:nvPr/>
          </p:nvSpPr>
          <p:spPr>
            <a:xfrm>
              <a:off x="4065428" y="4217024"/>
              <a:ext cx="177138" cy="53796"/>
            </a:xfrm>
            <a:custGeom>
              <a:avLst/>
              <a:gdLst/>
              <a:ahLst/>
              <a:cxnLst/>
              <a:rect l="l" t="t" r="r" b="b"/>
              <a:pathLst>
                <a:path w="1383" h="420" extrusionOk="0">
                  <a:moveTo>
                    <a:pt x="419" y="1"/>
                  </a:moveTo>
                  <a:cubicBezTo>
                    <a:pt x="168" y="1"/>
                    <a:pt x="1" y="210"/>
                    <a:pt x="1" y="419"/>
                  </a:cubicBezTo>
                  <a:lnTo>
                    <a:pt x="1382" y="419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5"/>
            <p:cNvSpPr/>
            <p:nvPr/>
          </p:nvSpPr>
          <p:spPr>
            <a:xfrm>
              <a:off x="4912437" y="4217024"/>
              <a:ext cx="171631" cy="53796"/>
            </a:xfrm>
            <a:custGeom>
              <a:avLst/>
              <a:gdLst/>
              <a:ahLst/>
              <a:cxnLst/>
              <a:rect l="l" t="t" r="r" b="b"/>
              <a:pathLst>
                <a:path w="1340" h="420" extrusionOk="0">
                  <a:moveTo>
                    <a:pt x="0" y="1"/>
                  </a:moveTo>
                  <a:lnTo>
                    <a:pt x="0" y="419"/>
                  </a:lnTo>
                  <a:lnTo>
                    <a:pt x="1340" y="419"/>
                  </a:lnTo>
                  <a:cubicBezTo>
                    <a:pt x="1340" y="210"/>
                    <a:pt x="1214" y="1"/>
                    <a:pt x="9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5"/>
            <p:cNvSpPr/>
            <p:nvPr/>
          </p:nvSpPr>
          <p:spPr>
            <a:xfrm>
              <a:off x="4228860" y="4026825"/>
              <a:ext cx="686279" cy="88375"/>
            </a:xfrm>
            <a:custGeom>
              <a:avLst/>
              <a:gdLst/>
              <a:ahLst/>
              <a:cxnLst/>
              <a:rect l="l" t="t" r="r" b="b"/>
              <a:pathLst>
                <a:path w="5358" h="670" extrusionOk="0">
                  <a:moveTo>
                    <a:pt x="0" y="0"/>
                  </a:moveTo>
                  <a:lnTo>
                    <a:pt x="0" y="670"/>
                  </a:lnTo>
                  <a:lnTo>
                    <a:pt x="5357" y="670"/>
                  </a:lnTo>
                  <a:lnTo>
                    <a:pt x="53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5"/>
            <p:cNvSpPr/>
            <p:nvPr/>
          </p:nvSpPr>
          <p:spPr>
            <a:xfrm>
              <a:off x="3958223" y="4490485"/>
              <a:ext cx="102082" cy="118094"/>
            </a:xfrm>
            <a:custGeom>
              <a:avLst/>
              <a:gdLst/>
              <a:ahLst/>
              <a:cxnLst/>
              <a:rect l="l" t="t" r="r" b="b"/>
              <a:pathLst>
                <a:path w="797" h="922" extrusionOk="0">
                  <a:moveTo>
                    <a:pt x="1" y="0"/>
                  </a:moveTo>
                  <a:lnTo>
                    <a:pt x="1" y="754"/>
                  </a:lnTo>
                  <a:cubicBezTo>
                    <a:pt x="1" y="837"/>
                    <a:pt x="85" y="921"/>
                    <a:pt x="168" y="921"/>
                  </a:cubicBezTo>
                  <a:lnTo>
                    <a:pt x="629" y="921"/>
                  </a:lnTo>
                  <a:cubicBezTo>
                    <a:pt x="754" y="921"/>
                    <a:pt x="796" y="837"/>
                    <a:pt x="796" y="754"/>
                  </a:cubicBezTo>
                  <a:lnTo>
                    <a:pt x="7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5"/>
            <p:cNvSpPr/>
            <p:nvPr/>
          </p:nvSpPr>
          <p:spPr>
            <a:xfrm>
              <a:off x="5089319" y="4490485"/>
              <a:ext cx="101954" cy="118094"/>
            </a:xfrm>
            <a:custGeom>
              <a:avLst/>
              <a:gdLst/>
              <a:ahLst/>
              <a:cxnLst/>
              <a:rect l="l" t="t" r="r" b="b"/>
              <a:pathLst>
                <a:path w="796" h="922" extrusionOk="0">
                  <a:moveTo>
                    <a:pt x="1" y="0"/>
                  </a:moveTo>
                  <a:lnTo>
                    <a:pt x="1" y="754"/>
                  </a:lnTo>
                  <a:cubicBezTo>
                    <a:pt x="1" y="837"/>
                    <a:pt x="84" y="921"/>
                    <a:pt x="168" y="921"/>
                  </a:cubicBezTo>
                  <a:lnTo>
                    <a:pt x="670" y="921"/>
                  </a:lnTo>
                  <a:cubicBezTo>
                    <a:pt x="712" y="921"/>
                    <a:pt x="796" y="796"/>
                    <a:pt x="796" y="754"/>
                  </a:cubicBezTo>
                  <a:lnTo>
                    <a:pt x="7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5"/>
            <p:cNvSpPr/>
            <p:nvPr/>
          </p:nvSpPr>
          <p:spPr>
            <a:xfrm>
              <a:off x="3861654" y="3991978"/>
              <a:ext cx="1420691" cy="37657"/>
            </a:xfrm>
            <a:custGeom>
              <a:avLst/>
              <a:gdLst/>
              <a:ahLst/>
              <a:cxnLst/>
              <a:rect l="l" t="t" r="r" b="b"/>
              <a:pathLst>
                <a:path w="11092" h="294" extrusionOk="0">
                  <a:moveTo>
                    <a:pt x="1" y="0"/>
                  </a:moveTo>
                  <a:cubicBezTo>
                    <a:pt x="1" y="126"/>
                    <a:pt x="126" y="293"/>
                    <a:pt x="294" y="293"/>
                  </a:cubicBezTo>
                  <a:lnTo>
                    <a:pt x="10756" y="293"/>
                  </a:lnTo>
                  <a:cubicBezTo>
                    <a:pt x="10924" y="293"/>
                    <a:pt x="11091" y="126"/>
                    <a:pt x="110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1" name="Google Shape;921;p45"/>
            <p:cNvGrpSpPr/>
            <p:nvPr/>
          </p:nvGrpSpPr>
          <p:grpSpPr>
            <a:xfrm>
              <a:off x="4376900" y="4305125"/>
              <a:ext cx="412000" cy="156300"/>
              <a:chOff x="4376900" y="4305125"/>
              <a:chExt cx="412000" cy="156300"/>
            </a:xfrm>
          </p:grpSpPr>
          <p:sp>
            <p:nvSpPr>
              <p:cNvPr id="922" name="Google Shape;922;p45"/>
              <p:cNvSpPr/>
              <p:nvPr/>
            </p:nvSpPr>
            <p:spPr>
              <a:xfrm>
                <a:off x="4565200" y="4305125"/>
                <a:ext cx="35400" cy="1563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5"/>
              <p:cNvSpPr/>
              <p:nvPr/>
            </p:nvSpPr>
            <p:spPr>
              <a:xfrm>
                <a:off x="4627967" y="4305125"/>
                <a:ext cx="35400" cy="1563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5"/>
              <p:cNvSpPr/>
              <p:nvPr/>
            </p:nvSpPr>
            <p:spPr>
              <a:xfrm>
                <a:off x="4690733" y="4305125"/>
                <a:ext cx="35400" cy="1563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5"/>
              <p:cNvSpPr/>
              <p:nvPr/>
            </p:nvSpPr>
            <p:spPr>
              <a:xfrm>
                <a:off x="4502433" y="4305125"/>
                <a:ext cx="35400" cy="1563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5"/>
              <p:cNvSpPr/>
              <p:nvPr/>
            </p:nvSpPr>
            <p:spPr>
              <a:xfrm>
                <a:off x="4439667" y="4305125"/>
                <a:ext cx="35400" cy="1563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5"/>
              <p:cNvSpPr/>
              <p:nvPr/>
            </p:nvSpPr>
            <p:spPr>
              <a:xfrm>
                <a:off x="4376900" y="4305125"/>
                <a:ext cx="35400" cy="1563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5"/>
              <p:cNvSpPr/>
              <p:nvPr/>
            </p:nvSpPr>
            <p:spPr>
              <a:xfrm>
                <a:off x="4753500" y="4305125"/>
                <a:ext cx="35400" cy="1563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9" name="Google Shape;929;p45"/>
          <p:cNvSpPr/>
          <p:nvPr/>
        </p:nvSpPr>
        <p:spPr>
          <a:xfrm>
            <a:off x="2732420" y="2100168"/>
            <a:ext cx="3679161" cy="119950"/>
          </a:xfrm>
          <a:custGeom>
            <a:avLst/>
            <a:gdLst/>
            <a:ahLst/>
            <a:cxnLst/>
            <a:rect l="l" t="t" r="r" b="b"/>
            <a:pathLst>
              <a:path w="11092" h="294" extrusionOk="0">
                <a:moveTo>
                  <a:pt x="1" y="0"/>
                </a:moveTo>
                <a:cubicBezTo>
                  <a:pt x="1" y="126"/>
                  <a:pt x="126" y="293"/>
                  <a:pt x="294" y="293"/>
                </a:cubicBezTo>
                <a:lnTo>
                  <a:pt x="10756" y="293"/>
                </a:lnTo>
                <a:cubicBezTo>
                  <a:pt x="10924" y="293"/>
                  <a:pt x="11091" y="126"/>
                  <a:pt x="110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4" name="Google Shape;1314;p54"/>
          <p:cNvGrpSpPr/>
          <p:nvPr/>
        </p:nvGrpSpPr>
        <p:grpSpPr>
          <a:xfrm>
            <a:off x="6401465" y="333485"/>
            <a:ext cx="2029314" cy="1938403"/>
            <a:chOff x="6401465" y="1523136"/>
            <a:chExt cx="2029314" cy="1938403"/>
          </a:xfrm>
        </p:grpSpPr>
        <p:grpSp>
          <p:nvGrpSpPr>
            <p:cNvPr id="1315" name="Google Shape;1315;p54"/>
            <p:cNvGrpSpPr/>
            <p:nvPr/>
          </p:nvGrpSpPr>
          <p:grpSpPr>
            <a:xfrm>
              <a:off x="6401465" y="1523136"/>
              <a:ext cx="2029314" cy="1938403"/>
              <a:chOff x="3557365" y="1464024"/>
              <a:chExt cx="2029314" cy="1938403"/>
            </a:xfrm>
          </p:grpSpPr>
          <p:grpSp>
            <p:nvGrpSpPr>
              <p:cNvPr id="1316" name="Google Shape;1316;p54"/>
              <p:cNvGrpSpPr/>
              <p:nvPr/>
            </p:nvGrpSpPr>
            <p:grpSpPr>
              <a:xfrm>
                <a:off x="3557365" y="1464024"/>
                <a:ext cx="2029314" cy="1938403"/>
                <a:chOff x="931688" y="539512"/>
                <a:chExt cx="977700" cy="933900"/>
              </a:xfrm>
            </p:grpSpPr>
            <p:sp>
              <p:nvSpPr>
                <p:cNvPr id="1317" name="Google Shape;1317;p54"/>
                <p:cNvSpPr/>
                <p:nvPr/>
              </p:nvSpPr>
              <p:spPr>
                <a:xfrm>
                  <a:off x="931688" y="539512"/>
                  <a:ext cx="977700" cy="933900"/>
                </a:xfrm>
                <a:prstGeom prst="roundRect">
                  <a:avLst>
                    <a:gd name="adj" fmla="val 1533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8" name="Google Shape;1318;p54"/>
                <p:cNvSpPr/>
                <p:nvPr/>
              </p:nvSpPr>
              <p:spPr>
                <a:xfrm rot="10800000" flipH="1">
                  <a:off x="1290890" y="1311578"/>
                  <a:ext cx="263948" cy="161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8" h="1884" extrusionOk="0">
                      <a:moveTo>
                        <a:pt x="0" y="0"/>
                      </a:moveTo>
                      <a:lnTo>
                        <a:pt x="0" y="1758"/>
                      </a:lnTo>
                      <a:lnTo>
                        <a:pt x="209" y="1758"/>
                      </a:lnTo>
                      <a:cubicBezTo>
                        <a:pt x="218" y="1750"/>
                        <a:pt x="226" y="1746"/>
                        <a:pt x="234" y="1746"/>
                      </a:cubicBezTo>
                      <a:cubicBezTo>
                        <a:pt x="266" y="1746"/>
                        <a:pt x="293" y="1800"/>
                        <a:pt x="293" y="1800"/>
                      </a:cubicBezTo>
                      <a:cubicBezTo>
                        <a:pt x="293" y="1800"/>
                        <a:pt x="377" y="1758"/>
                        <a:pt x="419" y="1758"/>
                      </a:cubicBezTo>
                      <a:cubicBezTo>
                        <a:pt x="440" y="1758"/>
                        <a:pt x="460" y="1768"/>
                        <a:pt x="487" y="1768"/>
                      </a:cubicBezTo>
                      <a:cubicBezTo>
                        <a:pt x="513" y="1768"/>
                        <a:pt x="544" y="1758"/>
                        <a:pt x="586" y="1716"/>
                      </a:cubicBezTo>
                      <a:cubicBezTo>
                        <a:pt x="614" y="1716"/>
                        <a:pt x="642" y="1735"/>
                        <a:pt x="670" y="1735"/>
                      </a:cubicBezTo>
                      <a:cubicBezTo>
                        <a:pt x="684" y="1735"/>
                        <a:pt x="698" y="1730"/>
                        <a:pt x="712" y="1716"/>
                      </a:cubicBezTo>
                      <a:cubicBezTo>
                        <a:pt x="795" y="1716"/>
                        <a:pt x="837" y="1883"/>
                        <a:pt x="837" y="1883"/>
                      </a:cubicBezTo>
                      <a:lnTo>
                        <a:pt x="1005" y="1591"/>
                      </a:lnTo>
                      <a:cubicBezTo>
                        <a:pt x="1035" y="1681"/>
                        <a:pt x="1065" y="1750"/>
                        <a:pt x="1095" y="1750"/>
                      </a:cubicBezTo>
                      <a:cubicBezTo>
                        <a:pt x="1107" y="1750"/>
                        <a:pt x="1118" y="1739"/>
                        <a:pt x="1130" y="1716"/>
                      </a:cubicBezTo>
                      <a:cubicBezTo>
                        <a:pt x="1165" y="1751"/>
                        <a:pt x="1193" y="1764"/>
                        <a:pt x="1217" y="1764"/>
                      </a:cubicBezTo>
                      <a:cubicBezTo>
                        <a:pt x="1249" y="1764"/>
                        <a:pt x="1273" y="1740"/>
                        <a:pt x="1297" y="1716"/>
                      </a:cubicBezTo>
                      <a:cubicBezTo>
                        <a:pt x="1310" y="1704"/>
                        <a:pt x="1326" y="1699"/>
                        <a:pt x="1343" y="1699"/>
                      </a:cubicBezTo>
                      <a:cubicBezTo>
                        <a:pt x="1385" y="1699"/>
                        <a:pt x="1435" y="1728"/>
                        <a:pt x="1465" y="1758"/>
                      </a:cubicBezTo>
                      <a:cubicBezTo>
                        <a:pt x="1507" y="1716"/>
                        <a:pt x="1549" y="1716"/>
                        <a:pt x="1549" y="1716"/>
                      </a:cubicBezTo>
                      <a:cubicBezTo>
                        <a:pt x="1583" y="1648"/>
                        <a:pt x="1611" y="1623"/>
                        <a:pt x="1634" y="1623"/>
                      </a:cubicBezTo>
                      <a:cubicBezTo>
                        <a:pt x="1697" y="1623"/>
                        <a:pt x="1727" y="1800"/>
                        <a:pt x="1758" y="1800"/>
                      </a:cubicBezTo>
                      <a:cubicBezTo>
                        <a:pt x="1821" y="1800"/>
                        <a:pt x="1836" y="1659"/>
                        <a:pt x="1876" y="1659"/>
                      </a:cubicBezTo>
                      <a:cubicBezTo>
                        <a:pt x="1889" y="1659"/>
                        <a:pt x="1904" y="1674"/>
                        <a:pt x="1925" y="1716"/>
                      </a:cubicBezTo>
                      <a:cubicBezTo>
                        <a:pt x="1925" y="1730"/>
                        <a:pt x="1930" y="1735"/>
                        <a:pt x="1936" y="1735"/>
                      </a:cubicBezTo>
                      <a:cubicBezTo>
                        <a:pt x="1949" y="1735"/>
                        <a:pt x="1967" y="1716"/>
                        <a:pt x="1967" y="1716"/>
                      </a:cubicBezTo>
                      <a:lnTo>
                        <a:pt x="188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19" name="Google Shape;1319;p54"/>
              <p:cNvSpPr/>
              <p:nvPr/>
            </p:nvSpPr>
            <p:spPr>
              <a:xfrm>
                <a:off x="3670500" y="3035890"/>
                <a:ext cx="331548" cy="294139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2303" extrusionOk="0">
                    <a:moveTo>
                      <a:pt x="796" y="252"/>
                    </a:moveTo>
                    <a:lnTo>
                      <a:pt x="544" y="629"/>
                    </a:lnTo>
                    <a:lnTo>
                      <a:pt x="1130" y="629"/>
                    </a:lnTo>
                    <a:lnTo>
                      <a:pt x="796" y="252"/>
                    </a:lnTo>
                    <a:close/>
                    <a:moveTo>
                      <a:pt x="1758" y="252"/>
                    </a:moveTo>
                    <a:lnTo>
                      <a:pt x="1423" y="629"/>
                    </a:lnTo>
                    <a:lnTo>
                      <a:pt x="2009" y="629"/>
                    </a:lnTo>
                    <a:lnTo>
                      <a:pt x="1758" y="252"/>
                    </a:lnTo>
                    <a:close/>
                    <a:moveTo>
                      <a:pt x="754" y="712"/>
                    </a:moveTo>
                    <a:lnTo>
                      <a:pt x="754" y="1717"/>
                    </a:lnTo>
                    <a:lnTo>
                      <a:pt x="921" y="1717"/>
                    </a:lnTo>
                    <a:lnTo>
                      <a:pt x="921" y="712"/>
                    </a:lnTo>
                    <a:close/>
                    <a:moveTo>
                      <a:pt x="1633" y="796"/>
                    </a:moveTo>
                    <a:lnTo>
                      <a:pt x="1633" y="1759"/>
                    </a:lnTo>
                    <a:lnTo>
                      <a:pt x="1800" y="1759"/>
                    </a:lnTo>
                    <a:lnTo>
                      <a:pt x="1800" y="796"/>
                    </a:lnTo>
                    <a:close/>
                    <a:moveTo>
                      <a:pt x="419" y="1842"/>
                    </a:moveTo>
                    <a:lnTo>
                      <a:pt x="419" y="1926"/>
                    </a:lnTo>
                    <a:lnTo>
                      <a:pt x="2093" y="1926"/>
                    </a:lnTo>
                    <a:lnTo>
                      <a:pt x="2093" y="1842"/>
                    </a:lnTo>
                    <a:close/>
                    <a:moveTo>
                      <a:pt x="2428" y="85"/>
                    </a:moveTo>
                    <a:lnTo>
                      <a:pt x="2428" y="2177"/>
                    </a:lnTo>
                    <a:lnTo>
                      <a:pt x="126" y="2177"/>
                    </a:lnTo>
                    <a:lnTo>
                      <a:pt x="126" y="85"/>
                    </a:lnTo>
                    <a:close/>
                    <a:moveTo>
                      <a:pt x="0" y="1"/>
                    </a:moveTo>
                    <a:lnTo>
                      <a:pt x="0" y="2303"/>
                    </a:lnTo>
                    <a:lnTo>
                      <a:pt x="2595" y="2303"/>
                    </a:lnTo>
                    <a:lnTo>
                      <a:pt x="25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20" name="Google Shape;1320;p54"/>
              <p:cNvGrpSpPr/>
              <p:nvPr/>
            </p:nvGrpSpPr>
            <p:grpSpPr>
              <a:xfrm>
                <a:off x="5191438" y="1942829"/>
                <a:ext cx="331560" cy="981014"/>
                <a:chOff x="10228544" y="1770724"/>
                <a:chExt cx="225168" cy="666133"/>
              </a:xfrm>
            </p:grpSpPr>
            <p:sp>
              <p:nvSpPr>
                <p:cNvPr id="1321" name="Google Shape;1321;p54"/>
                <p:cNvSpPr/>
                <p:nvPr/>
              </p:nvSpPr>
              <p:spPr>
                <a:xfrm>
                  <a:off x="10228544" y="1770724"/>
                  <a:ext cx="225168" cy="666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6195" extrusionOk="0">
                      <a:moveTo>
                        <a:pt x="1" y="0"/>
                      </a:moveTo>
                      <a:lnTo>
                        <a:pt x="1" y="6194"/>
                      </a:lnTo>
                      <a:lnTo>
                        <a:pt x="2093" y="6194"/>
                      </a:lnTo>
                      <a:lnTo>
                        <a:pt x="209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2" name="Google Shape;1322;p54"/>
                <p:cNvSpPr/>
                <p:nvPr/>
              </p:nvSpPr>
              <p:spPr>
                <a:xfrm>
                  <a:off x="10251125" y="1797714"/>
                  <a:ext cx="180113" cy="60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5" h="5651" extrusionOk="0">
                      <a:moveTo>
                        <a:pt x="0" y="0"/>
                      </a:moveTo>
                      <a:lnTo>
                        <a:pt x="0" y="209"/>
                      </a:lnTo>
                      <a:lnTo>
                        <a:pt x="293" y="209"/>
                      </a:lnTo>
                      <a:lnTo>
                        <a:pt x="293" y="0"/>
                      </a:lnTo>
                      <a:close/>
                      <a:moveTo>
                        <a:pt x="1674" y="586"/>
                      </a:moveTo>
                      <a:lnTo>
                        <a:pt x="293" y="628"/>
                      </a:lnTo>
                      <a:lnTo>
                        <a:pt x="1674" y="628"/>
                      </a:lnTo>
                      <a:lnTo>
                        <a:pt x="1674" y="586"/>
                      </a:lnTo>
                      <a:close/>
                      <a:moveTo>
                        <a:pt x="293" y="795"/>
                      </a:moveTo>
                      <a:lnTo>
                        <a:pt x="293" y="963"/>
                      </a:lnTo>
                      <a:lnTo>
                        <a:pt x="293" y="1046"/>
                      </a:lnTo>
                      <a:lnTo>
                        <a:pt x="1674" y="1046"/>
                      </a:lnTo>
                      <a:lnTo>
                        <a:pt x="1674" y="963"/>
                      </a:lnTo>
                      <a:lnTo>
                        <a:pt x="1674" y="795"/>
                      </a:lnTo>
                      <a:close/>
                      <a:moveTo>
                        <a:pt x="502" y="1214"/>
                      </a:moveTo>
                      <a:lnTo>
                        <a:pt x="502" y="1339"/>
                      </a:lnTo>
                      <a:lnTo>
                        <a:pt x="1674" y="1339"/>
                      </a:lnTo>
                      <a:lnTo>
                        <a:pt x="1674" y="1214"/>
                      </a:lnTo>
                      <a:close/>
                      <a:moveTo>
                        <a:pt x="0" y="1214"/>
                      </a:moveTo>
                      <a:lnTo>
                        <a:pt x="0" y="1465"/>
                      </a:lnTo>
                      <a:lnTo>
                        <a:pt x="377" y="1465"/>
                      </a:lnTo>
                      <a:lnTo>
                        <a:pt x="377" y="1214"/>
                      </a:lnTo>
                      <a:close/>
                      <a:moveTo>
                        <a:pt x="502" y="1549"/>
                      </a:moveTo>
                      <a:lnTo>
                        <a:pt x="502" y="1591"/>
                      </a:lnTo>
                      <a:lnTo>
                        <a:pt x="1674" y="1591"/>
                      </a:lnTo>
                      <a:lnTo>
                        <a:pt x="502" y="1549"/>
                      </a:lnTo>
                      <a:close/>
                      <a:moveTo>
                        <a:pt x="0" y="1632"/>
                      </a:moveTo>
                      <a:lnTo>
                        <a:pt x="0" y="1884"/>
                      </a:lnTo>
                      <a:lnTo>
                        <a:pt x="377" y="1884"/>
                      </a:lnTo>
                      <a:lnTo>
                        <a:pt x="377" y="1632"/>
                      </a:lnTo>
                      <a:close/>
                      <a:moveTo>
                        <a:pt x="502" y="1842"/>
                      </a:moveTo>
                      <a:lnTo>
                        <a:pt x="502" y="2051"/>
                      </a:lnTo>
                      <a:lnTo>
                        <a:pt x="1674" y="2051"/>
                      </a:lnTo>
                      <a:lnTo>
                        <a:pt x="1674" y="1842"/>
                      </a:lnTo>
                      <a:close/>
                      <a:moveTo>
                        <a:pt x="0" y="2051"/>
                      </a:moveTo>
                      <a:lnTo>
                        <a:pt x="0" y="2302"/>
                      </a:lnTo>
                      <a:lnTo>
                        <a:pt x="377" y="2302"/>
                      </a:lnTo>
                      <a:lnTo>
                        <a:pt x="377" y="2051"/>
                      </a:lnTo>
                      <a:close/>
                      <a:moveTo>
                        <a:pt x="502" y="2218"/>
                      </a:moveTo>
                      <a:lnTo>
                        <a:pt x="502" y="2302"/>
                      </a:lnTo>
                      <a:lnTo>
                        <a:pt x="1674" y="2302"/>
                      </a:lnTo>
                      <a:lnTo>
                        <a:pt x="1674" y="2218"/>
                      </a:lnTo>
                      <a:close/>
                      <a:moveTo>
                        <a:pt x="502" y="2469"/>
                      </a:moveTo>
                      <a:lnTo>
                        <a:pt x="502" y="2595"/>
                      </a:lnTo>
                      <a:lnTo>
                        <a:pt x="1674" y="2595"/>
                      </a:lnTo>
                      <a:lnTo>
                        <a:pt x="1674" y="2469"/>
                      </a:lnTo>
                      <a:close/>
                      <a:moveTo>
                        <a:pt x="0" y="2469"/>
                      </a:moveTo>
                      <a:lnTo>
                        <a:pt x="0" y="2721"/>
                      </a:lnTo>
                      <a:lnTo>
                        <a:pt x="377" y="2721"/>
                      </a:lnTo>
                      <a:lnTo>
                        <a:pt x="377" y="2469"/>
                      </a:lnTo>
                      <a:close/>
                      <a:moveTo>
                        <a:pt x="502" y="2721"/>
                      </a:moveTo>
                      <a:lnTo>
                        <a:pt x="502" y="2888"/>
                      </a:lnTo>
                      <a:lnTo>
                        <a:pt x="1674" y="2888"/>
                      </a:lnTo>
                      <a:lnTo>
                        <a:pt x="1674" y="2721"/>
                      </a:lnTo>
                      <a:close/>
                      <a:moveTo>
                        <a:pt x="293" y="3055"/>
                      </a:moveTo>
                      <a:lnTo>
                        <a:pt x="293" y="3097"/>
                      </a:lnTo>
                      <a:lnTo>
                        <a:pt x="1674" y="3097"/>
                      </a:lnTo>
                      <a:lnTo>
                        <a:pt x="293" y="3055"/>
                      </a:lnTo>
                      <a:close/>
                      <a:moveTo>
                        <a:pt x="502" y="3265"/>
                      </a:moveTo>
                      <a:lnTo>
                        <a:pt x="502" y="3432"/>
                      </a:lnTo>
                      <a:lnTo>
                        <a:pt x="1674" y="3432"/>
                      </a:lnTo>
                      <a:lnTo>
                        <a:pt x="1674" y="3265"/>
                      </a:lnTo>
                      <a:close/>
                      <a:moveTo>
                        <a:pt x="0" y="3306"/>
                      </a:moveTo>
                      <a:lnTo>
                        <a:pt x="0" y="3558"/>
                      </a:lnTo>
                      <a:lnTo>
                        <a:pt x="377" y="3558"/>
                      </a:lnTo>
                      <a:lnTo>
                        <a:pt x="377" y="3306"/>
                      </a:lnTo>
                      <a:close/>
                      <a:moveTo>
                        <a:pt x="502" y="3474"/>
                      </a:moveTo>
                      <a:lnTo>
                        <a:pt x="502" y="3558"/>
                      </a:lnTo>
                      <a:lnTo>
                        <a:pt x="1674" y="3558"/>
                      </a:lnTo>
                      <a:lnTo>
                        <a:pt x="1674" y="3474"/>
                      </a:lnTo>
                      <a:close/>
                      <a:moveTo>
                        <a:pt x="0" y="3725"/>
                      </a:moveTo>
                      <a:lnTo>
                        <a:pt x="0" y="3976"/>
                      </a:lnTo>
                      <a:lnTo>
                        <a:pt x="377" y="3976"/>
                      </a:lnTo>
                      <a:lnTo>
                        <a:pt x="377" y="3725"/>
                      </a:lnTo>
                      <a:close/>
                      <a:moveTo>
                        <a:pt x="502" y="3851"/>
                      </a:moveTo>
                      <a:lnTo>
                        <a:pt x="502" y="3976"/>
                      </a:lnTo>
                      <a:lnTo>
                        <a:pt x="1674" y="3976"/>
                      </a:lnTo>
                      <a:lnTo>
                        <a:pt x="1674" y="3851"/>
                      </a:lnTo>
                      <a:close/>
                      <a:moveTo>
                        <a:pt x="502" y="4143"/>
                      </a:moveTo>
                      <a:lnTo>
                        <a:pt x="502" y="4269"/>
                      </a:lnTo>
                      <a:lnTo>
                        <a:pt x="1674" y="4269"/>
                      </a:lnTo>
                      <a:lnTo>
                        <a:pt x="1674" y="4143"/>
                      </a:lnTo>
                      <a:close/>
                      <a:moveTo>
                        <a:pt x="0" y="4143"/>
                      </a:moveTo>
                      <a:lnTo>
                        <a:pt x="0" y="4395"/>
                      </a:lnTo>
                      <a:lnTo>
                        <a:pt x="377" y="4395"/>
                      </a:lnTo>
                      <a:lnTo>
                        <a:pt x="377" y="4143"/>
                      </a:lnTo>
                      <a:close/>
                      <a:moveTo>
                        <a:pt x="502" y="4478"/>
                      </a:moveTo>
                      <a:lnTo>
                        <a:pt x="502" y="4688"/>
                      </a:lnTo>
                      <a:lnTo>
                        <a:pt x="1674" y="4688"/>
                      </a:lnTo>
                      <a:lnTo>
                        <a:pt x="1674" y="4478"/>
                      </a:lnTo>
                      <a:close/>
                      <a:moveTo>
                        <a:pt x="0" y="4562"/>
                      </a:moveTo>
                      <a:lnTo>
                        <a:pt x="0" y="4813"/>
                      </a:lnTo>
                      <a:lnTo>
                        <a:pt x="377" y="4813"/>
                      </a:lnTo>
                      <a:lnTo>
                        <a:pt x="377" y="4562"/>
                      </a:lnTo>
                      <a:close/>
                      <a:moveTo>
                        <a:pt x="293" y="4939"/>
                      </a:moveTo>
                      <a:lnTo>
                        <a:pt x="293" y="5106"/>
                      </a:lnTo>
                      <a:lnTo>
                        <a:pt x="1674" y="5106"/>
                      </a:lnTo>
                      <a:lnTo>
                        <a:pt x="1674" y="4939"/>
                      </a:lnTo>
                      <a:close/>
                      <a:moveTo>
                        <a:pt x="293" y="5232"/>
                      </a:moveTo>
                      <a:lnTo>
                        <a:pt x="293" y="5357"/>
                      </a:lnTo>
                      <a:lnTo>
                        <a:pt x="1674" y="5357"/>
                      </a:lnTo>
                      <a:lnTo>
                        <a:pt x="1674" y="5232"/>
                      </a:lnTo>
                      <a:close/>
                      <a:moveTo>
                        <a:pt x="0" y="5441"/>
                      </a:moveTo>
                      <a:lnTo>
                        <a:pt x="0" y="5650"/>
                      </a:lnTo>
                      <a:lnTo>
                        <a:pt x="293" y="5650"/>
                      </a:lnTo>
                      <a:lnTo>
                        <a:pt x="293" y="544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23" name="Google Shape;1323;p54"/>
            <p:cNvSpPr/>
            <p:nvPr/>
          </p:nvSpPr>
          <p:spPr>
            <a:xfrm>
              <a:off x="7147026" y="1523163"/>
              <a:ext cx="547852" cy="335875"/>
            </a:xfrm>
            <a:custGeom>
              <a:avLst/>
              <a:gdLst/>
              <a:ahLst/>
              <a:cxnLst/>
              <a:rect l="l" t="t" r="r" b="b"/>
              <a:pathLst>
                <a:path w="1968" h="1884" extrusionOk="0">
                  <a:moveTo>
                    <a:pt x="0" y="0"/>
                  </a:moveTo>
                  <a:lnTo>
                    <a:pt x="0" y="1758"/>
                  </a:lnTo>
                  <a:lnTo>
                    <a:pt x="209" y="1758"/>
                  </a:lnTo>
                  <a:cubicBezTo>
                    <a:pt x="218" y="1750"/>
                    <a:pt x="226" y="1746"/>
                    <a:pt x="234" y="1746"/>
                  </a:cubicBezTo>
                  <a:cubicBezTo>
                    <a:pt x="266" y="1746"/>
                    <a:pt x="293" y="1800"/>
                    <a:pt x="293" y="1800"/>
                  </a:cubicBezTo>
                  <a:cubicBezTo>
                    <a:pt x="293" y="1800"/>
                    <a:pt x="377" y="1758"/>
                    <a:pt x="419" y="1758"/>
                  </a:cubicBezTo>
                  <a:cubicBezTo>
                    <a:pt x="440" y="1758"/>
                    <a:pt x="460" y="1768"/>
                    <a:pt x="487" y="1768"/>
                  </a:cubicBezTo>
                  <a:cubicBezTo>
                    <a:pt x="513" y="1768"/>
                    <a:pt x="544" y="1758"/>
                    <a:pt x="586" y="1716"/>
                  </a:cubicBezTo>
                  <a:cubicBezTo>
                    <a:pt x="614" y="1716"/>
                    <a:pt x="642" y="1735"/>
                    <a:pt x="670" y="1735"/>
                  </a:cubicBezTo>
                  <a:cubicBezTo>
                    <a:pt x="684" y="1735"/>
                    <a:pt x="698" y="1730"/>
                    <a:pt x="712" y="1716"/>
                  </a:cubicBezTo>
                  <a:cubicBezTo>
                    <a:pt x="795" y="1716"/>
                    <a:pt x="837" y="1883"/>
                    <a:pt x="837" y="1883"/>
                  </a:cubicBezTo>
                  <a:lnTo>
                    <a:pt x="1005" y="1591"/>
                  </a:lnTo>
                  <a:cubicBezTo>
                    <a:pt x="1035" y="1681"/>
                    <a:pt x="1065" y="1750"/>
                    <a:pt x="1095" y="1750"/>
                  </a:cubicBezTo>
                  <a:cubicBezTo>
                    <a:pt x="1107" y="1750"/>
                    <a:pt x="1118" y="1739"/>
                    <a:pt x="1130" y="1716"/>
                  </a:cubicBezTo>
                  <a:cubicBezTo>
                    <a:pt x="1165" y="1751"/>
                    <a:pt x="1193" y="1764"/>
                    <a:pt x="1217" y="1764"/>
                  </a:cubicBezTo>
                  <a:cubicBezTo>
                    <a:pt x="1249" y="1764"/>
                    <a:pt x="1273" y="1740"/>
                    <a:pt x="1297" y="1716"/>
                  </a:cubicBezTo>
                  <a:cubicBezTo>
                    <a:pt x="1310" y="1704"/>
                    <a:pt x="1326" y="1699"/>
                    <a:pt x="1343" y="1699"/>
                  </a:cubicBezTo>
                  <a:cubicBezTo>
                    <a:pt x="1385" y="1699"/>
                    <a:pt x="1435" y="1728"/>
                    <a:pt x="1465" y="1758"/>
                  </a:cubicBezTo>
                  <a:cubicBezTo>
                    <a:pt x="1507" y="1716"/>
                    <a:pt x="1549" y="1716"/>
                    <a:pt x="1549" y="1716"/>
                  </a:cubicBezTo>
                  <a:cubicBezTo>
                    <a:pt x="1583" y="1648"/>
                    <a:pt x="1611" y="1623"/>
                    <a:pt x="1634" y="1623"/>
                  </a:cubicBezTo>
                  <a:cubicBezTo>
                    <a:pt x="1697" y="1623"/>
                    <a:pt x="1727" y="1800"/>
                    <a:pt x="1758" y="1800"/>
                  </a:cubicBezTo>
                  <a:cubicBezTo>
                    <a:pt x="1821" y="1800"/>
                    <a:pt x="1836" y="1659"/>
                    <a:pt x="1876" y="1659"/>
                  </a:cubicBezTo>
                  <a:cubicBezTo>
                    <a:pt x="1889" y="1659"/>
                    <a:pt x="1904" y="1674"/>
                    <a:pt x="1925" y="1716"/>
                  </a:cubicBezTo>
                  <a:cubicBezTo>
                    <a:pt x="1925" y="1730"/>
                    <a:pt x="1930" y="1735"/>
                    <a:pt x="1936" y="1735"/>
                  </a:cubicBezTo>
                  <a:cubicBezTo>
                    <a:pt x="1949" y="1735"/>
                    <a:pt x="1967" y="1716"/>
                    <a:pt x="1967" y="1716"/>
                  </a:cubicBezTo>
                  <a:lnTo>
                    <a:pt x="18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4" name="Google Shape;1324;p54"/>
          <p:cNvSpPr txBox="1">
            <a:spLocks noGrp="1"/>
          </p:cNvSpPr>
          <p:nvPr>
            <p:ph type="title"/>
          </p:nvPr>
        </p:nvSpPr>
        <p:spPr>
          <a:xfrm>
            <a:off x="4065574" y="3142125"/>
            <a:ext cx="4142700" cy="14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hand Light"/>
                <a:ea typeface="Khand Light"/>
                <a:cs typeface="Khand Light"/>
                <a:sym typeface="Khand Light"/>
              </a:rPr>
              <a:t>Entities &amp;</a:t>
            </a:r>
            <a:r>
              <a:rPr lang="en"/>
              <a:t> Attributes</a:t>
            </a:r>
            <a:endParaRPr/>
          </a:p>
        </p:txBody>
      </p:sp>
      <p:sp>
        <p:nvSpPr>
          <p:cNvPr id="1325" name="Google Shape;1325;p54"/>
          <p:cNvSpPr txBox="1">
            <a:spLocks noGrp="1"/>
          </p:cNvSpPr>
          <p:nvPr>
            <p:ph type="title" idx="2"/>
          </p:nvPr>
        </p:nvSpPr>
        <p:spPr>
          <a:xfrm>
            <a:off x="6869863" y="776936"/>
            <a:ext cx="1047000" cy="1051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326" name="Google Shape;1326;p54"/>
          <p:cNvGrpSpPr/>
          <p:nvPr/>
        </p:nvGrpSpPr>
        <p:grpSpPr>
          <a:xfrm>
            <a:off x="713225" y="539500"/>
            <a:ext cx="3046962" cy="4125175"/>
            <a:chOff x="713225" y="539500"/>
            <a:chExt cx="3046962" cy="4125175"/>
          </a:xfrm>
        </p:grpSpPr>
        <p:sp>
          <p:nvSpPr>
            <p:cNvPr id="1327" name="Google Shape;1327;p54"/>
            <p:cNvSpPr/>
            <p:nvPr/>
          </p:nvSpPr>
          <p:spPr>
            <a:xfrm>
              <a:off x="957952" y="4372474"/>
              <a:ext cx="2557500" cy="29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8" name="Google Shape;1328;p54"/>
            <p:cNvGrpSpPr/>
            <p:nvPr/>
          </p:nvGrpSpPr>
          <p:grpSpPr>
            <a:xfrm>
              <a:off x="713225" y="539500"/>
              <a:ext cx="3046962" cy="4069079"/>
              <a:chOff x="713225" y="539500"/>
              <a:chExt cx="3046962" cy="4069079"/>
            </a:xfrm>
          </p:grpSpPr>
          <p:sp>
            <p:nvSpPr>
              <p:cNvPr id="1329" name="Google Shape;1329;p54"/>
              <p:cNvSpPr/>
              <p:nvPr/>
            </p:nvSpPr>
            <p:spPr>
              <a:xfrm>
                <a:off x="1291837" y="4246866"/>
                <a:ext cx="361597" cy="361712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3140" extrusionOk="0">
                    <a:moveTo>
                      <a:pt x="1549" y="0"/>
                    </a:moveTo>
                    <a:cubicBezTo>
                      <a:pt x="712" y="0"/>
                      <a:pt x="0" y="712"/>
                      <a:pt x="0" y="1591"/>
                    </a:cubicBezTo>
                    <a:cubicBezTo>
                      <a:pt x="0" y="2470"/>
                      <a:pt x="712" y="3139"/>
                      <a:pt x="1549" y="3139"/>
                    </a:cubicBezTo>
                    <a:cubicBezTo>
                      <a:pt x="2427" y="3139"/>
                      <a:pt x="3139" y="2470"/>
                      <a:pt x="3139" y="1591"/>
                    </a:cubicBezTo>
                    <a:cubicBezTo>
                      <a:pt x="3139" y="712"/>
                      <a:pt x="2427" y="0"/>
                      <a:pt x="154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54"/>
              <p:cNvSpPr/>
              <p:nvPr/>
            </p:nvSpPr>
            <p:spPr>
              <a:xfrm>
                <a:off x="2819982" y="4246866"/>
                <a:ext cx="361712" cy="361712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140" extrusionOk="0">
                    <a:moveTo>
                      <a:pt x="1591" y="0"/>
                    </a:moveTo>
                    <a:cubicBezTo>
                      <a:pt x="712" y="0"/>
                      <a:pt x="1" y="712"/>
                      <a:pt x="1" y="1591"/>
                    </a:cubicBezTo>
                    <a:cubicBezTo>
                      <a:pt x="1" y="2470"/>
                      <a:pt x="712" y="3139"/>
                      <a:pt x="1591" y="3139"/>
                    </a:cubicBezTo>
                    <a:cubicBezTo>
                      <a:pt x="2428" y="3139"/>
                      <a:pt x="3140" y="2470"/>
                      <a:pt x="3140" y="1591"/>
                    </a:cubicBezTo>
                    <a:cubicBezTo>
                      <a:pt x="3140" y="712"/>
                      <a:pt x="2428" y="0"/>
                      <a:pt x="15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54"/>
              <p:cNvSpPr/>
              <p:nvPr/>
            </p:nvSpPr>
            <p:spPr>
              <a:xfrm>
                <a:off x="1171231" y="3808097"/>
                <a:ext cx="2131108" cy="617215"/>
              </a:xfrm>
              <a:custGeom>
                <a:avLst/>
                <a:gdLst/>
                <a:ahLst/>
                <a:cxnLst/>
                <a:rect l="l" t="t" r="r" b="b"/>
                <a:pathLst>
                  <a:path w="18500" h="5358" extrusionOk="0">
                    <a:moveTo>
                      <a:pt x="1884" y="1"/>
                    </a:moveTo>
                    <a:cubicBezTo>
                      <a:pt x="838" y="1"/>
                      <a:pt x="1" y="838"/>
                      <a:pt x="1" y="1884"/>
                    </a:cubicBezTo>
                    <a:lnTo>
                      <a:pt x="1" y="5358"/>
                    </a:lnTo>
                    <a:lnTo>
                      <a:pt x="18457" y="5358"/>
                    </a:lnTo>
                    <a:lnTo>
                      <a:pt x="18457" y="1884"/>
                    </a:lnTo>
                    <a:lnTo>
                      <a:pt x="18499" y="1884"/>
                    </a:lnTo>
                    <a:cubicBezTo>
                      <a:pt x="18499" y="838"/>
                      <a:pt x="17662" y="1"/>
                      <a:pt x="166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54"/>
              <p:cNvSpPr/>
              <p:nvPr/>
            </p:nvSpPr>
            <p:spPr>
              <a:xfrm>
                <a:off x="2217410" y="4116698"/>
                <a:ext cx="48382" cy="260456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261" extrusionOk="0">
                    <a:moveTo>
                      <a:pt x="126" y="0"/>
                    </a:moveTo>
                    <a:cubicBezTo>
                      <a:pt x="84" y="0"/>
                      <a:pt x="1" y="42"/>
                      <a:pt x="1" y="84"/>
                    </a:cubicBezTo>
                    <a:lnTo>
                      <a:pt x="1" y="2135"/>
                    </a:lnTo>
                    <a:cubicBezTo>
                      <a:pt x="1" y="2219"/>
                      <a:pt x="84" y="2260"/>
                      <a:pt x="126" y="2260"/>
                    </a:cubicBezTo>
                    <a:lnTo>
                      <a:pt x="335" y="2260"/>
                    </a:lnTo>
                    <a:cubicBezTo>
                      <a:pt x="377" y="2260"/>
                      <a:pt x="419" y="2177"/>
                      <a:pt x="419" y="2135"/>
                    </a:cubicBezTo>
                    <a:lnTo>
                      <a:pt x="419" y="84"/>
                    </a:lnTo>
                    <a:cubicBezTo>
                      <a:pt x="419" y="42"/>
                      <a:pt x="377" y="0"/>
                      <a:pt x="3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54"/>
              <p:cNvSpPr/>
              <p:nvPr/>
            </p:nvSpPr>
            <p:spPr>
              <a:xfrm>
                <a:off x="2308988" y="4116698"/>
                <a:ext cx="48382" cy="260456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261" extrusionOk="0">
                    <a:moveTo>
                      <a:pt x="126" y="0"/>
                    </a:moveTo>
                    <a:cubicBezTo>
                      <a:pt x="43" y="0"/>
                      <a:pt x="1" y="42"/>
                      <a:pt x="1" y="84"/>
                    </a:cubicBezTo>
                    <a:lnTo>
                      <a:pt x="1" y="2135"/>
                    </a:lnTo>
                    <a:cubicBezTo>
                      <a:pt x="1" y="2219"/>
                      <a:pt x="43" y="2260"/>
                      <a:pt x="126" y="2260"/>
                    </a:cubicBezTo>
                    <a:lnTo>
                      <a:pt x="336" y="2260"/>
                    </a:lnTo>
                    <a:cubicBezTo>
                      <a:pt x="377" y="2260"/>
                      <a:pt x="419" y="2177"/>
                      <a:pt x="419" y="2135"/>
                    </a:cubicBezTo>
                    <a:lnTo>
                      <a:pt x="419" y="84"/>
                    </a:lnTo>
                    <a:cubicBezTo>
                      <a:pt x="419" y="42"/>
                      <a:pt x="377" y="0"/>
                      <a:pt x="3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54"/>
              <p:cNvSpPr/>
              <p:nvPr/>
            </p:nvSpPr>
            <p:spPr>
              <a:xfrm>
                <a:off x="2405404" y="4116698"/>
                <a:ext cx="48382" cy="260456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261" extrusionOk="0">
                    <a:moveTo>
                      <a:pt x="126" y="0"/>
                    </a:moveTo>
                    <a:cubicBezTo>
                      <a:pt x="43" y="0"/>
                      <a:pt x="1" y="42"/>
                      <a:pt x="1" y="84"/>
                    </a:cubicBezTo>
                    <a:lnTo>
                      <a:pt x="1" y="2135"/>
                    </a:lnTo>
                    <a:cubicBezTo>
                      <a:pt x="1" y="2219"/>
                      <a:pt x="43" y="2260"/>
                      <a:pt x="126" y="2260"/>
                    </a:cubicBezTo>
                    <a:lnTo>
                      <a:pt x="336" y="2260"/>
                    </a:lnTo>
                    <a:cubicBezTo>
                      <a:pt x="377" y="2260"/>
                      <a:pt x="419" y="2177"/>
                      <a:pt x="419" y="2135"/>
                    </a:cubicBezTo>
                    <a:lnTo>
                      <a:pt x="419" y="84"/>
                    </a:lnTo>
                    <a:cubicBezTo>
                      <a:pt x="419" y="42"/>
                      <a:pt x="377" y="0"/>
                      <a:pt x="3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54"/>
              <p:cNvSpPr/>
              <p:nvPr/>
            </p:nvSpPr>
            <p:spPr>
              <a:xfrm>
                <a:off x="2116156" y="4116698"/>
                <a:ext cx="48382" cy="260456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261" extrusionOk="0">
                    <a:moveTo>
                      <a:pt x="126" y="0"/>
                    </a:moveTo>
                    <a:cubicBezTo>
                      <a:pt x="43" y="0"/>
                      <a:pt x="1" y="42"/>
                      <a:pt x="1" y="84"/>
                    </a:cubicBezTo>
                    <a:lnTo>
                      <a:pt x="1" y="2135"/>
                    </a:lnTo>
                    <a:cubicBezTo>
                      <a:pt x="1" y="2219"/>
                      <a:pt x="43" y="2260"/>
                      <a:pt x="126" y="2260"/>
                    </a:cubicBezTo>
                    <a:lnTo>
                      <a:pt x="335" y="2260"/>
                    </a:lnTo>
                    <a:cubicBezTo>
                      <a:pt x="377" y="2260"/>
                      <a:pt x="419" y="2219"/>
                      <a:pt x="419" y="2135"/>
                    </a:cubicBezTo>
                    <a:lnTo>
                      <a:pt x="419" y="84"/>
                    </a:lnTo>
                    <a:cubicBezTo>
                      <a:pt x="419" y="42"/>
                      <a:pt x="377" y="0"/>
                      <a:pt x="3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54"/>
              <p:cNvSpPr/>
              <p:nvPr/>
            </p:nvSpPr>
            <p:spPr>
              <a:xfrm>
                <a:off x="2019739" y="4116698"/>
                <a:ext cx="53220" cy="260456"/>
              </a:xfrm>
              <a:custGeom>
                <a:avLst/>
                <a:gdLst/>
                <a:ahLst/>
                <a:cxnLst/>
                <a:rect l="l" t="t" r="r" b="b"/>
                <a:pathLst>
                  <a:path w="462" h="2261" extrusionOk="0">
                    <a:moveTo>
                      <a:pt x="168" y="0"/>
                    </a:moveTo>
                    <a:cubicBezTo>
                      <a:pt x="126" y="0"/>
                      <a:pt x="42" y="42"/>
                      <a:pt x="42" y="84"/>
                    </a:cubicBezTo>
                    <a:lnTo>
                      <a:pt x="42" y="2135"/>
                    </a:lnTo>
                    <a:cubicBezTo>
                      <a:pt x="1" y="2219"/>
                      <a:pt x="42" y="2260"/>
                      <a:pt x="168" y="2260"/>
                    </a:cubicBezTo>
                    <a:lnTo>
                      <a:pt x="377" y="2260"/>
                    </a:lnTo>
                    <a:cubicBezTo>
                      <a:pt x="419" y="2260"/>
                      <a:pt x="461" y="2219"/>
                      <a:pt x="461" y="2135"/>
                    </a:cubicBezTo>
                    <a:lnTo>
                      <a:pt x="461" y="84"/>
                    </a:lnTo>
                    <a:cubicBezTo>
                      <a:pt x="461" y="42"/>
                      <a:pt x="419" y="0"/>
                      <a:pt x="3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54"/>
              <p:cNvSpPr/>
              <p:nvPr/>
            </p:nvSpPr>
            <p:spPr>
              <a:xfrm>
                <a:off x="1672664" y="3677929"/>
                <a:ext cx="1133058" cy="135124"/>
              </a:xfrm>
              <a:custGeom>
                <a:avLst/>
                <a:gdLst/>
                <a:ahLst/>
                <a:cxnLst/>
                <a:rect l="l" t="t" r="r" b="b"/>
                <a:pathLst>
                  <a:path w="9836" h="1173" extrusionOk="0">
                    <a:moveTo>
                      <a:pt x="0" y="1"/>
                    </a:moveTo>
                    <a:lnTo>
                      <a:pt x="0" y="1173"/>
                    </a:lnTo>
                    <a:lnTo>
                      <a:pt x="9835" y="1173"/>
                    </a:lnTo>
                    <a:lnTo>
                      <a:pt x="983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54"/>
              <p:cNvSpPr/>
              <p:nvPr/>
            </p:nvSpPr>
            <p:spPr>
              <a:xfrm>
                <a:off x="763925" y="3605706"/>
                <a:ext cx="2945711" cy="67619"/>
              </a:xfrm>
              <a:custGeom>
                <a:avLst/>
                <a:gdLst/>
                <a:ahLst/>
                <a:cxnLst/>
                <a:rect l="l" t="t" r="r" b="b"/>
                <a:pathLst>
                  <a:path w="24274" h="587" extrusionOk="0">
                    <a:moveTo>
                      <a:pt x="0" y="0"/>
                    </a:moveTo>
                    <a:lnTo>
                      <a:pt x="0" y="586"/>
                    </a:lnTo>
                    <a:lnTo>
                      <a:pt x="24274" y="586"/>
                    </a:lnTo>
                    <a:lnTo>
                      <a:pt x="242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54"/>
              <p:cNvSpPr/>
              <p:nvPr/>
            </p:nvSpPr>
            <p:spPr>
              <a:xfrm>
                <a:off x="763925" y="2569204"/>
                <a:ext cx="2945711" cy="62781"/>
              </a:xfrm>
              <a:custGeom>
                <a:avLst/>
                <a:gdLst/>
                <a:ahLst/>
                <a:cxnLst/>
                <a:rect l="l" t="t" r="r" b="b"/>
                <a:pathLst>
                  <a:path w="24274" h="545" extrusionOk="0">
                    <a:moveTo>
                      <a:pt x="0" y="0"/>
                    </a:moveTo>
                    <a:lnTo>
                      <a:pt x="0" y="544"/>
                    </a:lnTo>
                    <a:lnTo>
                      <a:pt x="24274" y="544"/>
                    </a:lnTo>
                    <a:lnTo>
                      <a:pt x="242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54"/>
              <p:cNvSpPr/>
              <p:nvPr/>
            </p:nvSpPr>
            <p:spPr>
              <a:xfrm>
                <a:off x="763925" y="1537425"/>
                <a:ext cx="2945711" cy="67619"/>
              </a:xfrm>
              <a:custGeom>
                <a:avLst/>
                <a:gdLst/>
                <a:ahLst/>
                <a:cxnLst/>
                <a:rect l="l" t="t" r="r" b="b"/>
                <a:pathLst>
                  <a:path w="24274" h="587" extrusionOk="0">
                    <a:moveTo>
                      <a:pt x="0" y="1"/>
                    </a:moveTo>
                    <a:lnTo>
                      <a:pt x="0" y="587"/>
                    </a:lnTo>
                    <a:lnTo>
                      <a:pt x="24274" y="587"/>
                    </a:lnTo>
                    <a:lnTo>
                      <a:pt x="242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54"/>
              <p:cNvSpPr/>
              <p:nvPr/>
            </p:nvSpPr>
            <p:spPr>
              <a:xfrm>
                <a:off x="713225" y="539500"/>
                <a:ext cx="125563" cy="3630370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31515" extrusionOk="0">
                    <a:moveTo>
                      <a:pt x="1" y="1"/>
                    </a:moveTo>
                    <a:lnTo>
                      <a:pt x="1" y="31515"/>
                    </a:lnTo>
                    <a:lnTo>
                      <a:pt x="587" y="31515"/>
                    </a:lnTo>
                    <a:lnTo>
                      <a:pt x="1089" y="30552"/>
                    </a:lnTo>
                    <a:lnTo>
                      <a:pt x="10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54"/>
              <p:cNvSpPr/>
              <p:nvPr/>
            </p:nvSpPr>
            <p:spPr>
              <a:xfrm>
                <a:off x="3634740" y="539500"/>
                <a:ext cx="125447" cy="3630370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31515" extrusionOk="0">
                    <a:moveTo>
                      <a:pt x="1" y="1"/>
                    </a:moveTo>
                    <a:lnTo>
                      <a:pt x="1" y="30552"/>
                    </a:lnTo>
                    <a:lnTo>
                      <a:pt x="545" y="31515"/>
                    </a:lnTo>
                    <a:lnTo>
                      <a:pt x="1089" y="31515"/>
                    </a:lnTo>
                    <a:lnTo>
                      <a:pt x="10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54"/>
              <p:cNvSpPr/>
              <p:nvPr/>
            </p:nvSpPr>
            <p:spPr>
              <a:xfrm>
                <a:off x="920572" y="2766869"/>
                <a:ext cx="843803" cy="843803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7325" extrusionOk="0">
                    <a:moveTo>
                      <a:pt x="168" y="0"/>
                    </a:moveTo>
                    <a:cubicBezTo>
                      <a:pt x="84" y="0"/>
                      <a:pt x="1" y="42"/>
                      <a:pt x="1" y="167"/>
                    </a:cubicBezTo>
                    <a:lnTo>
                      <a:pt x="1" y="7157"/>
                    </a:lnTo>
                    <a:cubicBezTo>
                      <a:pt x="1" y="7282"/>
                      <a:pt x="84" y="7324"/>
                      <a:pt x="168" y="7324"/>
                    </a:cubicBezTo>
                    <a:lnTo>
                      <a:pt x="7199" y="7324"/>
                    </a:lnTo>
                    <a:cubicBezTo>
                      <a:pt x="7283" y="7324"/>
                      <a:pt x="7325" y="7282"/>
                      <a:pt x="7325" y="7157"/>
                    </a:cubicBezTo>
                    <a:lnTo>
                      <a:pt x="7325" y="167"/>
                    </a:lnTo>
                    <a:cubicBezTo>
                      <a:pt x="7325" y="42"/>
                      <a:pt x="7283" y="0"/>
                      <a:pt x="7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54"/>
              <p:cNvSpPr/>
              <p:nvPr/>
            </p:nvSpPr>
            <p:spPr>
              <a:xfrm>
                <a:off x="1248410" y="2766869"/>
                <a:ext cx="192952" cy="192952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1675" extrusionOk="0">
                    <a:moveTo>
                      <a:pt x="0" y="0"/>
                    </a:moveTo>
                    <a:lnTo>
                      <a:pt x="0" y="1590"/>
                    </a:lnTo>
                    <a:lnTo>
                      <a:pt x="168" y="1590"/>
                    </a:lnTo>
                    <a:cubicBezTo>
                      <a:pt x="178" y="1569"/>
                      <a:pt x="186" y="1562"/>
                      <a:pt x="193" y="1562"/>
                    </a:cubicBezTo>
                    <a:cubicBezTo>
                      <a:pt x="212" y="1562"/>
                      <a:pt x="220" y="1632"/>
                      <a:pt x="252" y="1632"/>
                    </a:cubicBezTo>
                    <a:cubicBezTo>
                      <a:pt x="252" y="1632"/>
                      <a:pt x="293" y="1590"/>
                      <a:pt x="377" y="1590"/>
                    </a:cubicBezTo>
                    <a:cubicBezTo>
                      <a:pt x="394" y="1590"/>
                      <a:pt x="411" y="1597"/>
                      <a:pt x="425" y="1597"/>
                    </a:cubicBezTo>
                    <a:cubicBezTo>
                      <a:pt x="446" y="1597"/>
                      <a:pt x="461" y="1582"/>
                      <a:pt x="461" y="1507"/>
                    </a:cubicBezTo>
                    <a:cubicBezTo>
                      <a:pt x="489" y="1507"/>
                      <a:pt x="535" y="1544"/>
                      <a:pt x="563" y="1544"/>
                    </a:cubicBezTo>
                    <a:cubicBezTo>
                      <a:pt x="577" y="1544"/>
                      <a:pt x="586" y="1535"/>
                      <a:pt x="586" y="1507"/>
                    </a:cubicBezTo>
                    <a:cubicBezTo>
                      <a:pt x="628" y="1507"/>
                      <a:pt x="670" y="1674"/>
                      <a:pt x="670" y="1674"/>
                    </a:cubicBezTo>
                    <a:lnTo>
                      <a:pt x="837" y="1465"/>
                    </a:lnTo>
                    <a:cubicBezTo>
                      <a:pt x="869" y="1559"/>
                      <a:pt x="900" y="1606"/>
                      <a:pt x="949" y="1606"/>
                    </a:cubicBezTo>
                    <a:cubicBezTo>
                      <a:pt x="966" y="1606"/>
                      <a:pt x="984" y="1601"/>
                      <a:pt x="1005" y="1590"/>
                    </a:cubicBezTo>
                    <a:cubicBezTo>
                      <a:pt x="1026" y="1611"/>
                      <a:pt x="1047" y="1622"/>
                      <a:pt x="1062" y="1622"/>
                    </a:cubicBezTo>
                    <a:cubicBezTo>
                      <a:pt x="1078" y="1622"/>
                      <a:pt x="1089" y="1611"/>
                      <a:pt x="1089" y="1590"/>
                    </a:cubicBezTo>
                    <a:cubicBezTo>
                      <a:pt x="1102" y="1564"/>
                      <a:pt x="1119" y="1555"/>
                      <a:pt x="1136" y="1555"/>
                    </a:cubicBezTo>
                    <a:cubicBezTo>
                      <a:pt x="1174" y="1555"/>
                      <a:pt x="1214" y="1603"/>
                      <a:pt x="1214" y="1632"/>
                    </a:cubicBezTo>
                    <a:cubicBezTo>
                      <a:pt x="1256" y="1590"/>
                      <a:pt x="1256" y="1590"/>
                      <a:pt x="1298" y="1590"/>
                    </a:cubicBezTo>
                    <a:cubicBezTo>
                      <a:pt x="1310" y="1508"/>
                      <a:pt x="1328" y="1479"/>
                      <a:pt x="1349" y="1479"/>
                    </a:cubicBezTo>
                    <a:cubicBezTo>
                      <a:pt x="1403" y="1479"/>
                      <a:pt x="1477" y="1674"/>
                      <a:pt x="1507" y="1674"/>
                    </a:cubicBezTo>
                    <a:cubicBezTo>
                      <a:pt x="1539" y="1674"/>
                      <a:pt x="1547" y="1550"/>
                      <a:pt x="1587" y="1550"/>
                    </a:cubicBezTo>
                    <a:cubicBezTo>
                      <a:pt x="1598" y="1550"/>
                      <a:pt x="1613" y="1561"/>
                      <a:pt x="1633" y="1590"/>
                    </a:cubicBezTo>
                    <a:cubicBezTo>
                      <a:pt x="1633" y="1604"/>
                      <a:pt x="1637" y="1609"/>
                      <a:pt x="1643" y="1609"/>
                    </a:cubicBezTo>
                    <a:cubicBezTo>
                      <a:pt x="1656" y="1609"/>
                      <a:pt x="1674" y="1590"/>
                      <a:pt x="1674" y="1590"/>
                    </a:cubicBezTo>
                    <a:lnTo>
                      <a:pt x="16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54"/>
              <p:cNvSpPr/>
              <p:nvPr/>
            </p:nvSpPr>
            <p:spPr>
              <a:xfrm>
                <a:off x="920572" y="3586350"/>
                <a:ext cx="848642" cy="19468"/>
              </a:xfrm>
              <a:custGeom>
                <a:avLst/>
                <a:gdLst/>
                <a:ahLst/>
                <a:cxnLst/>
                <a:rect l="l" t="t" r="r" b="b"/>
                <a:pathLst>
                  <a:path w="7367" h="169" extrusionOk="0">
                    <a:moveTo>
                      <a:pt x="84" y="1"/>
                    </a:moveTo>
                    <a:cubicBezTo>
                      <a:pt x="1" y="126"/>
                      <a:pt x="126" y="168"/>
                      <a:pt x="168" y="168"/>
                    </a:cubicBezTo>
                    <a:lnTo>
                      <a:pt x="7199" y="168"/>
                    </a:lnTo>
                    <a:cubicBezTo>
                      <a:pt x="7283" y="168"/>
                      <a:pt x="7366" y="126"/>
                      <a:pt x="7366" y="1"/>
                    </a:cubicBezTo>
                    <a:close/>
                  </a:path>
                </a:pathLst>
              </a:custGeom>
              <a:solidFill>
                <a:srgbClr val="000000">
                  <a:alpha val="45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54"/>
              <p:cNvSpPr/>
              <p:nvPr/>
            </p:nvSpPr>
            <p:spPr>
              <a:xfrm>
                <a:off x="1267647" y="3435678"/>
                <a:ext cx="173714" cy="170143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1477" extrusionOk="0">
                    <a:moveTo>
                      <a:pt x="545" y="1"/>
                    </a:moveTo>
                    <a:cubicBezTo>
                      <a:pt x="524" y="1"/>
                      <a:pt x="503" y="11"/>
                      <a:pt x="503" y="53"/>
                    </a:cubicBezTo>
                    <a:cubicBezTo>
                      <a:pt x="503" y="82"/>
                      <a:pt x="483" y="131"/>
                      <a:pt x="471" y="131"/>
                    </a:cubicBezTo>
                    <a:cubicBezTo>
                      <a:pt x="465" y="131"/>
                      <a:pt x="461" y="121"/>
                      <a:pt x="461" y="95"/>
                    </a:cubicBezTo>
                    <a:cubicBezTo>
                      <a:pt x="461" y="95"/>
                      <a:pt x="419" y="95"/>
                      <a:pt x="419" y="53"/>
                    </a:cubicBezTo>
                    <a:cubicBezTo>
                      <a:pt x="419" y="95"/>
                      <a:pt x="378" y="221"/>
                      <a:pt x="378" y="262"/>
                    </a:cubicBezTo>
                    <a:cubicBezTo>
                      <a:pt x="378" y="254"/>
                      <a:pt x="374" y="250"/>
                      <a:pt x="368" y="250"/>
                    </a:cubicBezTo>
                    <a:cubicBezTo>
                      <a:pt x="352" y="250"/>
                      <a:pt x="320" y="275"/>
                      <a:pt x="303" y="275"/>
                    </a:cubicBezTo>
                    <a:cubicBezTo>
                      <a:pt x="298" y="275"/>
                      <a:pt x="294" y="271"/>
                      <a:pt x="294" y="262"/>
                    </a:cubicBezTo>
                    <a:cubicBezTo>
                      <a:pt x="294" y="304"/>
                      <a:pt x="252" y="304"/>
                      <a:pt x="252" y="388"/>
                    </a:cubicBezTo>
                    <a:lnTo>
                      <a:pt x="210" y="262"/>
                    </a:lnTo>
                    <a:cubicBezTo>
                      <a:pt x="210" y="221"/>
                      <a:pt x="168" y="221"/>
                      <a:pt x="168" y="221"/>
                    </a:cubicBezTo>
                    <a:cubicBezTo>
                      <a:pt x="105" y="221"/>
                      <a:pt x="90" y="150"/>
                      <a:pt x="86" y="150"/>
                    </a:cubicBezTo>
                    <a:cubicBezTo>
                      <a:pt x="85" y="150"/>
                      <a:pt x="85" y="158"/>
                      <a:pt x="85" y="179"/>
                    </a:cubicBezTo>
                    <a:cubicBezTo>
                      <a:pt x="85" y="200"/>
                      <a:pt x="74" y="210"/>
                      <a:pt x="64" y="210"/>
                    </a:cubicBezTo>
                    <a:cubicBezTo>
                      <a:pt x="53" y="210"/>
                      <a:pt x="43" y="200"/>
                      <a:pt x="43" y="179"/>
                    </a:cubicBezTo>
                    <a:cubicBezTo>
                      <a:pt x="43" y="151"/>
                      <a:pt x="38" y="142"/>
                      <a:pt x="32" y="142"/>
                    </a:cubicBezTo>
                    <a:cubicBezTo>
                      <a:pt x="19" y="142"/>
                      <a:pt x="1" y="179"/>
                      <a:pt x="1" y="179"/>
                    </a:cubicBezTo>
                    <a:lnTo>
                      <a:pt x="1" y="1476"/>
                    </a:lnTo>
                    <a:lnTo>
                      <a:pt x="1507" y="1476"/>
                    </a:lnTo>
                    <a:lnTo>
                      <a:pt x="1507" y="95"/>
                    </a:lnTo>
                    <a:lnTo>
                      <a:pt x="1424" y="95"/>
                    </a:lnTo>
                    <a:lnTo>
                      <a:pt x="1340" y="221"/>
                    </a:lnTo>
                    <a:cubicBezTo>
                      <a:pt x="1340" y="242"/>
                      <a:pt x="1330" y="252"/>
                      <a:pt x="1319" y="252"/>
                    </a:cubicBezTo>
                    <a:cubicBezTo>
                      <a:pt x="1309" y="252"/>
                      <a:pt x="1298" y="242"/>
                      <a:pt x="1298" y="221"/>
                    </a:cubicBezTo>
                    <a:cubicBezTo>
                      <a:pt x="1298" y="221"/>
                      <a:pt x="1288" y="231"/>
                      <a:pt x="1277" y="231"/>
                    </a:cubicBezTo>
                    <a:cubicBezTo>
                      <a:pt x="1267" y="231"/>
                      <a:pt x="1256" y="221"/>
                      <a:pt x="1256" y="179"/>
                    </a:cubicBezTo>
                    <a:cubicBezTo>
                      <a:pt x="1256" y="151"/>
                      <a:pt x="1256" y="142"/>
                      <a:pt x="1255" y="142"/>
                    </a:cubicBezTo>
                    <a:cubicBezTo>
                      <a:pt x="1252" y="142"/>
                      <a:pt x="1242" y="179"/>
                      <a:pt x="1215" y="179"/>
                    </a:cubicBezTo>
                    <a:cubicBezTo>
                      <a:pt x="1215" y="179"/>
                      <a:pt x="1131" y="179"/>
                      <a:pt x="1131" y="221"/>
                    </a:cubicBezTo>
                    <a:cubicBezTo>
                      <a:pt x="1131" y="228"/>
                      <a:pt x="1129" y="232"/>
                      <a:pt x="1127" y="232"/>
                    </a:cubicBezTo>
                    <a:cubicBezTo>
                      <a:pt x="1117" y="232"/>
                      <a:pt x="1089" y="163"/>
                      <a:pt x="1089" y="95"/>
                    </a:cubicBezTo>
                    <a:cubicBezTo>
                      <a:pt x="1089" y="137"/>
                      <a:pt x="1079" y="137"/>
                      <a:pt x="1068" y="137"/>
                    </a:cubicBezTo>
                    <a:cubicBezTo>
                      <a:pt x="1058" y="137"/>
                      <a:pt x="1047" y="137"/>
                      <a:pt x="1047" y="179"/>
                    </a:cubicBezTo>
                    <a:cubicBezTo>
                      <a:pt x="1047" y="151"/>
                      <a:pt x="1042" y="142"/>
                      <a:pt x="1036" y="142"/>
                    </a:cubicBezTo>
                    <a:cubicBezTo>
                      <a:pt x="1024" y="142"/>
                      <a:pt x="1005" y="179"/>
                      <a:pt x="1005" y="179"/>
                    </a:cubicBezTo>
                    <a:cubicBezTo>
                      <a:pt x="1005" y="179"/>
                      <a:pt x="944" y="271"/>
                      <a:pt x="926" y="271"/>
                    </a:cubicBezTo>
                    <a:cubicBezTo>
                      <a:pt x="923" y="271"/>
                      <a:pt x="922" y="268"/>
                      <a:pt x="922" y="262"/>
                    </a:cubicBezTo>
                    <a:cubicBezTo>
                      <a:pt x="922" y="262"/>
                      <a:pt x="880" y="221"/>
                      <a:pt x="880" y="179"/>
                    </a:cubicBezTo>
                    <a:cubicBezTo>
                      <a:pt x="880" y="95"/>
                      <a:pt x="869" y="74"/>
                      <a:pt x="859" y="74"/>
                    </a:cubicBezTo>
                    <a:cubicBezTo>
                      <a:pt x="848" y="74"/>
                      <a:pt x="838" y="95"/>
                      <a:pt x="838" y="95"/>
                    </a:cubicBezTo>
                    <a:cubicBezTo>
                      <a:pt x="838" y="179"/>
                      <a:pt x="796" y="221"/>
                      <a:pt x="796" y="221"/>
                    </a:cubicBezTo>
                    <a:cubicBezTo>
                      <a:pt x="740" y="221"/>
                      <a:pt x="722" y="258"/>
                      <a:pt x="715" y="258"/>
                    </a:cubicBezTo>
                    <a:cubicBezTo>
                      <a:pt x="712" y="258"/>
                      <a:pt x="712" y="249"/>
                      <a:pt x="712" y="221"/>
                    </a:cubicBezTo>
                    <a:cubicBezTo>
                      <a:pt x="712" y="183"/>
                      <a:pt x="679" y="47"/>
                      <a:pt x="672" y="47"/>
                    </a:cubicBezTo>
                    <a:cubicBezTo>
                      <a:pt x="671" y="47"/>
                      <a:pt x="670" y="49"/>
                      <a:pt x="670" y="53"/>
                    </a:cubicBezTo>
                    <a:cubicBezTo>
                      <a:pt x="670" y="39"/>
                      <a:pt x="666" y="35"/>
                      <a:pt x="660" y="35"/>
                    </a:cubicBezTo>
                    <a:cubicBezTo>
                      <a:pt x="647" y="35"/>
                      <a:pt x="629" y="53"/>
                      <a:pt x="629" y="53"/>
                    </a:cubicBezTo>
                    <a:cubicBezTo>
                      <a:pt x="629" y="32"/>
                      <a:pt x="618" y="32"/>
                      <a:pt x="608" y="32"/>
                    </a:cubicBezTo>
                    <a:cubicBezTo>
                      <a:pt x="597" y="32"/>
                      <a:pt x="587" y="32"/>
                      <a:pt x="587" y="11"/>
                    </a:cubicBezTo>
                    <a:cubicBezTo>
                      <a:pt x="587" y="11"/>
                      <a:pt x="566" y="1"/>
                      <a:pt x="5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54"/>
              <p:cNvSpPr/>
              <p:nvPr/>
            </p:nvSpPr>
            <p:spPr>
              <a:xfrm>
                <a:off x="1552173" y="2935511"/>
                <a:ext cx="168761" cy="496721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4312" extrusionOk="0">
                    <a:moveTo>
                      <a:pt x="0" y="1"/>
                    </a:moveTo>
                    <a:lnTo>
                      <a:pt x="0" y="4312"/>
                    </a:lnTo>
                    <a:lnTo>
                      <a:pt x="1465" y="4312"/>
                    </a:lnTo>
                    <a:lnTo>
                      <a:pt x="14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54"/>
              <p:cNvSpPr/>
              <p:nvPr/>
            </p:nvSpPr>
            <p:spPr>
              <a:xfrm>
                <a:off x="997751" y="3369442"/>
                <a:ext cx="202513" cy="188113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633" extrusionOk="0">
                    <a:moveTo>
                      <a:pt x="1172" y="168"/>
                    </a:moveTo>
                    <a:lnTo>
                      <a:pt x="963" y="419"/>
                    </a:lnTo>
                    <a:lnTo>
                      <a:pt x="1381" y="419"/>
                    </a:lnTo>
                    <a:lnTo>
                      <a:pt x="1172" y="168"/>
                    </a:lnTo>
                    <a:close/>
                    <a:moveTo>
                      <a:pt x="544" y="210"/>
                    </a:moveTo>
                    <a:lnTo>
                      <a:pt x="335" y="461"/>
                    </a:lnTo>
                    <a:lnTo>
                      <a:pt x="753" y="461"/>
                    </a:lnTo>
                    <a:lnTo>
                      <a:pt x="544" y="210"/>
                    </a:lnTo>
                    <a:close/>
                    <a:moveTo>
                      <a:pt x="1130" y="461"/>
                    </a:moveTo>
                    <a:lnTo>
                      <a:pt x="1130" y="1214"/>
                    </a:lnTo>
                    <a:lnTo>
                      <a:pt x="1214" y="1214"/>
                    </a:lnTo>
                    <a:lnTo>
                      <a:pt x="1214" y="461"/>
                    </a:lnTo>
                    <a:close/>
                    <a:moveTo>
                      <a:pt x="502" y="503"/>
                    </a:moveTo>
                    <a:lnTo>
                      <a:pt x="502" y="1256"/>
                    </a:lnTo>
                    <a:lnTo>
                      <a:pt x="293" y="1256"/>
                    </a:lnTo>
                    <a:lnTo>
                      <a:pt x="293" y="1382"/>
                    </a:lnTo>
                    <a:lnTo>
                      <a:pt x="1423" y="1382"/>
                    </a:lnTo>
                    <a:lnTo>
                      <a:pt x="1423" y="1256"/>
                    </a:lnTo>
                    <a:lnTo>
                      <a:pt x="628" y="1256"/>
                    </a:lnTo>
                    <a:lnTo>
                      <a:pt x="628" y="503"/>
                    </a:lnTo>
                    <a:close/>
                    <a:moveTo>
                      <a:pt x="1716" y="42"/>
                    </a:moveTo>
                    <a:lnTo>
                      <a:pt x="1716" y="1507"/>
                    </a:lnTo>
                    <a:lnTo>
                      <a:pt x="84" y="1507"/>
                    </a:lnTo>
                    <a:lnTo>
                      <a:pt x="84" y="42"/>
                    </a:lnTo>
                    <a:close/>
                    <a:moveTo>
                      <a:pt x="0" y="0"/>
                    </a:moveTo>
                    <a:lnTo>
                      <a:pt x="0" y="1633"/>
                    </a:lnTo>
                    <a:lnTo>
                      <a:pt x="1758" y="1633"/>
                    </a:lnTo>
                    <a:lnTo>
                      <a:pt x="17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54"/>
              <p:cNvSpPr/>
              <p:nvPr/>
            </p:nvSpPr>
            <p:spPr>
              <a:xfrm>
                <a:off x="1566572" y="2959701"/>
                <a:ext cx="139962" cy="453292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3935" extrusionOk="0">
                    <a:moveTo>
                      <a:pt x="84" y="0"/>
                    </a:moveTo>
                    <a:lnTo>
                      <a:pt x="84" y="167"/>
                    </a:lnTo>
                    <a:lnTo>
                      <a:pt x="210" y="167"/>
                    </a:lnTo>
                    <a:lnTo>
                      <a:pt x="210" y="0"/>
                    </a:lnTo>
                    <a:close/>
                    <a:moveTo>
                      <a:pt x="1214" y="377"/>
                    </a:moveTo>
                    <a:lnTo>
                      <a:pt x="210" y="419"/>
                    </a:lnTo>
                    <a:lnTo>
                      <a:pt x="1214" y="419"/>
                    </a:lnTo>
                    <a:lnTo>
                      <a:pt x="1214" y="377"/>
                    </a:lnTo>
                    <a:close/>
                    <a:moveTo>
                      <a:pt x="168" y="544"/>
                    </a:moveTo>
                    <a:lnTo>
                      <a:pt x="168" y="628"/>
                    </a:lnTo>
                    <a:lnTo>
                      <a:pt x="1172" y="628"/>
                    </a:lnTo>
                    <a:lnTo>
                      <a:pt x="1172" y="544"/>
                    </a:lnTo>
                    <a:close/>
                    <a:moveTo>
                      <a:pt x="168" y="670"/>
                    </a:moveTo>
                    <a:lnTo>
                      <a:pt x="168" y="753"/>
                    </a:lnTo>
                    <a:lnTo>
                      <a:pt x="1172" y="753"/>
                    </a:lnTo>
                    <a:lnTo>
                      <a:pt x="1172" y="670"/>
                    </a:lnTo>
                    <a:close/>
                    <a:moveTo>
                      <a:pt x="335" y="837"/>
                    </a:moveTo>
                    <a:lnTo>
                      <a:pt x="335" y="879"/>
                    </a:lnTo>
                    <a:lnTo>
                      <a:pt x="1172" y="879"/>
                    </a:lnTo>
                    <a:lnTo>
                      <a:pt x="1172" y="837"/>
                    </a:lnTo>
                    <a:close/>
                    <a:moveTo>
                      <a:pt x="1" y="795"/>
                    </a:moveTo>
                    <a:lnTo>
                      <a:pt x="1" y="1005"/>
                    </a:lnTo>
                    <a:lnTo>
                      <a:pt x="294" y="1005"/>
                    </a:lnTo>
                    <a:lnTo>
                      <a:pt x="294" y="795"/>
                    </a:lnTo>
                    <a:close/>
                    <a:moveTo>
                      <a:pt x="335" y="1005"/>
                    </a:moveTo>
                    <a:lnTo>
                      <a:pt x="335" y="1046"/>
                    </a:lnTo>
                    <a:lnTo>
                      <a:pt x="1172" y="1046"/>
                    </a:lnTo>
                    <a:lnTo>
                      <a:pt x="335" y="1005"/>
                    </a:lnTo>
                    <a:close/>
                    <a:moveTo>
                      <a:pt x="1" y="1088"/>
                    </a:moveTo>
                    <a:lnTo>
                      <a:pt x="1" y="1297"/>
                    </a:lnTo>
                    <a:lnTo>
                      <a:pt x="294" y="1297"/>
                    </a:lnTo>
                    <a:lnTo>
                      <a:pt x="294" y="1088"/>
                    </a:lnTo>
                    <a:close/>
                    <a:moveTo>
                      <a:pt x="335" y="1256"/>
                    </a:moveTo>
                    <a:lnTo>
                      <a:pt x="335" y="1423"/>
                    </a:lnTo>
                    <a:lnTo>
                      <a:pt x="1172" y="1423"/>
                    </a:lnTo>
                    <a:lnTo>
                      <a:pt x="1172" y="1256"/>
                    </a:lnTo>
                    <a:close/>
                    <a:moveTo>
                      <a:pt x="1" y="1381"/>
                    </a:moveTo>
                    <a:lnTo>
                      <a:pt x="1" y="1590"/>
                    </a:lnTo>
                    <a:lnTo>
                      <a:pt x="294" y="1590"/>
                    </a:lnTo>
                    <a:lnTo>
                      <a:pt x="294" y="1381"/>
                    </a:lnTo>
                    <a:close/>
                    <a:moveTo>
                      <a:pt x="335" y="1507"/>
                    </a:moveTo>
                    <a:lnTo>
                      <a:pt x="335" y="1590"/>
                    </a:lnTo>
                    <a:lnTo>
                      <a:pt x="1172" y="1590"/>
                    </a:lnTo>
                    <a:lnTo>
                      <a:pt x="1172" y="1507"/>
                    </a:lnTo>
                    <a:close/>
                    <a:moveTo>
                      <a:pt x="335" y="1716"/>
                    </a:moveTo>
                    <a:lnTo>
                      <a:pt x="335" y="1800"/>
                    </a:lnTo>
                    <a:lnTo>
                      <a:pt x="1172" y="1800"/>
                    </a:lnTo>
                    <a:lnTo>
                      <a:pt x="1172" y="1716"/>
                    </a:lnTo>
                    <a:close/>
                    <a:moveTo>
                      <a:pt x="1" y="1674"/>
                    </a:moveTo>
                    <a:lnTo>
                      <a:pt x="1" y="1883"/>
                    </a:lnTo>
                    <a:lnTo>
                      <a:pt x="294" y="1883"/>
                    </a:lnTo>
                    <a:lnTo>
                      <a:pt x="294" y="1674"/>
                    </a:lnTo>
                    <a:close/>
                    <a:moveTo>
                      <a:pt x="335" y="1883"/>
                    </a:moveTo>
                    <a:lnTo>
                      <a:pt x="335" y="1967"/>
                    </a:lnTo>
                    <a:lnTo>
                      <a:pt x="1172" y="1967"/>
                    </a:lnTo>
                    <a:lnTo>
                      <a:pt x="1172" y="1883"/>
                    </a:lnTo>
                    <a:close/>
                    <a:moveTo>
                      <a:pt x="168" y="2093"/>
                    </a:moveTo>
                    <a:lnTo>
                      <a:pt x="168" y="2134"/>
                    </a:lnTo>
                    <a:lnTo>
                      <a:pt x="1172" y="2134"/>
                    </a:lnTo>
                    <a:lnTo>
                      <a:pt x="168" y="2093"/>
                    </a:lnTo>
                    <a:close/>
                    <a:moveTo>
                      <a:pt x="335" y="2260"/>
                    </a:moveTo>
                    <a:lnTo>
                      <a:pt x="335" y="2344"/>
                    </a:lnTo>
                    <a:lnTo>
                      <a:pt x="1172" y="2344"/>
                    </a:lnTo>
                    <a:lnTo>
                      <a:pt x="1172" y="2260"/>
                    </a:lnTo>
                    <a:close/>
                    <a:moveTo>
                      <a:pt x="1" y="2260"/>
                    </a:moveTo>
                    <a:lnTo>
                      <a:pt x="1" y="2469"/>
                    </a:lnTo>
                    <a:lnTo>
                      <a:pt x="294" y="2469"/>
                    </a:lnTo>
                    <a:lnTo>
                      <a:pt x="294" y="2260"/>
                    </a:lnTo>
                    <a:close/>
                    <a:moveTo>
                      <a:pt x="335" y="2427"/>
                    </a:moveTo>
                    <a:lnTo>
                      <a:pt x="335" y="2469"/>
                    </a:lnTo>
                    <a:lnTo>
                      <a:pt x="1172" y="2469"/>
                    </a:lnTo>
                    <a:lnTo>
                      <a:pt x="1172" y="2427"/>
                    </a:lnTo>
                    <a:close/>
                    <a:moveTo>
                      <a:pt x="1" y="2511"/>
                    </a:moveTo>
                    <a:lnTo>
                      <a:pt x="1" y="2720"/>
                    </a:lnTo>
                    <a:lnTo>
                      <a:pt x="294" y="2720"/>
                    </a:lnTo>
                    <a:lnTo>
                      <a:pt x="294" y="2511"/>
                    </a:lnTo>
                    <a:close/>
                    <a:moveTo>
                      <a:pt x="335" y="2679"/>
                    </a:moveTo>
                    <a:lnTo>
                      <a:pt x="335" y="2762"/>
                    </a:lnTo>
                    <a:lnTo>
                      <a:pt x="1172" y="2762"/>
                    </a:lnTo>
                    <a:lnTo>
                      <a:pt x="1172" y="2679"/>
                    </a:lnTo>
                    <a:close/>
                    <a:moveTo>
                      <a:pt x="335" y="2888"/>
                    </a:moveTo>
                    <a:lnTo>
                      <a:pt x="335" y="2930"/>
                    </a:lnTo>
                    <a:lnTo>
                      <a:pt x="1172" y="2930"/>
                    </a:lnTo>
                    <a:lnTo>
                      <a:pt x="1172" y="2888"/>
                    </a:lnTo>
                    <a:close/>
                    <a:moveTo>
                      <a:pt x="1" y="2804"/>
                    </a:moveTo>
                    <a:lnTo>
                      <a:pt x="1" y="3013"/>
                    </a:lnTo>
                    <a:lnTo>
                      <a:pt x="294" y="3013"/>
                    </a:lnTo>
                    <a:lnTo>
                      <a:pt x="294" y="2804"/>
                    </a:lnTo>
                    <a:close/>
                    <a:moveTo>
                      <a:pt x="335" y="3097"/>
                    </a:moveTo>
                    <a:lnTo>
                      <a:pt x="335" y="3264"/>
                    </a:lnTo>
                    <a:lnTo>
                      <a:pt x="1172" y="3264"/>
                    </a:lnTo>
                    <a:lnTo>
                      <a:pt x="1172" y="3097"/>
                    </a:lnTo>
                    <a:close/>
                    <a:moveTo>
                      <a:pt x="1" y="3139"/>
                    </a:moveTo>
                    <a:lnTo>
                      <a:pt x="1" y="3348"/>
                    </a:lnTo>
                    <a:lnTo>
                      <a:pt x="294" y="3348"/>
                    </a:lnTo>
                    <a:lnTo>
                      <a:pt x="294" y="3139"/>
                    </a:lnTo>
                    <a:close/>
                    <a:moveTo>
                      <a:pt x="168" y="3390"/>
                    </a:moveTo>
                    <a:lnTo>
                      <a:pt x="168" y="3516"/>
                    </a:lnTo>
                    <a:lnTo>
                      <a:pt x="1172" y="3516"/>
                    </a:lnTo>
                    <a:lnTo>
                      <a:pt x="1172" y="3390"/>
                    </a:lnTo>
                    <a:close/>
                    <a:moveTo>
                      <a:pt x="168" y="3683"/>
                    </a:moveTo>
                    <a:lnTo>
                      <a:pt x="168" y="3725"/>
                    </a:lnTo>
                    <a:lnTo>
                      <a:pt x="1172" y="3725"/>
                    </a:lnTo>
                    <a:lnTo>
                      <a:pt x="1172" y="3683"/>
                    </a:lnTo>
                    <a:close/>
                    <a:moveTo>
                      <a:pt x="84" y="3767"/>
                    </a:moveTo>
                    <a:lnTo>
                      <a:pt x="84" y="3934"/>
                    </a:lnTo>
                    <a:lnTo>
                      <a:pt x="210" y="3934"/>
                    </a:lnTo>
                    <a:lnTo>
                      <a:pt x="210" y="376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54"/>
              <p:cNvSpPr/>
              <p:nvPr/>
            </p:nvSpPr>
            <p:spPr>
              <a:xfrm>
                <a:off x="1812508" y="2766869"/>
                <a:ext cx="848526" cy="843803"/>
              </a:xfrm>
              <a:custGeom>
                <a:avLst/>
                <a:gdLst/>
                <a:ahLst/>
                <a:cxnLst/>
                <a:rect l="l" t="t" r="r" b="b"/>
                <a:pathLst>
                  <a:path w="7366" h="7325" extrusionOk="0">
                    <a:moveTo>
                      <a:pt x="167" y="0"/>
                    </a:moveTo>
                    <a:cubicBezTo>
                      <a:pt x="84" y="0"/>
                      <a:pt x="0" y="42"/>
                      <a:pt x="0" y="167"/>
                    </a:cubicBezTo>
                    <a:lnTo>
                      <a:pt x="0" y="7157"/>
                    </a:lnTo>
                    <a:cubicBezTo>
                      <a:pt x="0" y="7282"/>
                      <a:pt x="84" y="7324"/>
                      <a:pt x="167" y="7324"/>
                    </a:cubicBezTo>
                    <a:lnTo>
                      <a:pt x="7198" y="7324"/>
                    </a:lnTo>
                    <a:cubicBezTo>
                      <a:pt x="7282" y="7324"/>
                      <a:pt x="7366" y="7282"/>
                      <a:pt x="7366" y="7157"/>
                    </a:cubicBezTo>
                    <a:lnTo>
                      <a:pt x="7366" y="167"/>
                    </a:lnTo>
                    <a:cubicBezTo>
                      <a:pt x="7366" y="42"/>
                      <a:pt x="7282" y="0"/>
                      <a:pt x="71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54"/>
              <p:cNvSpPr/>
              <p:nvPr/>
            </p:nvSpPr>
            <p:spPr>
              <a:xfrm>
                <a:off x="2140231" y="2766869"/>
                <a:ext cx="192952" cy="192952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1675" extrusionOk="0">
                    <a:moveTo>
                      <a:pt x="1" y="0"/>
                    </a:moveTo>
                    <a:lnTo>
                      <a:pt x="1" y="1590"/>
                    </a:lnTo>
                    <a:lnTo>
                      <a:pt x="168" y="1590"/>
                    </a:lnTo>
                    <a:cubicBezTo>
                      <a:pt x="179" y="1569"/>
                      <a:pt x="187" y="1562"/>
                      <a:pt x="193" y="1562"/>
                    </a:cubicBezTo>
                    <a:cubicBezTo>
                      <a:pt x="213" y="1562"/>
                      <a:pt x="221" y="1632"/>
                      <a:pt x="252" y="1632"/>
                    </a:cubicBezTo>
                    <a:cubicBezTo>
                      <a:pt x="252" y="1632"/>
                      <a:pt x="294" y="1590"/>
                      <a:pt x="378" y="1590"/>
                    </a:cubicBezTo>
                    <a:cubicBezTo>
                      <a:pt x="394" y="1590"/>
                      <a:pt x="411" y="1597"/>
                      <a:pt x="425" y="1597"/>
                    </a:cubicBezTo>
                    <a:cubicBezTo>
                      <a:pt x="446" y="1597"/>
                      <a:pt x="461" y="1582"/>
                      <a:pt x="461" y="1507"/>
                    </a:cubicBezTo>
                    <a:cubicBezTo>
                      <a:pt x="489" y="1507"/>
                      <a:pt x="536" y="1544"/>
                      <a:pt x="564" y="1544"/>
                    </a:cubicBezTo>
                    <a:cubicBezTo>
                      <a:pt x="578" y="1544"/>
                      <a:pt x="587" y="1535"/>
                      <a:pt x="587" y="1507"/>
                    </a:cubicBezTo>
                    <a:cubicBezTo>
                      <a:pt x="629" y="1507"/>
                      <a:pt x="671" y="1674"/>
                      <a:pt x="671" y="1674"/>
                    </a:cubicBezTo>
                    <a:lnTo>
                      <a:pt x="838" y="1465"/>
                    </a:lnTo>
                    <a:cubicBezTo>
                      <a:pt x="869" y="1559"/>
                      <a:pt x="901" y="1606"/>
                      <a:pt x="950" y="1606"/>
                    </a:cubicBezTo>
                    <a:cubicBezTo>
                      <a:pt x="966" y="1606"/>
                      <a:pt x="984" y="1601"/>
                      <a:pt x="1005" y="1590"/>
                    </a:cubicBezTo>
                    <a:cubicBezTo>
                      <a:pt x="1026" y="1611"/>
                      <a:pt x="1047" y="1622"/>
                      <a:pt x="1063" y="1622"/>
                    </a:cubicBezTo>
                    <a:cubicBezTo>
                      <a:pt x="1079" y="1622"/>
                      <a:pt x="1089" y="1611"/>
                      <a:pt x="1089" y="1590"/>
                    </a:cubicBezTo>
                    <a:cubicBezTo>
                      <a:pt x="1102" y="1564"/>
                      <a:pt x="1119" y="1555"/>
                      <a:pt x="1136" y="1555"/>
                    </a:cubicBezTo>
                    <a:cubicBezTo>
                      <a:pt x="1175" y="1555"/>
                      <a:pt x="1215" y="1603"/>
                      <a:pt x="1215" y="1632"/>
                    </a:cubicBezTo>
                    <a:cubicBezTo>
                      <a:pt x="1256" y="1590"/>
                      <a:pt x="1256" y="1590"/>
                      <a:pt x="1298" y="1590"/>
                    </a:cubicBezTo>
                    <a:cubicBezTo>
                      <a:pt x="1310" y="1508"/>
                      <a:pt x="1328" y="1479"/>
                      <a:pt x="1349" y="1479"/>
                    </a:cubicBezTo>
                    <a:cubicBezTo>
                      <a:pt x="1404" y="1479"/>
                      <a:pt x="1477" y="1674"/>
                      <a:pt x="1508" y="1674"/>
                    </a:cubicBezTo>
                    <a:cubicBezTo>
                      <a:pt x="1540" y="1674"/>
                      <a:pt x="1547" y="1550"/>
                      <a:pt x="1587" y="1550"/>
                    </a:cubicBezTo>
                    <a:cubicBezTo>
                      <a:pt x="1599" y="1550"/>
                      <a:pt x="1614" y="1561"/>
                      <a:pt x="1633" y="1590"/>
                    </a:cubicBezTo>
                    <a:cubicBezTo>
                      <a:pt x="1633" y="1604"/>
                      <a:pt x="1638" y="1609"/>
                      <a:pt x="1644" y="1609"/>
                    </a:cubicBezTo>
                    <a:cubicBezTo>
                      <a:pt x="1656" y="1609"/>
                      <a:pt x="1675" y="1590"/>
                      <a:pt x="1675" y="1590"/>
                    </a:cubicBezTo>
                    <a:lnTo>
                      <a:pt x="16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54"/>
              <p:cNvSpPr/>
              <p:nvPr/>
            </p:nvSpPr>
            <p:spPr>
              <a:xfrm>
                <a:off x="1817231" y="3586350"/>
                <a:ext cx="843803" cy="19468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169" extrusionOk="0">
                    <a:moveTo>
                      <a:pt x="1" y="1"/>
                    </a:moveTo>
                    <a:cubicBezTo>
                      <a:pt x="1" y="126"/>
                      <a:pt x="85" y="168"/>
                      <a:pt x="126" y="168"/>
                    </a:cubicBezTo>
                    <a:lnTo>
                      <a:pt x="7157" y="168"/>
                    </a:lnTo>
                    <a:cubicBezTo>
                      <a:pt x="7241" y="168"/>
                      <a:pt x="7325" y="126"/>
                      <a:pt x="7325" y="1"/>
                    </a:cubicBezTo>
                    <a:close/>
                  </a:path>
                </a:pathLst>
              </a:custGeom>
              <a:solidFill>
                <a:srgbClr val="000000">
                  <a:alpha val="45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54"/>
              <p:cNvSpPr/>
              <p:nvPr/>
            </p:nvSpPr>
            <p:spPr>
              <a:xfrm>
                <a:off x="2159583" y="3435678"/>
                <a:ext cx="173599" cy="170143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1477" extrusionOk="0">
                    <a:moveTo>
                      <a:pt x="544" y="1"/>
                    </a:moveTo>
                    <a:cubicBezTo>
                      <a:pt x="523" y="1"/>
                      <a:pt x="503" y="11"/>
                      <a:pt x="503" y="53"/>
                    </a:cubicBezTo>
                    <a:cubicBezTo>
                      <a:pt x="503" y="82"/>
                      <a:pt x="483" y="131"/>
                      <a:pt x="470" y="131"/>
                    </a:cubicBezTo>
                    <a:cubicBezTo>
                      <a:pt x="465" y="131"/>
                      <a:pt x="461" y="121"/>
                      <a:pt x="461" y="95"/>
                    </a:cubicBezTo>
                    <a:cubicBezTo>
                      <a:pt x="461" y="95"/>
                      <a:pt x="419" y="95"/>
                      <a:pt x="419" y="53"/>
                    </a:cubicBezTo>
                    <a:cubicBezTo>
                      <a:pt x="419" y="95"/>
                      <a:pt x="377" y="221"/>
                      <a:pt x="377" y="262"/>
                    </a:cubicBezTo>
                    <a:cubicBezTo>
                      <a:pt x="377" y="254"/>
                      <a:pt x="373" y="250"/>
                      <a:pt x="367" y="250"/>
                    </a:cubicBezTo>
                    <a:cubicBezTo>
                      <a:pt x="351" y="250"/>
                      <a:pt x="319" y="275"/>
                      <a:pt x="303" y="275"/>
                    </a:cubicBezTo>
                    <a:cubicBezTo>
                      <a:pt x="297" y="275"/>
                      <a:pt x="293" y="271"/>
                      <a:pt x="293" y="262"/>
                    </a:cubicBezTo>
                    <a:cubicBezTo>
                      <a:pt x="293" y="304"/>
                      <a:pt x="251" y="304"/>
                      <a:pt x="251" y="388"/>
                    </a:cubicBezTo>
                    <a:lnTo>
                      <a:pt x="210" y="262"/>
                    </a:lnTo>
                    <a:cubicBezTo>
                      <a:pt x="210" y="221"/>
                      <a:pt x="168" y="221"/>
                      <a:pt x="168" y="221"/>
                    </a:cubicBezTo>
                    <a:cubicBezTo>
                      <a:pt x="105" y="221"/>
                      <a:pt x="89" y="150"/>
                      <a:pt x="85" y="150"/>
                    </a:cubicBezTo>
                    <a:cubicBezTo>
                      <a:pt x="84" y="150"/>
                      <a:pt x="84" y="158"/>
                      <a:pt x="84" y="179"/>
                    </a:cubicBezTo>
                    <a:cubicBezTo>
                      <a:pt x="84" y="200"/>
                      <a:pt x="74" y="210"/>
                      <a:pt x="63" y="210"/>
                    </a:cubicBezTo>
                    <a:cubicBezTo>
                      <a:pt x="53" y="210"/>
                      <a:pt x="42" y="200"/>
                      <a:pt x="42" y="179"/>
                    </a:cubicBezTo>
                    <a:cubicBezTo>
                      <a:pt x="42" y="151"/>
                      <a:pt x="38" y="142"/>
                      <a:pt x="31" y="142"/>
                    </a:cubicBezTo>
                    <a:cubicBezTo>
                      <a:pt x="19" y="142"/>
                      <a:pt x="0" y="179"/>
                      <a:pt x="0" y="179"/>
                    </a:cubicBezTo>
                    <a:lnTo>
                      <a:pt x="0" y="1476"/>
                    </a:lnTo>
                    <a:lnTo>
                      <a:pt x="1507" y="1476"/>
                    </a:lnTo>
                    <a:lnTo>
                      <a:pt x="1507" y="95"/>
                    </a:lnTo>
                    <a:lnTo>
                      <a:pt x="1423" y="95"/>
                    </a:lnTo>
                    <a:lnTo>
                      <a:pt x="1340" y="221"/>
                    </a:lnTo>
                    <a:cubicBezTo>
                      <a:pt x="1340" y="242"/>
                      <a:pt x="1329" y="252"/>
                      <a:pt x="1319" y="252"/>
                    </a:cubicBezTo>
                    <a:cubicBezTo>
                      <a:pt x="1308" y="252"/>
                      <a:pt x="1298" y="242"/>
                      <a:pt x="1298" y="221"/>
                    </a:cubicBezTo>
                    <a:cubicBezTo>
                      <a:pt x="1298" y="221"/>
                      <a:pt x="1287" y="231"/>
                      <a:pt x="1277" y="231"/>
                    </a:cubicBezTo>
                    <a:cubicBezTo>
                      <a:pt x="1266" y="231"/>
                      <a:pt x="1256" y="221"/>
                      <a:pt x="1256" y="179"/>
                    </a:cubicBezTo>
                    <a:cubicBezTo>
                      <a:pt x="1256" y="151"/>
                      <a:pt x="1256" y="142"/>
                      <a:pt x="1254" y="142"/>
                    </a:cubicBezTo>
                    <a:cubicBezTo>
                      <a:pt x="1251" y="142"/>
                      <a:pt x="1242" y="179"/>
                      <a:pt x="1214" y="179"/>
                    </a:cubicBezTo>
                    <a:cubicBezTo>
                      <a:pt x="1214" y="179"/>
                      <a:pt x="1130" y="179"/>
                      <a:pt x="1130" y="221"/>
                    </a:cubicBezTo>
                    <a:cubicBezTo>
                      <a:pt x="1130" y="228"/>
                      <a:pt x="1129" y="232"/>
                      <a:pt x="1127" y="232"/>
                    </a:cubicBezTo>
                    <a:cubicBezTo>
                      <a:pt x="1116" y="232"/>
                      <a:pt x="1088" y="163"/>
                      <a:pt x="1088" y="95"/>
                    </a:cubicBezTo>
                    <a:cubicBezTo>
                      <a:pt x="1088" y="137"/>
                      <a:pt x="1078" y="137"/>
                      <a:pt x="1068" y="137"/>
                    </a:cubicBezTo>
                    <a:cubicBezTo>
                      <a:pt x="1057" y="137"/>
                      <a:pt x="1047" y="137"/>
                      <a:pt x="1047" y="179"/>
                    </a:cubicBezTo>
                    <a:cubicBezTo>
                      <a:pt x="1047" y="151"/>
                      <a:pt x="1042" y="142"/>
                      <a:pt x="1036" y="142"/>
                    </a:cubicBezTo>
                    <a:cubicBezTo>
                      <a:pt x="1023" y="142"/>
                      <a:pt x="1005" y="179"/>
                      <a:pt x="1005" y="179"/>
                    </a:cubicBezTo>
                    <a:cubicBezTo>
                      <a:pt x="1005" y="179"/>
                      <a:pt x="943" y="271"/>
                      <a:pt x="926" y="271"/>
                    </a:cubicBezTo>
                    <a:cubicBezTo>
                      <a:pt x="923" y="271"/>
                      <a:pt x="921" y="268"/>
                      <a:pt x="921" y="262"/>
                    </a:cubicBezTo>
                    <a:cubicBezTo>
                      <a:pt x="921" y="262"/>
                      <a:pt x="879" y="221"/>
                      <a:pt x="879" y="179"/>
                    </a:cubicBezTo>
                    <a:cubicBezTo>
                      <a:pt x="879" y="95"/>
                      <a:pt x="869" y="74"/>
                      <a:pt x="858" y="74"/>
                    </a:cubicBezTo>
                    <a:cubicBezTo>
                      <a:pt x="848" y="74"/>
                      <a:pt x="837" y="95"/>
                      <a:pt x="837" y="95"/>
                    </a:cubicBezTo>
                    <a:cubicBezTo>
                      <a:pt x="837" y="179"/>
                      <a:pt x="796" y="221"/>
                      <a:pt x="796" y="221"/>
                    </a:cubicBezTo>
                    <a:cubicBezTo>
                      <a:pt x="740" y="221"/>
                      <a:pt x="721" y="258"/>
                      <a:pt x="715" y="258"/>
                    </a:cubicBezTo>
                    <a:cubicBezTo>
                      <a:pt x="712" y="258"/>
                      <a:pt x="712" y="249"/>
                      <a:pt x="712" y="221"/>
                    </a:cubicBezTo>
                    <a:cubicBezTo>
                      <a:pt x="712" y="183"/>
                      <a:pt x="679" y="47"/>
                      <a:pt x="671" y="47"/>
                    </a:cubicBezTo>
                    <a:cubicBezTo>
                      <a:pt x="670" y="47"/>
                      <a:pt x="670" y="49"/>
                      <a:pt x="670" y="53"/>
                    </a:cubicBezTo>
                    <a:cubicBezTo>
                      <a:pt x="670" y="39"/>
                      <a:pt x="665" y="35"/>
                      <a:pt x="659" y="35"/>
                    </a:cubicBezTo>
                    <a:cubicBezTo>
                      <a:pt x="647" y="35"/>
                      <a:pt x="628" y="53"/>
                      <a:pt x="628" y="53"/>
                    </a:cubicBezTo>
                    <a:cubicBezTo>
                      <a:pt x="628" y="32"/>
                      <a:pt x="618" y="32"/>
                      <a:pt x="607" y="32"/>
                    </a:cubicBezTo>
                    <a:cubicBezTo>
                      <a:pt x="597" y="32"/>
                      <a:pt x="586" y="32"/>
                      <a:pt x="586" y="11"/>
                    </a:cubicBezTo>
                    <a:cubicBezTo>
                      <a:pt x="586" y="11"/>
                      <a:pt x="565" y="1"/>
                      <a:pt x="5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54"/>
              <p:cNvSpPr/>
              <p:nvPr/>
            </p:nvSpPr>
            <p:spPr>
              <a:xfrm>
                <a:off x="2439156" y="2935511"/>
                <a:ext cx="168876" cy="496721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4312" extrusionOk="0">
                    <a:moveTo>
                      <a:pt x="1" y="1"/>
                    </a:moveTo>
                    <a:lnTo>
                      <a:pt x="1" y="4312"/>
                    </a:lnTo>
                    <a:lnTo>
                      <a:pt x="1466" y="4312"/>
                    </a:lnTo>
                    <a:lnTo>
                      <a:pt x="146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54"/>
              <p:cNvSpPr/>
              <p:nvPr/>
            </p:nvSpPr>
            <p:spPr>
              <a:xfrm>
                <a:off x="1889572" y="3369442"/>
                <a:ext cx="202628" cy="188113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33" extrusionOk="0">
                    <a:moveTo>
                      <a:pt x="1172" y="168"/>
                    </a:moveTo>
                    <a:lnTo>
                      <a:pt x="963" y="419"/>
                    </a:lnTo>
                    <a:lnTo>
                      <a:pt x="1382" y="419"/>
                    </a:lnTo>
                    <a:lnTo>
                      <a:pt x="1172" y="168"/>
                    </a:lnTo>
                    <a:close/>
                    <a:moveTo>
                      <a:pt x="503" y="210"/>
                    </a:moveTo>
                    <a:lnTo>
                      <a:pt x="294" y="461"/>
                    </a:lnTo>
                    <a:lnTo>
                      <a:pt x="712" y="461"/>
                    </a:lnTo>
                    <a:lnTo>
                      <a:pt x="503" y="210"/>
                    </a:lnTo>
                    <a:close/>
                    <a:moveTo>
                      <a:pt x="1131" y="461"/>
                    </a:moveTo>
                    <a:lnTo>
                      <a:pt x="1131" y="1214"/>
                    </a:lnTo>
                    <a:lnTo>
                      <a:pt x="1256" y="1214"/>
                    </a:lnTo>
                    <a:lnTo>
                      <a:pt x="1256" y="461"/>
                    </a:lnTo>
                    <a:close/>
                    <a:moveTo>
                      <a:pt x="503" y="503"/>
                    </a:moveTo>
                    <a:lnTo>
                      <a:pt x="503" y="1256"/>
                    </a:lnTo>
                    <a:lnTo>
                      <a:pt x="294" y="1256"/>
                    </a:lnTo>
                    <a:lnTo>
                      <a:pt x="294" y="1382"/>
                    </a:lnTo>
                    <a:lnTo>
                      <a:pt x="1465" y="1382"/>
                    </a:lnTo>
                    <a:lnTo>
                      <a:pt x="1465" y="1256"/>
                    </a:lnTo>
                    <a:lnTo>
                      <a:pt x="628" y="1256"/>
                    </a:lnTo>
                    <a:lnTo>
                      <a:pt x="628" y="503"/>
                    </a:lnTo>
                    <a:close/>
                    <a:moveTo>
                      <a:pt x="1675" y="42"/>
                    </a:moveTo>
                    <a:lnTo>
                      <a:pt x="1675" y="1507"/>
                    </a:lnTo>
                    <a:lnTo>
                      <a:pt x="43" y="1507"/>
                    </a:lnTo>
                    <a:lnTo>
                      <a:pt x="43" y="42"/>
                    </a:lnTo>
                    <a:close/>
                    <a:moveTo>
                      <a:pt x="1" y="0"/>
                    </a:moveTo>
                    <a:lnTo>
                      <a:pt x="1" y="1633"/>
                    </a:lnTo>
                    <a:lnTo>
                      <a:pt x="1758" y="1633"/>
                    </a:lnTo>
                    <a:lnTo>
                      <a:pt x="17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54"/>
              <p:cNvSpPr/>
              <p:nvPr/>
            </p:nvSpPr>
            <p:spPr>
              <a:xfrm>
                <a:off x="2458508" y="2959701"/>
                <a:ext cx="139847" cy="453292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393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168" y="167"/>
                    </a:lnTo>
                    <a:lnTo>
                      <a:pt x="168" y="0"/>
                    </a:lnTo>
                    <a:close/>
                    <a:moveTo>
                      <a:pt x="1214" y="377"/>
                    </a:moveTo>
                    <a:lnTo>
                      <a:pt x="209" y="419"/>
                    </a:lnTo>
                    <a:lnTo>
                      <a:pt x="1214" y="419"/>
                    </a:lnTo>
                    <a:lnTo>
                      <a:pt x="1214" y="377"/>
                    </a:lnTo>
                    <a:close/>
                    <a:moveTo>
                      <a:pt x="168" y="544"/>
                    </a:moveTo>
                    <a:lnTo>
                      <a:pt x="168" y="628"/>
                    </a:lnTo>
                    <a:lnTo>
                      <a:pt x="1172" y="628"/>
                    </a:lnTo>
                    <a:lnTo>
                      <a:pt x="1172" y="544"/>
                    </a:lnTo>
                    <a:close/>
                    <a:moveTo>
                      <a:pt x="168" y="670"/>
                    </a:moveTo>
                    <a:lnTo>
                      <a:pt x="168" y="753"/>
                    </a:lnTo>
                    <a:lnTo>
                      <a:pt x="1172" y="753"/>
                    </a:lnTo>
                    <a:lnTo>
                      <a:pt x="1172" y="670"/>
                    </a:lnTo>
                    <a:close/>
                    <a:moveTo>
                      <a:pt x="335" y="837"/>
                    </a:moveTo>
                    <a:lnTo>
                      <a:pt x="335" y="879"/>
                    </a:lnTo>
                    <a:lnTo>
                      <a:pt x="1172" y="879"/>
                    </a:lnTo>
                    <a:lnTo>
                      <a:pt x="1172" y="837"/>
                    </a:lnTo>
                    <a:close/>
                    <a:moveTo>
                      <a:pt x="0" y="795"/>
                    </a:moveTo>
                    <a:lnTo>
                      <a:pt x="0" y="1005"/>
                    </a:lnTo>
                    <a:lnTo>
                      <a:pt x="293" y="1005"/>
                    </a:lnTo>
                    <a:lnTo>
                      <a:pt x="293" y="795"/>
                    </a:lnTo>
                    <a:close/>
                    <a:moveTo>
                      <a:pt x="335" y="1005"/>
                    </a:moveTo>
                    <a:lnTo>
                      <a:pt x="335" y="1046"/>
                    </a:lnTo>
                    <a:lnTo>
                      <a:pt x="1172" y="1046"/>
                    </a:lnTo>
                    <a:lnTo>
                      <a:pt x="335" y="1005"/>
                    </a:lnTo>
                    <a:close/>
                    <a:moveTo>
                      <a:pt x="0" y="1088"/>
                    </a:moveTo>
                    <a:lnTo>
                      <a:pt x="0" y="1297"/>
                    </a:lnTo>
                    <a:lnTo>
                      <a:pt x="293" y="1297"/>
                    </a:lnTo>
                    <a:lnTo>
                      <a:pt x="293" y="1088"/>
                    </a:lnTo>
                    <a:close/>
                    <a:moveTo>
                      <a:pt x="335" y="1256"/>
                    </a:moveTo>
                    <a:lnTo>
                      <a:pt x="335" y="1423"/>
                    </a:lnTo>
                    <a:lnTo>
                      <a:pt x="1172" y="1423"/>
                    </a:lnTo>
                    <a:lnTo>
                      <a:pt x="1172" y="1256"/>
                    </a:lnTo>
                    <a:close/>
                    <a:moveTo>
                      <a:pt x="0" y="1381"/>
                    </a:moveTo>
                    <a:lnTo>
                      <a:pt x="0" y="1590"/>
                    </a:lnTo>
                    <a:lnTo>
                      <a:pt x="293" y="1590"/>
                    </a:lnTo>
                    <a:lnTo>
                      <a:pt x="293" y="1381"/>
                    </a:lnTo>
                    <a:close/>
                    <a:moveTo>
                      <a:pt x="335" y="1507"/>
                    </a:moveTo>
                    <a:lnTo>
                      <a:pt x="335" y="1590"/>
                    </a:lnTo>
                    <a:lnTo>
                      <a:pt x="1172" y="1590"/>
                    </a:lnTo>
                    <a:lnTo>
                      <a:pt x="1172" y="1507"/>
                    </a:lnTo>
                    <a:close/>
                    <a:moveTo>
                      <a:pt x="335" y="1716"/>
                    </a:moveTo>
                    <a:lnTo>
                      <a:pt x="335" y="1800"/>
                    </a:lnTo>
                    <a:lnTo>
                      <a:pt x="1172" y="1800"/>
                    </a:lnTo>
                    <a:lnTo>
                      <a:pt x="1172" y="1716"/>
                    </a:lnTo>
                    <a:close/>
                    <a:moveTo>
                      <a:pt x="0" y="1674"/>
                    </a:moveTo>
                    <a:lnTo>
                      <a:pt x="0" y="1883"/>
                    </a:lnTo>
                    <a:lnTo>
                      <a:pt x="293" y="1883"/>
                    </a:lnTo>
                    <a:lnTo>
                      <a:pt x="293" y="1674"/>
                    </a:lnTo>
                    <a:close/>
                    <a:moveTo>
                      <a:pt x="335" y="1883"/>
                    </a:moveTo>
                    <a:lnTo>
                      <a:pt x="335" y="1967"/>
                    </a:lnTo>
                    <a:lnTo>
                      <a:pt x="1172" y="1967"/>
                    </a:lnTo>
                    <a:lnTo>
                      <a:pt x="1172" y="1883"/>
                    </a:lnTo>
                    <a:close/>
                    <a:moveTo>
                      <a:pt x="168" y="2093"/>
                    </a:moveTo>
                    <a:lnTo>
                      <a:pt x="168" y="2134"/>
                    </a:lnTo>
                    <a:lnTo>
                      <a:pt x="1172" y="2134"/>
                    </a:lnTo>
                    <a:lnTo>
                      <a:pt x="168" y="2093"/>
                    </a:lnTo>
                    <a:close/>
                    <a:moveTo>
                      <a:pt x="335" y="2260"/>
                    </a:moveTo>
                    <a:lnTo>
                      <a:pt x="335" y="2344"/>
                    </a:lnTo>
                    <a:lnTo>
                      <a:pt x="1172" y="2344"/>
                    </a:lnTo>
                    <a:lnTo>
                      <a:pt x="1172" y="2260"/>
                    </a:lnTo>
                    <a:close/>
                    <a:moveTo>
                      <a:pt x="0" y="2260"/>
                    </a:moveTo>
                    <a:lnTo>
                      <a:pt x="0" y="2469"/>
                    </a:lnTo>
                    <a:lnTo>
                      <a:pt x="293" y="2469"/>
                    </a:lnTo>
                    <a:lnTo>
                      <a:pt x="293" y="2260"/>
                    </a:lnTo>
                    <a:close/>
                    <a:moveTo>
                      <a:pt x="335" y="2427"/>
                    </a:moveTo>
                    <a:lnTo>
                      <a:pt x="335" y="2469"/>
                    </a:lnTo>
                    <a:lnTo>
                      <a:pt x="1172" y="2469"/>
                    </a:lnTo>
                    <a:lnTo>
                      <a:pt x="1172" y="2427"/>
                    </a:lnTo>
                    <a:close/>
                    <a:moveTo>
                      <a:pt x="0" y="2511"/>
                    </a:moveTo>
                    <a:lnTo>
                      <a:pt x="0" y="2720"/>
                    </a:lnTo>
                    <a:lnTo>
                      <a:pt x="293" y="2720"/>
                    </a:lnTo>
                    <a:lnTo>
                      <a:pt x="293" y="2511"/>
                    </a:lnTo>
                    <a:close/>
                    <a:moveTo>
                      <a:pt x="335" y="2679"/>
                    </a:moveTo>
                    <a:lnTo>
                      <a:pt x="335" y="2762"/>
                    </a:lnTo>
                    <a:lnTo>
                      <a:pt x="1172" y="2762"/>
                    </a:lnTo>
                    <a:lnTo>
                      <a:pt x="1172" y="2679"/>
                    </a:lnTo>
                    <a:close/>
                    <a:moveTo>
                      <a:pt x="335" y="2888"/>
                    </a:moveTo>
                    <a:lnTo>
                      <a:pt x="335" y="2930"/>
                    </a:lnTo>
                    <a:lnTo>
                      <a:pt x="1172" y="2930"/>
                    </a:lnTo>
                    <a:lnTo>
                      <a:pt x="1172" y="2888"/>
                    </a:lnTo>
                    <a:close/>
                    <a:moveTo>
                      <a:pt x="0" y="2804"/>
                    </a:moveTo>
                    <a:lnTo>
                      <a:pt x="0" y="3013"/>
                    </a:lnTo>
                    <a:lnTo>
                      <a:pt x="293" y="3013"/>
                    </a:lnTo>
                    <a:lnTo>
                      <a:pt x="293" y="2804"/>
                    </a:lnTo>
                    <a:close/>
                    <a:moveTo>
                      <a:pt x="335" y="3097"/>
                    </a:moveTo>
                    <a:lnTo>
                      <a:pt x="335" y="3264"/>
                    </a:lnTo>
                    <a:lnTo>
                      <a:pt x="1172" y="3264"/>
                    </a:lnTo>
                    <a:lnTo>
                      <a:pt x="1172" y="3097"/>
                    </a:lnTo>
                    <a:close/>
                    <a:moveTo>
                      <a:pt x="0" y="3139"/>
                    </a:moveTo>
                    <a:lnTo>
                      <a:pt x="0" y="3348"/>
                    </a:lnTo>
                    <a:lnTo>
                      <a:pt x="293" y="3348"/>
                    </a:lnTo>
                    <a:lnTo>
                      <a:pt x="293" y="3139"/>
                    </a:lnTo>
                    <a:close/>
                    <a:moveTo>
                      <a:pt x="168" y="3390"/>
                    </a:moveTo>
                    <a:lnTo>
                      <a:pt x="168" y="3516"/>
                    </a:lnTo>
                    <a:lnTo>
                      <a:pt x="1172" y="3516"/>
                    </a:lnTo>
                    <a:lnTo>
                      <a:pt x="1172" y="3390"/>
                    </a:lnTo>
                    <a:close/>
                    <a:moveTo>
                      <a:pt x="168" y="3683"/>
                    </a:moveTo>
                    <a:lnTo>
                      <a:pt x="168" y="3725"/>
                    </a:lnTo>
                    <a:lnTo>
                      <a:pt x="1172" y="3725"/>
                    </a:lnTo>
                    <a:lnTo>
                      <a:pt x="1172" y="3683"/>
                    </a:lnTo>
                    <a:close/>
                    <a:moveTo>
                      <a:pt x="0" y="3767"/>
                    </a:moveTo>
                    <a:lnTo>
                      <a:pt x="0" y="3934"/>
                    </a:lnTo>
                    <a:lnTo>
                      <a:pt x="168" y="3934"/>
                    </a:lnTo>
                    <a:lnTo>
                      <a:pt x="168" y="376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54"/>
              <p:cNvSpPr/>
              <p:nvPr/>
            </p:nvSpPr>
            <p:spPr>
              <a:xfrm>
                <a:off x="2699491" y="2766869"/>
                <a:ext cx="843803" cy="843803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7325" extrusionOk="0">
                    <a:moveTo>
                      <a:pt x="168" y="0"/>
                    </a:moveTo>
                    <a:cubicBezTo>
                      <a:pt x="43" y="0"/>
                      <a:pt x="1" y="42"/>
                      <a:pt x="1" y="167"/>
                    </a:cubicBezTo>
                    <a:lnTo>
                      <a:pt x="1" y="7157"/>
                    </a:lnTo>
                    <a:cubicBezTo>
                      <a:pt x="1" y="7282"/>
                      <a:pt x="84" y="7324"/>
                      <a:pt x="168" y="7324"/>
                    </a:cubicBezTo>
                    <a:lnTo>
                      <a:pt x="7157" y="7324"/>
                    </a:lnTo>
                    <a:cubicBezTo>
                      <a:pt x="7283" y="7324"/>
                      <a:pt x="7325" y="7282"/>
                      <a:pt x="7325" y="7157"/>
                    </a:cubicBezTo>
                    <a:lnTo>
                      <a:pt x="7325" y="167"/>
                    </a:lnTo>
                    <a:cubicBezTo>
                      <a:pt x="7325" y="42"/>
                      <a:pt x="7283" y="0"/>
                      <a:pt x="71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54"/>
              <p:cNvSpPr/>
              <p:nvPr/>
            </p:nvSpPr>
            <p:spPr>
              <a:xfrm>
                <a:off x="3032167" y="2766869"/>
                <a:ext cx="192952" cy="192952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1675" extrusionOk="0">
                    <a:moveTo>
                      <a:pt x="0" y="0"/>
                    </a:moveTo>
                    <a:lnTo>
                      <a:pt x="0" y="1590"/>
                    </a:lnTo>
                    <a:lnTo>
                      <a:pt x="168" y="1590"/>
                    </a:lnTo>
                    <a:cubicBezTo>
                      <a:pt x="178" y="1569"/>
                      <a:pt x="186" y="1562"/>
                      <a:pt x="193" y="1562"/>
                    </a:cubicBezTo>
                    <a:cubicBezTo>
                      <a:pt x="212" y="1562"/>
                      <a:pt x="220" y="1632"/>
                      <a:pt x="252" y="1632"/>
                    </a:cubicBezTo>
                    <a:cubicBezTo>
                      <a:pt x="252" y="1632"/>
                      <a:pt x="335" y="1590"/>
                      <a:pt x="377" y="1590"/>
                    </a:cubicBezTo>
                    <a:cubicBezTo>
                      <a:pt x="394" y="1590"/>
                      <a:pt x="411" y="1597"/>
                      <a:pt x="425" y="1597"/>
                    </a:cubicBezTo>
                    <a:cubicBezTo>
                      <a:pt x="446" y="1597"/>
                      <a:pt x="461" y="1582"/>
                      <a:pt x="461" y="1507"/>
                    </a:cubicBezTo>
                    <a:cubicBezTo>
                      <a:pt x="489" y="1507"/>
                      <a:pt x="535" y="1544"/>
                      <a:pt x="563" y="1544"/>
                    </a:cubicBezTo>
                    <a:cubicBezTo>
                      <a:pt x="577" y="1544"/>
                      <a:pt x="586" y="1535"/>
                      <a:pt x="586" y="1507"/>
                    </a:cubicBezTo>
                    <a:cubicBezTo>
                      <a:pt x="628" y="1507"/>
                      <a:pt x="670" y="1674"/>
                      <a:pt x="670" y="1674"/>
                    </a:cubicBezTo>
                    <a:lnTo>
                      <a:pt x="837" y="1465"/>
                    </a:lnTo>
                    <a:cubicBezTo>
                      <a:pt x="869" y="1559"/>
                      <a:pt x="900" y="1606"/>
                      <a:pt x="949" y="1606"/>
                    </a:cubicBezTo>
                    <a:cubicBezTo>
                      <a:pt x="966" y="1606"/>
                      <a:pt x="984" y="1601"/>
                      <a:pt x="1005" y="1590"/>
                    </a:cubicBezTo>
                    <a:cubicBezTo>
                      <a:pt x="1026" y="1611"/>
                      <a:pt x="1047" y="1622"/>
                      <a:pt x="1062" y="1622"/>
                    </a:cubicBezTo>
                    <a:cubicBezTo>
                      <a:pt x="1078" y="1622"/>
                      <a:pt x="1089" y="1611"/>
                      <a:pt x="1089" y="1590"/>
                    </a:cubicBezTo>
                    <a:cubicBezTo>
                      <a:pt x="1102" y="1564"/>
                      <a:pt x="1119" y="1555"/>
                      <a:pt x="1136" y="1555"/>
                    </a:cubicBezTo>
                    <a:cubicBezTo>
                      <a:pt x="1174" y="1555"/>
                      <a:pt x="1214" y="1603"/>
                      <a:pt x="1214" y="1632"/>
                    </a:cubicBezTo>
                    <a:cubicBezTo>
                      <a:pt x="1256" y="1590"/>
                      <a:pt x="1256" y="1590"/>
                      <a:pt x="1298" y="1590"/>
                    </a:cubicBezTo>
                    <a:cubicBezTo>
                      <a:pt x="1310" y="1508"/>
                      <a:pt x="1328" y="1479"/>
                      <a:pt x="1349" y="1479"/>
                    </a:cubicBezTo>
                    <a:cubicBezTo>
                      <a:pt x="1403" y="1479"/>
                      <a:pt x="1477" y="1674"/>
                      <a:pt x="1507" y="1674"/>
                    </a:cubicBezTo>
                    <a:cubicBezTo>
                      <a:pt x="1539" y="1674"/>
                      <a:pt x="1547" y="1550"/>
                      <a:pt x="1586" y="1550"/>
                    </a:cubicBezTo>
                    <a:cubicBezTo>
                      <a:pt x="1598" y="1550"/>
                      <a:pt x="1613" y="1561"/>
                      <a:pt x="1633" y="1590"/>
                    </a:cubicBezTo>
                    <a:cubicBezTo>
                      <a:pt x="1633" y="1604"/>
                      <a:pt x="1637" y="1609"/>
                      <a:pt x="1643" y="1609"/>
                    </a:cubicBezTo>
                    <a:cubicBezTo>
                      <a:pt x="1656" y="1609"/>
                      <a:pt x="1674" y="1590"/>
                      <a:pt x="1674" y="1590"/>
                    </a:cubicBezTo>
                    <a:lnTo>
                      <a:pt x="16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54"/>
              <p:cNvSpPr/>
              <p:nvPr/>
            </p:nvSpPr>
            <p:spPr>
              <a:xfrm>
                <a:off x="2709167" y="3586350"/>
                <a:ext cx="843803" cy="19468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169" extrusionOk="0">
                    <a:moveTo>
                      <a:pt x="42" y="1"/>
                    </a:moveTo>
                    <a:cubicBezTo>
                      <a:pt x="0" y="126"/>
                      <a:pt x="42" y="168"/>
                      <a:pt x="126" y="168"/>
                    </a:cubicBezTo>
                    <a:lnTo>
                      <a:pt x="7157" y="168"/>
                    </a:lnTo>
                    <a:cubicBezTo>
                      <a:pt x="7241" y="168"/>
                      <a:pt x="7324" y="126"/>
                      <a:pt x="7324" y="1"/>
                    </a:cubicBezTo>
                    <a:close/>
                  </a:path>
                </a:pathLst>
              </a:custGeom>
              <a:solidFill>
                <a:srgbClr val="000000">
                  <a:alpha val="45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54"/>
              <p:cNvSpPr/>
              <p:nvPr/>
            </p:nvSpPr>
            <p:spPr>
              <a:xfrm>
                <a:off x="3051404" y="3435678"/>
                <a:ext cx="173714" cy="170143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1477" extrusionOk="0">
                    <a:moveTo>
                      <a:pt x="545" y="1"/>
                    </a:moveTo>
                    <a:cubicBezTo>
                      <a:pt x="524" y="1"/>
                      <a:pt x="503" y="11"/>
                      <a:pt x="503" y="53"/>
                    </a:cubicBezTo>
                    <a:cubicBezTo>
                      <a:pt x="503" y="82"/>
                      <a:pt x="483" y="131"/>
                      <a:pt x="471" y="131"/>
                    </a:cubicBezTo>
                    <a:cubicBezTo>
                      <a:pt x="465" y="131"/>
                      <a:pt x="461" y="121"/>
                      <a:pt x="461" y="95"/>
                    </a:cubicBezTo>
                    <a:cubicBezTo>
                      <a:pt x="461" y="95"/>
                      <a:pt x="419" y="95"/>
                      <a:pt x="419" y="53"/>
                    </a:cubicBezTo>
                    <a:cubicBezTo>
                      <a:pt x="419" y="95"/>
                      <a:pt x="377" y="221"/>
                      <a:pt x="377" y="262"/>
                    </a:cubicBezTo>
                    <a:cubicBezTo>
                      <a:pt x="377" y="254"/>
                      <a:pt x="374" y="250"/>
                      <a:pt x="368" y="250"/>
                    </a:cubicBezTo>
                    <a:cubicBezTo>
                      <a:pt x="352" y="250"/>
                      <a:pt x="320" y="275"/>
                      <a:pt x="303" y="275"/>
                    </a:cubicBezTo>
                    <a:cubicBezTo>
                      <a:pt x="298" y="275"/>
                      <a:pt x="294" y="271"/>
                      <a:pt x="294" y="262"/>
                    </a:cubicBezTo>
                    <a:cubicBezTo>
                      <a:pt x="294" y="304"/>
                      <a:pt x="252" y="304"/>
                      <a:pt x="252" y="388"/>
                    </a:cubicBezTo>
                    <a:lnTo>
                      <a:pt x="210" y="262"/>
                    </a:lnTo>
                    <a:cubicBezTo>
                      <a:pt x="210" y="221"/>
                      <a:pt x="168" y="221"/>
                      <a:pt x="168" y="221"/>
                    </a:cubicBezTo>
                    <a:cubicBezTo>
                      <a:pt x="105" y="221"/>
                      <a:pt x="90" y="150"/>
                      <a:pt x="86" y="150"/>
                    </a:cubicBezTo>
                    <a:cubicBezTo>
                      <a:pt x="85" y="150"/>
                      <a:pt x="85" y="158"/>
                      <a:pt x="85" y="179"/>
                    </a:cubicBezTo>
                    <a:cubicBezTo>
                      <a:pt x="85" y="200"/>
                      <a:pt x="74" y="210"/>
                      <a:pt x="64" y="210"/>
                    </a:cubicBezTo>
                    <a:cubicBezTo>
                      <a:pt x="53" y="210"/>
                      <a:pt x="43" y="200"/>
                      <a:pt x="43" y="179"/>
                    </a:cubicBezTo>
                    <a:cubicBezTo>
                      <a:pt x="43" y="151"/>
                      <a:pt x="38" y="142"/>
                      <a:pt x="32" y="142"/>
                    </a:cubicBezTo>
                    <a:cubicBezTo>
                      <a:pt x="19" y="142"/>
                      <a:pt x="1" y="179"/>
                      <a:pt x="1" y="179"/>
                    </a:cubicBezTo>
                    <a:lnTo>
                      <a:pt x="1" y="1476"/>
                    </a:lnTo>
                    <a:lnTo>
                      <a:pt x="1507" y="1476"/>
                    </a:lnTo>
                    <a:lnTo>
                      <a:pt x="1507" y="95"/>
                    </a:lnTo>
                    <a:lnTo>
                      <a:pt x="1424" y="95"/>
                    </a:lnTo>
                    <a:lnTo>
                      <a:pt x="1340" y="221"/>
                    </a:lnTo>
                    <a:cubicBezTo>
                      <a:pt x="1340" y="242"/>
                      <a:pt x="1330" y="252"/>
                      <a:pt x="1319" y="252"/>
                    </a:cubicBezTo>
                    <a:cubicBezTo>
                      <a:pt x="1309" y="252"/>
                      <a:pt x="1298" y="242"/>
                      <a:pt x="1298" y="221"/>
                    </a:cubicBezTo>
                    <a:cubicBezTo>
                      <a:pt x="1298" y="221"/>
                      <a:pt x="1288" y="231"/>
                      <a:pt x="1277" y="231"/>
                    </a:cubicBezTo>
                    <a:cubicBezTo>
                      <a:pt x="1267" y="231"/>
                      <a:pt x="1256" y="221"/>
                      <a:pt x="1256" y="179"/>
                    </a:cubicBezTo>
                    <a:cubicBezTo>
                      <a:pt x="1256" y="151"/>
                      <a:pt x="1256" y="142"/>
                      <a:pt x="1255" y="142"/>
                    </a:cubicBezTo>
                    <a:cubicBezTo>
                      <a:pt x="1252" y="142"/>
                      <a:pt x="1242" y="179"/>
                      <a:pt x="1215" y="179"/>
                    </a:cubicBezTo>
                    <a:cubicBezTo>
                      <a:pt x="1215" y="179"/>
                      <a:pt x="1131" y="179"/>
                      <a:pt x="1131" y="221"/>
                    </a:cubicBezTo>
                    <a:cubicBezTo>
                      <a:pt x="1131" y="228"/>
                      <a:pt x="1129" y="232"/>
                      <a:pt x="1127" y="232"/>
                    </a:cubicBezTo>
                    <a:cubicBezTo>
                      <a:pt x="1117" y="232"/>
                      <a:pt x="1089" y="163"/>
                      <a:pt x="1089" y="95"/>
                    </a:cubicBezTo>
                    <a:cubicBezTo>
                      <a:pt x="1089" y="137"/>
                      <a:pt x="1078" y="137"/>
                      <a:pt x="1068" y="137"/>
                    </a:cubicBezTo>
                    <a:cubicBezTo>
                      <a:pt x="1058" y="137"/>
                      <a:pt x="1047" y="137"/>
                      <a:pt x="1047" y="179"/>
                    </a:cubicBezTo>
                    <a:cubicBezTo>
                      <a:pt x="1047" y="151"/>
                      <a:pt x="1042" y="142"/>
                      <a:pt x="1036" y="142"/>
                    </a:cubicBezTo>
                    <a:cubicBezTo>
                      <a:pt x="1024" y="142"/>
                      <a:pt x="1005" y="179"/>
                      <a:pt x="1005" y="179"/>
                    </a:cubicBezTo>
                    <a:cubicBezTo>
                      <a:pt x="1005" y="179"/>
                      <a:pt x="944" y="271"/>
                      <a:pt x="926" y="271"/>
                    </a:cubicBezTo>
                    <a:cubicBezTo>
                      <a:pt x="923" y="271"/>
                      <a:pt x="922" y="268"/>
                      <a:pt x="922" y="262"/>
                    </a:cubicBezTo>
                    <a:cubicBezTo>
                      <a:pt x="922" y="262"/>
                      <a:pt x="880" y="221"/>
                      <a:pt x="880" y="179"/>
                    </a:cubicBezTo>
                    <a:cubicBezTo>
                      <a:pt x="880" y="95"/>
                      <a:pt x="869" y="74"/>
                      <a:pt x="859" y="74"/>
                    </a:cubicBezTo>
                    <a:cubicBezTo>
                      <a:pt x="848" y="74"/>
                      <a:pt x="838" y="95"/>
                      <a:pt x="838" y="95"/>
                    </a:cubicBezTo>
                    <a:cubicBezTo>
                      <a:pt x="838" y="179"/>
                      <a:pt x="796" y="221"/>
                      <a:pt x="796" y="221"/>
                    </a:cubicBezTo>
                    <a:cubicBezTo>
                      <a:pt x="740" y="221"/>
                      <a:pt x="722" y="258"/>
                      <a:pt x="715" y="258"/>
                    </a:cubicBezTo>
                    <a:cubicBezTo>
                      <a:pt x="712" y="258"/>
                      <a:pt x="712" y="249"/>
                      <a:pt x="712" y="221"/>
                    </a:cubicBezTo>
                    <a:cubicBezTo>
                      <a:pt x="712" y="183"/>
                      <a:pt x="679" y="47"/>
                      <a:pt x="672" y="47"/>
                    </a:cubicBezTo>
                    <a:cubicBezTo>
                      <a:pt x="671" y="47"/>
                      <a:pt x="670" y="49"/>
                      <a:pt x="670" y="53"/>
                    </a:cubicBezTo>
                    <a:cubicBezTo>
                      <a:pt x="670" y="39"/>
                      <a:pt x="666" y="35"/>
                      <a:pt x="660" y="35"/>
                    </a:cubicBezTo>
                    <a:cubicBezTo>
                      <a:pt x="647" y="35"/>
                      <a:pt x="629" y="53"/>
                      <a:pt x="629" y="53"/>
                    </a:cubicBezTo>
                    <a:cubicBezTo>
                      <a:pt x="629" y="32"/>
                      <a:pt x="618" y="32"/>
                      <a:pt x="608" y="32"/>
                    </a:cubicBezTo>
                    <a:cubicBezTo>
                      <a:pt x="597" y="32"/>
                      <a:pt x="587" y="32"/>
                      <a:pt x="587" y="11"/>
                    </a:cubicBezTo>
                    <a:cubicBezTo>
                      <a:pt x="587" y="11"/>
                      <a:pt x="566" y="1"/>
                      <a:pt x="5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54"/>
              <p:cNvSpPr/>
              <p:nvPr/>
            </p:nvSpPr>
            <p:spPr>
              <a:xfrm>
                <a:off x="3331092" y="2935511"/>
                <a:ext cx="168761" cy="496721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4312" extrusionOk="0">
                    <a:moveTo>
                      <a:pt x="0" y="1"/>
                    </a:moveTo>
                    <a:lnTo>
                      <a:pt x="0" y="4312"/>
                    </a:lnTo>
                    <a:lnTo>
                      <a:pt x="1465" y="4312"/>
                    </a:lnTo>
                    <a:lnTo>
                      <a:pt x="14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54"/>
              <p:cNvSpPr/>
              <p:nvPr/>
            </p:nvSpPr>
            <p:spPr>
              <a:xfrm>
                <a:off x="2781508" y="3369442"/>
                <a:ext cx="202513" cy="188113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633" extrusionOk="0">
                    <a:moveTo>
                      <a:pt x="1172" y="168"/>
                    </a:moveTo>
                    <a:lnTo>
                      <a:pt x="963" y="419"/>
                    </a:lnTo>
                    <a:lnTo>
                      <a:pt x="1381" y="419"/>
                    </a:lnTo>
                    <a:lnTo>
                      <a:pt x="1172" y="168"/>
                    </a:lnTo>
                    <a:close/>
                    <a:moveTo>
                      <a:pt x="502" y="210"/>
                    </a:moveTo>
                    <a:lnTo>
                      <a:pt x="293" y="461"/>
                    </a:lnTo>
                    <a:lnTo>
                      <a:pt x="712" y="461"/>
                    </a:lnTo>
                    <a:lnTo>
                      <a:pt x="502" y="210"/>
                    </a:lnTo>
                    <a:close/>
                    <a:moveTo>
                      <a:pt x="1130" y="461"/>
                    </a:moveTo>
                    <a:lnTo>
                      <a:pt x="1130" y="1214"/>
                    </a:lnTo>
                    <a:lnTo>
                      <a:pt x="1214" y="1214"/>
                    </a:lnTo>
                    <a:lnTo>
                      <a:pt x="1214" y="461"/>
                    </a:lnTo>
                    <a:close/>
                    <a:moveTo>
                      <a:pt x="461" y="503"/>
                    </a:moveTo>
                    <a:lnTo>
                      <a:pt x="461" y="1256"/>
                    </a:lnTo>
                    <a:lnTo>
                      <a:pt x="293" y="1256"/>
                    </a:lnTo>
                    <a:lnTo>
                      <a:pt x="293" y="1382"/>
                    </a:lnTo>
                    <a:lnTo>
                      <a:pt x="1465" y="1382"/>
                    </a:lnTo>
                    <a:lnTo>
                      <a:pt x="1465" y="1256"/>
                    </a:lnTo>
                    <a:lnTo>
                      <a:pt x="544" y="1256"/>
                    </a:lnTo>
                    <a:lnTo>
                      <a:pt x="544" y="503"/>
                    </a:lnTo>
                    <a:close/>
                    <a:moveTo>
                      <a:pt x="1674" y="42"/>
                    </a:moveTo>
                    <a:lnTo>
                      <a:pt x="1674" y="1507"/>
                    </a:lnTo>
                    <a:lnTo>
                      <a:pt x="42" y="1507"/>
                    </a:lnTo>
                    <a:lnTo>
                      <a:pt x="42" y="42"/>
                    </a:lnTo>
                    <a:close/>
                    <a:moveTo>
                      <a:pt x="0" y="0"/>
                    </a:moveTo>
                    <a:lnTo>
                      <a:pt x="0" y="1633"/>
                    </a:lnTo>
                    <a:lnTo>
                      <a:pt x="1758" y="1633"/>
                    </a:lnTo>
                    <a:lnTo>
                      <a:pt x="17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54"/>
              <p:cNvSpPr/>
              <p:nvPr/>
            </p:nvSpPr>
            <p:spPr>
              <a:xfrm>
                <a:off x="3350329" y="2959701"/>
                <a:ext cx="135124" cy="453292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3935" extrusionOk="0">
                    <a:moveTo>
                      <a:pt x="1" y="0"/>
                    </a:moveTo>
                    <a:lnTo>
                      <a:pt x="1" y="167"/>
                    </a:lnTo>
                    <a:lnTo>
                      <a:pt x="168" y="167"/>
                    </a:lnTo>
                    <a:lnTo>
                      <a:pt x="168" y="0"/>
                    </a:lnTo>
                    <a:close/>
                    <a:moveTo>
                      <a:pt x="1172" y="377"/>
                    </a:moveTo>
                    <a:lnTo>
                      <a:pt x="168" y="419"/>
                    </a:lnTo>
                    <a:lnTo>
                      <a:pt x="1172" y="419"/>
                    </a:lnTo>
                    <a:lnTo>
                      <a:pt x="1172" y="377"/>
                    </a:lnTo>
                    <a:close/>
                    <a:moveTo>
                      <a:pt x="168" y="544"/>
                    </a:moveTo>
                    <a:lnTo>
                      <a:pt x="168" y="628"/>
                    </a:lnTo>
                    <a:lnTo>
                      <a:pt x="1172" y="628"/>
                    </a:lnTo>
                    <a:lnTo>
                      <a:pt x="1172" y="544"/>
                    </a:lnTo>
                    <a:close/>
                    <a:moveTo>
                      <a:pt x="168" y="670"/>
                    </a:moveTo>
                    <a:lnTo>
                      <a:pt x="168" y="753"/>
                    </a:lnTo>
                    <a:lnTo>
                      <a:pt x="1172" y="753"/>
                    </a:lnTo>
                    <a:lnTo>
                      <a:pt x="1172" y="670"/>
                    </a:lnTo>
                    <a:close/>
                    <a:moveTo>
                      <a:pt x="335" y="837"/>
                    </a:moveTo>
                    <a:lnTo>
                      <a:pt x="335" y="879"/>
                    </a:lnTo>
                    <a:lnTo>
                      <a:pt x="1172" y="879"/>
                    </a:lnTo>
                    <a:lnTo>
                      <a:pt x="1172" y="837"/>
                    </a:lnTo>
                    <a:close/>
                    <a:moveTo>
                      <a:pt x="1" y="795"/>
                    </a:moveTo>
                    <a:lnTo>
                      <a:pt x="1" y="1005"/>
                    </a:lnTo>
                    <a:lnTo>
                      <a:pt x="294" y="1005"/>
                    </a:lnTo>
                    <a:lnTo>
                      <a:pt x="294" y="795"/>
                    </a:lnTo>
                    <a:close/>
                    <a:moveTo>
                      <a:pt x="335" y="1005"/>
                    </a:moveTo>
                    <a:lnTo>
                      <a:pt x="335" y="1046"/>
                    </a:lnTo>
                    <a:lnTo>
                      <a:pt x="1172" y="1046"/>
                    </a:lnTo>
                    <a:lnTo>
                      <a:pt x="335" y="1005"/>
                    </a:lnTo>
                    <a:close/>
                    <a:moveTo>
                      <a:pt x="1" y="1088"/>
                    </a:moveTo>
                    <a:lnTo>
                      <a:pt x="1" y="1297"/>
                    </a:lnTo>
                    <a:lnTo>
                      <a:pt x="294" y="1297"/>
                    </a:lnTo>
                    <a:lnTo>
                      <a:pt x="294" y="1088"/>
                    </a:lnTo>
                    <a:close/>
                    <a:moveTo>
                      <a:pt x="335" y="1256"/>
                    </a:moveTo>
                    <a:lnTo>
                      <a:pt x="335" y="1423"/>
                    </a:lnTo>
                    <a:lnTo>
                      <a:pt x="1172" y="1423"/>
                    </a:lnTo>
                    <a:lnTo>
                      <a:pt x="1172" y="1256"/>
                    </a:lnTo>
                    <a:close/>
                    <a:moveTo>
                      <a:pt x="1" y="1381"/>
                    </a:moveTo>
                    <a:lnTo>
                      <a:pt x="1" y="1590"/>
                    </a:lnTo>
                    <a:lnTo>
                      <a:pt x="294" y="1590"/>
                    </a:lnTo>
                    <a:lnTo>
                      <a:pt x="294" y="1381"/>
                    </a:lnTo>
                    <a:close/>
                    <a:moveTo>
                      <a:pt x="335" y="1507"/>
                    </a:moveTo>
                    <a:lnTo>
                      <a:pt x="335" y="1590"/>
                    </a:lnTo>
                    <a:lnTo>
                      <a:pt x="1172" y="1590"/>
                    </a:lnTo>
                    <a:lnTo>
                      <a:pt x="1172" y="1507"/>
                    </a:lnTo>
                    <a:close/>
                    <a:moveTo>
                      <a:pt x="335" y="1716"/>
                    </a:moveTo>
                    <a:lnTo>
                      <a:pt x="335" y="1800"/>
                    </a:lnTo>
                    <a:lnTo>
                      <a:pt x="1172" y="1800"/>
                    </a:lnTo>
                    <a:lnTo>
                      <a:pt x="1172" y="1716"/>
                    </a:lnTo>
                    <a:close/>
                    <a:moveTo>
                      <a:pt x="1" y="1674"/>
                    </a:moveTo>
                    <a:lnTo>
                      <a:pt x="1" y="1883"/>
                    </a:lnTo>
                    <a:lnTo>
                      <a:pt x="294" y="1883"/>
                    </a:lnTo>
                    <a:lnTo>
                      <a:pt x="294" y="1674"/>
                    </a:lnTo>
                    <a:close/>
                    <a:moveTo>
                      <a:pt x="335" y="1883"/>
                    </a:moveTo>
                    <a:lnTo>
                      <a:pt x="335" y="1967"/>
                    </a:lnTo>
                    <a:lnTo>
                      <a:pt x="1172" y="1967"/>
                    </a:lnTo>
                    <a:lnTo>
                      <a:pt x="1172" y="1883"/>
                    </a:lnTo>
                    <a:close/>
                    <a:moveTo>
                      <a:pt x="168" y="2093"/>
                    </a:moveTo>
                    <a:lnTo>
                      <a:pt x="168" y="2134"/>
                    </a:lnTo>
                    <a:lnTo>
                      <a:pt x="1172" y="2134"/>
                    </a:lnTo>
                    <a:lnTo>
                      <a:pt x="168" y="2093"/>
                    </a:lnTo>
                    <a:close/>
                    <a:moveTo>
                      <a:pt x="335" y="2260"/>
                    </a:moveTo>
                    <a:lnTo>
                      <a:pt x="335" y="2344"/>
                    </a:lnTo>
                    <a:lnTo>
                      <a:pt x="1172" y="2344"/>
                    </a:lnTo>
                    <a:lnTo>
                      <a:pt x="1172" y="2260"/>
                    </a:lnTo>
                    <a:close/>
                    <a:moveTo>
                      <a:pt x="1" y="2260"/>
                    </a:moveTo>
                    <a:lnTo>
                      <a:pt x="1" y="2469"/>
                    </a:lnTo>
                    <a:lnTo>
                      <a:pt x="294" y="2469"/>
                    </a:lnTo>
                    <a:lnTo>
                      <a:pt x="294" y="2260"/>
                    </a:lnTo>
                    <a:close/>
                    <a:moveTo>
                      <a:pt x="335" y="2427"/>
                    </a:moveTo>
                    <a:lnTo>
                      <a:pt x="335" y="2469"/>
                    </a:lnTo>
                    <a:lnTo>
                      <a:pt x="1172" y="2469"/>
                    </a:lnTo>
                    <a:lnTo>
                      <a:pt x="1172" y="2427"/>
                    </a:lnTo>
                    <a:close/>
                    <a:moveTo>
                      <a:pt x="1" y="2511"/>
                    </a:moveTo>
                    <a:lnTo>
                      <a:pt x="1" y="2720"/>
                    </a:lnTo>
                    <a:lnTo>
                      <a:pt x="294" y="2720"/>
                    </a:lnTo>
                    <a:lnTo>
                      <a:pt x="294" y="2511"/>
                    </a:lnTo>
                    <a:close/>
                    <a:moveTo>
                      <a:pt x="335" y="2679"/>
                    </a:moveTo>
                    <a:lnTo>
                      <a:pt x="335" y="2762"/>
                    </a:lnTo>
                    <a:lnTo>
                      <a:pt x="1172" y="2762"/>
                    </a:lnTo>
                    <a:lnTo>
                      <a:pt x="1172" y="2679"/>
                    </a:lnTo>
                    <a:close/>
                    <a:moveTo>
                      <a:pt x="335" y="2888"/>
                    </a:moveTo>
                    <a:lnTo>
                      <a:pt x="335" y="2930"/>
                    </a:lnTo>
                    <a:lnTo>
                      <a:pt x="1172" y="2930"/>
                    </a:lnTo>
                    <a:lnTo>
                      <a:pt x="1172" y="2888"/>
                    </a:lnTo>
                    <a:close/>
                    <a:moveTo>
                      <a:pt x="1" y="2804"/>
                    </a:moveTo>
                    <a:lnTo>
                      <a:pt x="1" y="3013"/>
                    </a:lnTo>
                    <a:lnTo>
                      <a:pt x="294" y="3013"/>
                    </a:lnTo>
                    <a:lnTo>
                      <a:pt x="294" y="2804"/>
                    </a:lnTo>
                    <a:close/>
                    <a:moveTo>
                      <a:pt x="335" y="3097"/>
                    </a:moveTo>
                    <a:lnTo>
                      <a:pt x="335" y="3264"/>
                    </a:lnTo>
                    <a:lnTo>
                      <a:pt x="1172" y="3264"/>
                    </a:lnTo>
                    <a:lnTo>
                      <a:pt x="1172" y="3097"/>
                    </a:lnTo>
                    <a:close/>
                    <a:moveTo>
                      <a:pt x="1" y="3139"/>
                    </a:moveTo>
                    <a:lnTo>
                      <a:pt x="1" y="3348"/>
                    </a:lnTo>
                    <a:lnTo>
                      <a:pt x="294" y="3348"/>
                    </a:lnTo>
                    <a:lnTo>
                      <a:pt x="294" y="3139"/>
                    </a:lnTo>
                    <a:close/>
                    <a:moveTo>
                      <a:pt x="168" y="3390"/>
                    </a:moveTo>
                    <a:lnTo>
                      <a:pt x="168" y="3516"/>
                    </a:lnTo>
                    <a:lnTo>
                      <a:pt x="1172" y="3516"/>
                    </a:lnTo>
                    <a:lnTo>
                      <a:pt x="1172" y="3390"/>
                    </a:lnTo>
                    <a:close/>
                    <a:moveTo>
                      <a:pt x="168" y="3683"/>
                    </a:moveTo>
                    <a:lnTo>
                      <a:pt x="168" y="3725"/>
                    </a:lnTo>
                    <a:lnTo>
                      <a:pt x="1172" y="3725"/>
                    </a:lnTo>
                    <a:lnTo>
                      <a:pt x="1172" y="3683"/>
                    </a:lnTo>
                    <a:close/>
                    <a:moveTo>
                      <a:pt x="1" y="3767"/>
                    </a:moveTo>
                    <a:lnTo>
                      <a:pt x="1" y="3934"/>
                    </a:lnTo>
                    <a:lnTo>
                      <a:pt x="168" y="3934"/>
                    </a:lnTo>
                    <a:lnTo>
                      <a:pt x="168" y="376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54"/>
              <p:cNvSpPr/>
              <p:nvPr/>
            </p:nvSpPr>
            <p:spPr>
              <a:xfrm>
                <a:off x="920572" y="1730248"/>
                <a:ext cx="843803" cy="843803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7325" extrusionOk="0">
                    <a:moveTo>
                      <a:pt x="168" y="1"/>
                    </a:moveTo>
                    <a:cubicBezTo>
                      <a:pt x="84" y="1"/>
                      <a:pt x="1" y="43"/>
                      <a:pt x="1" y="168"/>
                    </a:cubicBezTo>
                    <a:lnTo>
                      <a:pt x="1" y="7158"/>
                    </a:lnTo>
                    <a:cubicBezTo>
                      <a:pt x="1" y="7283"/>
                      <a:pt x="84" y="7325"/>
                      <a:pt x="168" y="7325"/>
                    </a:cubicBezTo>
                    <a:lnTo>
                      <a:pt x="7199" y="7325"/>
                    </a:lnTo>
                    <a:cubicBezTo>
                      <a:pt x="7283" y="7325"/>
                      <a:pt x="7325" y="7283"/>
                      <a:pt x="7325" y="7158"/>
                    </a:cubicBezTo>
                    <a:lnTo>
                      <a:pt x="7325" y="168"/>
                    </a:lnTo>
                    <a:cubicBezTo>
                      <a:pt x="7325" y="43"/>
                      <a:pt x="7283" y="1"/>
                      <a:pt x="71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54"/>
              <p:cNvSpPr/>
              <p:nvPr/>
            </p:nvSpPr>
            <p:spPr>
              <a:xfrm>
                <a:off x="1248410" y="1730248"/>
                <a:ext cx="192952" cy="193067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1676" extrusionOk="0">
                    <a:moveTo>
                      <a:pt x="0" y="1"/>
                    </a:moveTo>
                    <a:lnTo>
                      <a:pt x="0" y="1591"/>
                    </a:lnTo>
                    <a:lnTo>
                      <a:pt x="168" y="1591"/>
                    </a:lnTo>
                    <a:cubicBezTo>
                      <a:pt x="178" y="1570"/>
                      <a:pt x="186" y="1563"/>
                      <a:pt x="193" y="1563"/>
                    </a:cubicBezTo>
                    <a:cubicBezTo>
                      <a:pt x="212" y="1563"/>
                      <a:pt x="220" y="1633"/>
                      <a:pt x="252" y="1633"/>
                    </a:cubicBezTo>
                    <a:cubicBezTo>
                      <a:pt x="252" y="1633"/>
                      <a:pt x="293" y="1591"/>
                      <a:pt x="377" y="1591"/>
                    </a:cubicBezTo>
                    <a:cubicBezTo>
                      <a:pt x="394" y="1591"/>
                      <a:pt x="411" y="1598"/>
                      <a:pt x="425" y="1598"/>
                    </a:cubicBezTo>
                    <a:cubicBezTo>
                      <a:pt x="446" y="1598"/>
                      <a:pt x="461" y="1583"/>
                      <a:pt x="461" y="1508"/>
                    </a:cubicBezTo>
                    <a:cubicBezTo>
                      <a:pt x="489" y="1508"/>
                      <a:pt x="535" y="1545"/>
                      <a:pt x="563" y="1545"/>
                    </a:cubicBezTo>
                    <a:cubicBezTo>
                      <a:pt x="577" y="1545"/>
                      <a:pt x="586" y="1536"/>
                      <a:pt x="586" y="1508"/>
                    </a:cubicBezTo>
                    <a:cubicBezTo>
                      <a:pt x="628" y="1508"/>
                      <a:pt x="670" y="1675"/>
                      <a:pt x="670" y="1675"/>
                    </a:cubicBezTo>
                    <a:lnTo>
                      <a:pt x="837" y="1466"/>
                    </a:lnTo>
                    <a:cubicBezTo>
                      <a:pt x="869" y="1560"/>
                      <a:pt x="900" y="1607"/>
                      <a:pt x="949" y="1607"/>
                    </a:cubicBezTo>
                    <a:cubicBezTo>
                      <a:pt x="966" y="1607"/>
                      <a:pt x="984" y="1602"/>
                      <a:pt x="1005" y="1591"/>
                    </a:cubicBezTo>
                    <a:cubicBezTo>
                      <a:pt x="1026" y="1612"/>
                      <a:pt x="1047" y="1623"/>
                      <a:pt x="1062" y="1623"/>
                    </a:cubicBezTo>
                    <a:cubicBezTo>
                      <a:pt x="1078" y="1623"/>
                      <a:pt x="1089" y="1612"/>
                      <a:pt x="1089" y="1591"/>
                    </a:cubicBezTo>
                    <a:cubicBezTo>
                      <a:pt x="1102" y="1565"/>
                      <a:pt x="1119" y="1556"/>
                      <a:pt x="1136" y="1556"/>
                    </a:cubicBezTo>
                    <a:cubicBezTo>
                      <a:pt x="1174" y="1556"/>
                      <a:pt x="1214" y="1604"/>
                      <a:pt x="1214" y="1633"/>
                    </a:cubicBezTo>
                    <a:cubicBezTo>
                      <a:pt x="1256" y="1591"/>
                      <a:pt x="1256" y="1591"/>
                      <a:pt x="1298" y="1591"/>
                    </a:cubicBezTo>
                    <a:cubicBezTo>
                      <a:pt x="1310" y="1509"/>
                      <a:pt x="1328" y="1480"/>
                      <a:pt x="1349" y="1480"/>
                    </a:cubicBezTo>
                    <a:cubicBezTo>
                      <a:pt x="1403" y="1480"/>
                      <a:pt x="1477" y="1675"/>
                      <a:pt x="1507" y="1675"/>
                    </a:cubicBezTo>
                    <a:cubicBezTo>
                      <a:pt x="1539" y="1675"/>
                      <a:pt x="1547" y="1551"/>
                      <a:pt x="1587" y="1551"/>
                    </a:cubicBezTo>
                    <a:cubicBezTo>
                      <a:pt x="1598" y="1551"/>
                      <a:pt x="1613" y="1562"/>
                      <a:pt x="1633" y="1591"/>
                    </a:cubicBezTo>
                    <a:cubicBezTo>
                      <a:pt x="1633" y="1605"/>
                      <a:pt x="1637" y="1610"/>
                      <a:pt x="1643" y="1610"/>
                    </a:cubicBezTo>
                    <a:cubicBezTo>
                      <a:pt x="1656" y="1610"/>
                      <a:pt x="1674" y="1591"/>
                      <a:pt x="1674" y="1591"/>
                    </a:cubicBezTo>
                    <a:lnTo>
                      <a:pt x="167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54"/>
              <p:cNvSpPr/>
              <p:nvPr/>
            </p:nvSpPr>
            <p:spPr>
              <a:xfrm>
                <a:off x="920572" y="2549845"/>
                <a:ext cx="848642" cy="19468"/>
              </a:xfrm>
              <a:custGeom>
                <a:avLst/>
                <a:gdLst/>
                <a:ahLst/>
                <a:cxnLst/>
                <a:rect l="l" t="t" r="r" b="b"/>
                <a:pathLst>
                  <a:path w="7367" h="169" extrusionOk="0">
                    <a:moveTo>
                      <a:pt x="84" y="1"/>
                    </a:moveTo>
                    <a:cubicBezTo>
                      <a:pt x="1" y="126"/>
                      <a:pt x="126" y="168"/>
                      <a:pt x="168" y="168"/>
                    </a:cubicBezTo>
                    <a:lnTo>
                      <a:pt x="7199" y="168"/>
                    </a:lnTo>
                    <a:cubicBezTo>
                      <a:pt x="7283" y="168"/>
                      <a:pt x="7366" y="126"/>
                      <a:pt x="7366" y="1"/>
                    </a:cubicBezTo>
                    <a:close/>
                  </a:path>
                </a:pathLst>
              </a:custGeom>
              <a:solidFill>
                <a:srgbClr val="000000">
                  <a:alpha val="45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54"/>
              <p:cNvSpPr/>
              <p:nvPr/>
            </p:nvSpPr>
            <p:spPr>
              <a:xfrm>
                <a:off x="1267647" y="2399173"/>
                <a:ext cx="173714" cy="170143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1477" extrusionOk="0">
                    <a:moveTo>
                      <a:pt x="545" y="1"/>
                    </a:moveTo>
                    <a:cubicBezTo>
                      <a:pt x="524" y="1"/>
                      <a:pt x="503" y="11"/>
                      <a:pt x="503" y="53"/>
                    </a:cubicBezTo>
                    <a:cubicBezTo>
                      <a:pt x="503" y="82"/>
                      <a:pt x="483" y="131"/>
                      <a:pt x="471" y="131"/>
                    </a:cubicBezTo>
                    <a:cubicBezTo>
                      <a:pt x="465" y="131"/>
                      <a:pt x="461" y="121"/>
                      <a:pt x="461" y="95"/>
                    </a:cubicBezTo>
                    <a:cubicBezTo>
                      <a:pt x="461" y="95"/>
                      <a:pt x="419" y="95"/>
                      <a:pt x="419" y="53"/>
                    </a:cubicBezTo>
                    <a:cubicBezTo>
                      <a:pt x="419" y="95"/>
                      <a:pt x="378" y="221"/>
                      <a:pt x="378" y="262"/>
                    </a:cubicBezTo>
                    <a:cubicBezTo>
                      <a:pt x="378" y="254"/>
                      <a:pt x="374" y="250"/>
                      <a:pt x="368" y="250"/>
                    </a:cubicBezTo>
                    <a:cubicBezTo>
                      <a:pt x="352" y="250"/>
                      <a:pt x="320" y="274"/>
                      <a:pt x="303" y="274"/>
                    </a:cubicBezTo>
                    <a:cubicBezTo>
                      <a:pt x="298" y="274"/>
                      <a:pt x="294" y="271"/>
                      <a:pt x="294" y="262"/>
                    </a:cubicBezTo>
                    <a:cubicBezTo>
                      <a:pt x="294" y="304"/>
                      <a:pt x="252" y="304"/>
                      <a:pt x="252" y="388"/>
                    </a:cubicBezTo>
                    <a:lnTo>
                      <a:pt x="210" y="262"/>
                    </a:lnTo>
                    <a:cubicBezTo>
                      <a:pt x="210" y="221"/>
                      <a:pt x="168" y="221"/>
                      <a:pt x="168" y="221"/>
                    </a:cubicBezTo>
                    <a:cubicBezTo>
                      <a:pt x="105" y="221"/>
                      <a:pt x="90" y="150"/>
                      <a:pt x="86" y="150"/>
                    </a:cubicBezTo>
                    <a:cubicBezTo>
                      <a:pt x="85" y="150"/>
                      <a:pt x="85" y="158"/>
                      <a:pt x="85" y="179"/>
                    </a:cubicBezTo>
                    <a:cubicBezTo>
                      <a:pt x="85" y="200"/>
                      <a:pt x="74" y="210"/>
                      <a:pt x="64" y="210"/>
                    </a:cubicBezTo>
                    <a:cubicBezTo>
                      <a:pt x="53" y="210"/>
                      <a:pt x="43" y="200"/>
                      <a:pt x="43" y="179"/>
                    </a:cubicBezTo>
                    <a:cubicBezTo>
                      <a:pt x="43" y="151"/>
                      <a:pt x="38" y="142"/>
                      <a:pt x="32" y="142"/>
                    </a:cubicBezTo>
                    <a:cubicBezTo>
                      <a:pt x="19" y="142"/>
                      <a:pt x="1" y="179"/>
                      <a:pt x="1" y="179"/>
                    </a:cubicBezTo>
                    <a:lnTo>
                      <a:pt x="1" y="1476"/>
                    </a:lnTo>
                    <a:lnTo>
                      <a:pt x="1507" y="1476"/>
                    </a:lnTo>
                    <a:lnTo>
                      <a:pt x="1507" y="95"/>
                    </a:lnTo>
                    <a:lnTo>
                      <a:pt x="1424" y="95"/>
                    </a:lnTo>
                    <a:lnTo>
                      <a:pt x="1340" y="221"/>
                    </a:lnTo>
                    <a:cubicBezTo>
                      <a:pt x="1340" y="241"/>
                      <a:pt x="1330" y="252"/>
                      <a:pt x="1319" y="252"/>
                    </a:cubicBezTo>
                    <a:cubicBezTo>
                      <a:pt x="1309" y="252"/>
                      <a:pt x="1298" y="241"/>
                      <a:pt x="1298" y="221"/>
                    </a:cubicBezTo>
                    <a:cubicBezTo>
                      <a:pt x="1298" y="221"/>
                      <a:pt x="1288" y="231"/>
                      <a:pt x="1277" y="231"/>
                    </a:cubicBezTo>
                    <a:cubicBezTo>
                      <a:pt x="1267" y="231"/>
                      <a:pt x="1256" y="221"/>
                      <a:pt x="1256" y="179"/>
                    </a:cubicBezTo>
                    <a:cubicBezTo>
                      <a:pt x="1256" y="151"/>
                      <a:pt x="1256" y="142"/>
                      <a:pt x="1255" y="142"/>
                    </a:cubicBezTo>
                    <a:cubicBezTo>
                      <a:pt x="1252" y="142"/>
                      <a:pt x="1242" y="179"/>
                      <a:pt x="1215" y="179"/>
                    </a:cubicBezTo>
                    <a:cubicBezTo>
                      <a:pt x="1215" y="179"/>
                      <a:pt x="1131" y="179"/>
                      <a:pt x="1131" y="221"/>
                    </a:cubicBezTo>
                    <a:cubicBezTo>
                      <a:pt x="1131" y="228"/>
                      <a:pt x="1129" y="232"/>
                      <a:pt x="1127" y="232"/>
                    </a:cubicBezTo>
                    <a:cubicBezTo>
                      <a:pt x="1117" y="232"/>
                      <a:pt x="1089" y="163"/>
                      <a:pt x="1089" y="95"/>
                    </a:cubicBezTo>
                    <a:cubicBezTo>
                      <a:pt x="1089" y="137"/>
                      <a:pt x="1079" y="137"/>
                      <a:pt x="1068" y="137"/>
                    </a:cubicBezTo>
                    <a:cubicBezTo>
                      <a:pt x="1058" y="137"/>
                      <a:pt x="1047" y="137"/>
                      <a:pt x="1047" y="179"/>
                    </a:cubicBezTo>
                    <a:cubicBezTo>
                      <a:pt x="1047" y="151"/>
                      <a:pt x="1042" y="142"/>
                      <a:pt x="1036" y="142"/>
                    </a:cubicBezTo>
                    <a:cubicBezTo>
                      <a:pt x="1024" y="142"/>
                      <a:pt x="1005" y="179"/>
                      <a:pt x="1005" y="179"/>
                    </a:cubicBezTo>
                    <a:cubicBezTo>
                      <a:pt x="1005" y="179"/>
                      <a:pt x="944" y="271"/>
                      <a:pt x="926" y="271"/>
                    </a:cubicBezTo>
                    <a:cubicBezTo>
                      <a:pt x="923" y="271"/>
                      <a:pt x="922" y="268"/>
                      <a:pt x="922" y="262"/>
                    </a:cubicBezTo>
                    <a:cubicBezTo>
                      <a:pt x="922" y="262"/>
                      <a:pt x="880" y="221"/>
                      <a:pt x="880" y="179"/>
                    </a:cubicBezTo>
                    <a:cubicBezTo>
                      <a:pt x="880" y="95"/>
                      <a:pt x="869" y="74"/>
                      <a:pt x="859" y="74"/>
                    </a:cubicBezTo>
                    <a:cubicBezTo>
                      <a:pt x="848" y="74"/>
                      <a:pt x="838" y="95"/>
                      <a:pt x="838" y="95"/>
                    </a:cubicBezTo>
                    <a:cubicBezTo>
                      <a:pt x="838" y="179"/>
                      <a:pt x="796" y="221"/>
                      <a:pt x="796" y="221"/>
                    </a:cubicBezTo>
                    <a:cubicBezTo>
                      <a:pt x="740" y="221"/>
                      <a:pt x="722" y="258"/>
                      <a:pt x="715" y="258"/>
                    </a:cubicBezTo>
                    <a:cubicBezTo>
                      <a:pt x="712" y="258"/>
                      <a:pt x="712" y="248"/>
                      <a:pt x="712" y="221"/>
                    </a:cubicBezTo>
                    <a:cubicBezTo>
                      <a:pt x="712" y="183"/>
                      <a:pt x="679" y="46"/>
                      <a:pt x="672" y="46"/>
                    </a:cubicBezTo>
                    <a:cubicBezTo>
                      <a:pt x="671" y="46"/>
                      <a:pt x="670" y="49"/>
                      <a:pt x="670" y="53"/>
                    </a:cubicBezTo>
                    <a:cubicBezTo>
                      <a:pt x="670" y="39"/>
                      <a:pt x="666" y="35"/>
                      <a:pt x="660" y="35"/>
                    </a:cubicBezTo>
                    <a:cubicBezTo>
                      <a:pt x="647" y="35"/>
                      <a:pt x="629" y="53"/>
                      <a:pt x="629" y="53"/>
                    </a:cubicBezTo>
                    <a:cubicBezTo>
                      <a:pt x="629" y="32"/>
                      <a:pt x="618" y="32"/>
                      <a:pt x="608" y="32"/>
                    </a:cubicBezTo>
                    <a:cubicBezTo>
                      <a:pt x="597" y="32"/>
                      <a:pt x="587" y="32"/>
                      <a:pt x="587" y="11"/>
                    </a:cubicBezTo>
                    <a:cubicBezTo>
                      <a:pt x="587" y="11"/>
                      <a:pt x="566" y="1"/>
                      <a:pt x="5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54"/>
              <p:cNvSpPr/>
              <p:nvPr/>
            </p:nvSpPr>
            <p:spPr>
              <a:xfrm>
                <a:off x="1552173" y="1899006"/>
                <a:ext cx="168761" cy="496721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4312" extrusionOk="0">
                    <a:moveTo>
                      <a:pt x="0" y="1"/>
                    </a:moveTo>
                    <a:lnTo>
                      <a:pt x="0" y="4311"/>
                    </a:lnTo>
                    <a:lnTo>
                      <a:pt x="1465" y="4311"/>
                    </a:lnTo>
                    <a:lnTo>
                      <a:pt x="14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54"/>
              <p:cNvSpPr/>
              <p:nvPr/>
            </p:nvSpPr>
            <p:spPr>
              <a:xfrm>
                <a:off x="997751" y="2332937"/>
                <a:ext cx="202513" cy="188113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633" extrusionOk="0">
                    <a:moveTo>
                      <a:pt x="544" y="210"/>
                    </a:moveTo>
                    <a:lnTo>
                      <a:pt x="335" y="461"/>
                    </a:lnTo>
                    <a:lnTo>
                      <a:pt x="753" y="461"/>
                    </a:lnTo>
                    <a:lnTo>
                      <a:pt x="544" y="210"/>
                    </a:lnTo>
                    <a:close/>
                    <a:moveTo>
                      <a:pt x="1172" y="210"/>
                    </a:moveTo>
                    <a:lnTo>
                      <a:pt x="963" y="461"/>
                    </a:lnTo>
                    <a:lnTo>
                      <a:pt x="1130" y="461"/>
                    </a:lnTo>
                    <a:lnTo>
                      <a:pt x="1130" y="1214"/>
                    </a:lnTo>
                    <a:lnTo>
                      <a:pt x="1214" y="1214"/>
                    </a:lnTo>
                    <a:lnTo>
                      <a:pt x="1214" y="461"/>
                    </a:lnTo>
                    <a:lnTo>
                      <a:pt x="1381" y="461"/>
                    </a:lnTo>
                    <a:lnTo>
                      <a:pt x="1172" y="210"/>
                    </a:lnTo>
                    <a:close/>
                    <a:moveTo>
                      <a:pt x="502" y="544"/>
                    </a:moveTo>
                    <a:lnTo>
                      <a:pt x="502" y="1256"/>
                    </a:lnTo>
                    <a:lnTo>
                      <a:pt x="628" y="1256"/>
                    </a:lnTo>
                    <a:lnTo>
                      <a:pt x="628" y="544"/>
                    </a:lnTo>
                    <a:close/>
                    <a:moveTo>
                      <a:pt x="293" y="1298"/>
                    </a:moveTo>
                    <a:lnTo>
                      <a:pt x="293" y="1381"/>
                    </a:lnTo>
                    <a:lnTo>
                      <a:pt x="1423" y="1381"/>
                    </a:lnTo>
                    <a:lnTo>
                      <a:pt x="1423" y="1298"/>
                    </a:lnTo>
                    <a:close/>
                    <a:moveTo>
                      <a:pt x="1716" y="42"/>
                    </a:moveTo>
                    <a:lnTo>
                      <a:pt x="1716" y="1507"/>
                    </a:lnTo>
                    <a:lnTo>
                      <a:pt x="84" y="1507"/>
                    </a:lnTo>
                    <a:lnTo>
                      <a:pt x="84" y="42"/>
                    </a:lnTo>
                    <a:close/>
                    <a:moveTo>
                      <a:pt x="0" y="0"/>
                    </a:moveTo>
                    <a:lnTo>
                      <a:pt x="0" y="1633"/>
                    </a:lnTo>
                    <a:lnTo>
                      <a:pt x="1758" y="1633"/>
                    </a:lnTo>
                    <a:lnTo>
                      <a:pt x="17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54"/>
              <p:cNvSpPr/>
              <p:nvPr/>
            </p:nvSpPr>
            <p:spPr>
              <a:xfrm>
                <a:off x="1566572" y="1923196"/>
                <a:ext cx="139962" cy="453292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3935" extrusionOk="0">
                    <a:moveTo>
                      <a:pt x="84" y="0"/>
                    </a:moveTo>
                    <a:lnTo>
                      <a:pt x="84" y="167"/>
                    </a:lnTo>
                    <a:lnTo>
                      <a:pt x="210" y="167"/>
                    </a:lnTo>
                    <a:lnTo>
                      <a:pt x="210" y="0"/>
                    </a:lnTo>
                    <a:close/>
                    <a:moveTo>
                      <a:pt x="1214" y="377"/>
                    </a:moveTo>
                    <a:lnTo>
                      <a:pt x="210" y="419"/>
                    </a:lnTo>
                    <a:lnTo>
                      <a:pt x="1214" y="419"/>
                    </a:lnTo>
                    <a:lnTo>
                      <a:pt x="1214" y="377"/>
                    </a:lnTo>
                    <a:close/>
                    <a:moveTo>
                      <a:pt x="168" y="502"/>
                    </a:moveTo>
                    <a:lnTo>
                      <a:pt x="168" y="628"/>
                    </a:lnTo>
                    <a:lnTo>
                      <a:pt x="1172" y="628"/>
                    </a:lnTo>
                    <a:lnTo>
                      <a:pt x="1172" y="502"/>
                    </a:lnTo>
                    <a:close/>
                    <a:moveTo>
                      <a:pt x="168" y="670"/>
                    </a:moveTo>
                    <a:lnTo>
                      <a:pt x="168" y="753"/>
                    </a:lnTo>
                    <a:lnTo>
                      <a:pt x="1172" y="753"/>
                    </a:lnTo>
                    <a:lnTo>
                      <a:pt x="1172" y="670"/>
                    </a:lnTo>
                    <a:close/>
                    <a:moveTo>
                      <a:pt x="335" y="837"/>
                    </a:moveTo>
                    <a:lnTo>
                      <a:pt x="335" y="879"/>
                    </a:lnTo>
                    <a:lnTo>
                      <a:pt x="1172" y="879"/>
                    </a:lnTo>
                    <a:lnTo>
                      <a:pt x="1172" y="837"/>
                    </a:lnTo>
                    <a:close/>
                    <a:moveTo>
                      <a:pt x="1" y="795"/>
                    </a:moveTo>
                    <a:lnTo>
                      <a:pt x="1" y="1004"/>
                    </a:lnTo>
                    <a:lnTo>
                      <a:pt x="294" y="1004"/>
                    </a:lnTo>
                    <a:lnTo>
                      <a:pt x="294" y="795"/>
                    </a:lnTo>
                    <a:close/>
                    <a:moveTo>
                      <a:pt x="335" y="1004"/>
                    </a:moveTo>
                    <a:lnTo>
                      <a:pt x="335" y="1046"/>
                    </a:lnTo>
                    <a:lnTo>
                      <a:pt x="1172" y="1046"/>
                    </a:lnTo>
                    <a:lnTo>
                      <a:pt x="335" y="1004"/>
                    </a:lnTo>
                    <a:close/>
                    <a:moveTo>
                      <a:pt x="1" y="1088"/>
                    </a:moveTo>
                    <a:lnTo>
                      <a:pt x="1" y="1297"/>
                    </a:lnTo>
                    <a:lnTo>
                      <a:pt x="294" y="1297"/>
                    </a:lnTo>
                    <a:lnTo>
                      <a:pt x="294" y="1088"/>
                    </a:lnTo>
                    <a:close/>
                    <a:moveTo>
                      <a:pt x="335" y="1256"/>
                    </a:moveTo>
                    <a:lnTo>
                      <a:pt x="335" y="1423"/>
                    </a:lnTo>
                    <a:lnTo>
                      <a:pt x="1172" y="1423"/>
                    </a:lnTo>
                    <a:lnTo>
                      <a:pt x="1172" y="1256"/>
                    </a:lnTo>
                    <a:close/>
                    <a:moveTo>
                      <a:pt x="1" y="1381"/>
                    </a:moveTo>
                    <a:lnTo>
                      <a:pt x="1" y="1590"/>
                    </a:lnTo>
                    <a:lnTo>
                      <a:pt x="294" y="1590"/>
                    </a:lnTo>
                    <a:lnTo>
                      <a:pt x="294" y="1381"/>
                    </a:lnTo>
                    <a:close/>
                    <a:moveTo>
                      <a:pt x="335" y="1507"/>
                    </a:moveTo>
                    <a:lnTo>
                      <a:pt x="335" y="1590"/>
                    </a:lnTo>
                    <a:lnTo>
                      <a:pt x="1172" y="1590"/>
                    </a:lnTo>
                    <a:lnTo>
                      <a:pt x="1172" y="1507"/>
                    </a:lnTo>
                    <a:close/>
                    <a:moveTo>
                      <a:pt x="335" y="1716"/>
                    </a:moveTo>
                    <a:lnTo>
                      <a:pt x="335" y="1800"/>
                    </a:lnTo>
                    <a:lnTo>
                      <a:pt x="1172" y="1800"/>
                    </a:lnTo>
                    <a:lnTo>
                      <a:pt x="1172" y="1716"/>
                    </a:lnTo>
                    <a:close/>
                    <a:moveTo>
                      <a:pt x="1" y="1674"/>
                    </a:moveTo>
                    <a:lnTo>
                      <a:pt x="1" y="1883"/>
                    </a:lnTo>
                    <a:lnTo>
                      <a:pt x="294" y="1883"/>
                    </a:lnTo>
                    <a:lnTo>
                      <a:pt x="294" y="1674"/>
                    </a:lnTo>
                    <a:close/>
                    <a:moveTo>
                      <a:pt x="335" y="1883"/>
                    </a:moveTo>
                    <a:lnTo>
                      <a:pt x="335" y="2009"/>
                    </a:lnTo>
                    <a:lnTo>
                      <a:pt x="1172" y="2009"/>
                    </a:lnTo>
                    <a:lnTo>
                      <a:pt x="1172" y="1883"/>
                    </a:lnTo>
                    <a:close/>
                    <a:moveTo>
                      <a:pt x="168" y="2093"/>
                    </a:moveTo>
                    <a:lnTo>
                      <a:pt x="168" y="2134"/>
                    </a:lnTo>
                    <a:lnTo>
                      <a:pt x="1172" y="2134"/>
                    </a:lnTo>
                    <a:lnTo>
                      <a:pt x="168" y="2093"/>
                    </a:lnTo>
                    <a:close/>
                    <a:moveTo>
                      <a:pt x="335" y="2260"/>
                    </a:moveTo>
                    <a:lnTo>
                      <a:pt x="335" y="2344"/>
                    </a:lnTo>
                    <a:lnTo>
                      <a:pt x="1172" y="2344"/>
                    </a:lnTo>
                    <a:lnTo>
                      <a:pt x="1172" y="2260"/>
                    </a:lnTo>
                    <a:close/>
                    <a:moveTo>
                      <a:pt x="1" y="2260"/>
                    </a:moveTo>
                    <a:lnTo>
                      <a:pt x="1" y="2469"/>
                    </a:lnTo>
                    <a:lnTo>
                      <a:pt x="294" y="2469"/>
                    </a:lnTo>
                    <a:lnTo>
                      <a:pt x="294" y="2260"/>
                    </a:lnTo>
                    <a:close/>
                    <a:moveTo>
                      <a:pt x="335" y="2427"/>
                    </a:moveTo>
                    <a:lnTo>
                      <a:pt x="335" y="2469"/>
                    </a:lnTo>
                    <a:lnTo>
                      <a:pt x="1172" y="2469"/>
                    </a:lnTo>
                    <a:lnTo>
                      <a:pt x="1172" y="2427"/>
                    </a:lnTo>
                    <a:close/>
                    <a:moveTo>
                      <a:pt x="1" y="2511"/>
                    </a:moveTo>
                    <a:lnTo>
                      <a:pt x="1" y="2720"/>
                    </a:lnTo>
                    <a:lnTo>
                      <a:pt x="294" y="2720"/>
                    </a:lnTo>
                    <a:lnTo>
                      <a:pt x="294" y="2511"/>
                    </a:lnTo>
                    <a:close/>
                    <a:moveTo>
                      <a:pt x="335" y="2679"/>
                    </a:moveTo>
                    <a:lnTo>
                      <a:pt x="335" y="2762"/>
                    </a:lnTo>
                    <a:lnTo>
                      <a:pt x="1172" y="2762"/>
                    </a:lnTo>
                    <a:lnTo>
                      <a:pt x="1172" y="2679"/>
                    </a:lnTo>
                    <a:close/>
                    <a:moveTo>
                      <a:pt x="335" y="2888"/>
                    </a:moveTo>
                    <a:lnTo>
                      <a:pt x="335" y="2930"/>
                    </a:lnTo>
                    <a:lnTo>
                      <a:pt x="1172" y="2930"/>
                    </a:lnTo>
                    <a:lnTo>
                      <a:pt x="1172" y="2888"/>
                    </a:lnTo>
                    <a:close/>
                    <a:moveTo>
                      <a:pt x="1" y="2846"/>
                    </a:moveTo>
                    <a:lnTo>
                      <a:pt x="1" y="3055"/>
                    </a:lnTo>
                    <a:lnTo>
                      <a:pt x="294" y="3055"/>
                    </a:lnTo>
                    <a:lnTo>
                      <a:pt x="294" y="2846"/>
                    </a:lnTo>
                    <a:close/>
                    <a:moveTo>
                      <a:pt x="335" y="3097"/>
                    </a:moveTo>
                    <a:lnTo>
                      <a:pt x="335" y="3264"/>
                    </a:lnTo>
                    <a:lnTo>
                      <a:pt x="1172" y="3264"/>
                    </a:lnTo>
                    <a:lnTo>
                      <a:pt x="1172" y="3097"/>
                    </a:lnTo>
                    <a:close/>
                    <a:moveTo>
                      <a:pt x="1" y="3139"/>
                    </a:moveTo>
                    <a:lnTo>
                      <a:pt x="1" y="3348"/>
                    </a:lnTo>
                    <a:lnTo>
                      <a:pt x="294" y="3348"/>
                    </a:lnTo>
                    <a:lnTo>
                      <a:pt x="294" y="3139"/>
                    </a:lnTo>
                    <a:close/>
                    <a:moveTo>
                      <a:pt x="168" y="3390"/>
                    </a:moveTo>
                    <a:lnTo>
                      <a:pt x="168" y="3516"/>
                    </a:lnTo>
                    <a:lnTo>
                      <a:pt x="1172" y="3516"/>
                    </a:lnTo>
                    <a:lnTo>
                      <a:pt x="1172" y="3390"/>
                    </a:lnTo>
                    <a:close/>
                    <a:moveTo>
                      <a:pt x="168" y="3683"/>
                    </a:moveTo>
                    <a:lnTo>
                      <a:pt x="168" y="3725"/>
                    </a:lnTo>
                    <a:lnTo>
                      <a:pt x="1172" y="3725"/>
                    </a:lnTo>
                    <a:lnTo>
                      <a:pt x="1172" y="3683"/>
                    </a:lnTo>
                    <a:close/>
                    <a:moveTo>
                      <a:pt x="84" y="3767"/>
                    </a:moveTo>
                    <a:lnTo>
                      <a:pt x="84" y="3934"/>
                    </a:lnTo>
                    <a:lnTo>
                      <a:pt x="210" y="3934"/>
                    </a:lnTo>
                    <a:lnTo>
                      <a:pt x="210" y="376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54"/>
              <p:cNvSpPr/>
              <p:nvPr/>
            </p:nvSpPr>
            <p:spPr>
              <a:xfrm>
                <a:off x="1812508" y="1730248"/>
                <a:ext cx="848526" cy="843803"/>
              </a:xfrm>
              <a:custGeom>
                <a:avLst/>
                <a:gdLst/>
                <a:ahLst/>
                <a:cxnLst/>
                <a:rect l="l" t="t" r="r" b="b"/>
                <a:pathLst>
                  <a:path w="7366" h="7325" extrusionOk="0">
                    <a:moveTo>
                      <a:pt x="167" y="1"/>
                    </a:moveTo>
                    <a:cubicBezTo>
                      <a:pt x="84" y="1"/>
                      <a:pt x="0" y="43"/>
                      <a:pt x="0" y="168"/>
                    </a:cubicBezTo>
                    <a:lnTo>
                      <a:pt x="0" y="7158"/>
                    </a:lnTo>
                    <a:cubicBezTo>
                      <a:pt x="0" y="7283"/>
                      <a:pt x="84" y="7325"/>
                      <a:pt x="167" y="7325"/>
                    </a:cubicBezTo>
                    <a:lnTo>
                      <a:pt x="7198" y="7325"/>
                    </a:lnTo>
                    <a:cubicBezTo>
                      <a:pt x="7282" y="7325"/>
                      <a:pt x="7366" y="7283"/>
                      <a:pt x="7366" y="7158"/>
                    </a:cubicBezTo>
                    <a:lnTo>
                      <a:pt x="7366" y="168"/>
                    </a:lnTo>
                    <a:cubicBezTo>
                      <a:pt x="7366" y="43"/>
                      <a:pt x="7282" y="1"/>
                      <a:pt x="71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54"/>
              <p:cNvSpPr/>
              <p:nvPr/>
            </p:nvSpPr>
            <p:spPr>
              <a:xfrm>
                <a:off x="2140231" y="1730248"/>
                <a:ext cx="192952" cy="193067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1676" extrusionOk="0">
                    <a:moveTo>
                      <a:pt x="1" y="1"/>
                    </a:moveTo>
                    <a:lnTo>
                      <a:pt x="1" y="1591"/>
                    </a:lnTo>
                    <a:lnTo>
                      <a:pt x="168" y="1591"/>
                    </a:lnTo>
                    <a:cubicBezTo>
                      <a:pt x="179" y="1570"/>
                      <a:pt x="187" y="1563"/>
                      <a:pt x="193" y="1563"/>
                    </a:cubicBezTo>
                    <a:cubicBezTo>
                      <a:pt x="213" y="1563"/>
                      <a:pt x="221" y="1633"/>
                      <a:pt x="252" y="1633"/>
                    </a:cubicBezTo>
                    <a:cubicBezTo>
                      <a:pt x="252" y="1633"/>
                      <a:pt x="294" y="1591"/>
                      <a:pt x="378" y="1591"/>
                    </a:cubicBezTo>
                    <a:cubicBezTo>
                      <a:pt x="394" y="1591"/>
                      <a:pt x="411" y="1598"/>
                      <a:pt x="425" y="1598"/>
                    </a:cubicBezTo>
                    <a:cubicBezTo>
                      <a:pt x="446" y="1598"/>
                      <a:pt x="461" y="1583"/>
                      <a:pt x="461" y="1508"/>
                    </a:cubicBezTo>
                    <a:cubicBezTo>
                      <a:pt x="489" y="1508"/>
                      <a:pt x="536" y="1545"/>
                      <a:pt x="564" y="1545"/>
                    </a:cubicBezTo>
                    <a:cubicBezTo>
                      <a:pt x="578" y="1545"/>
                      <a:pt x="587" y="1536"/>
                      <a:pt x="587" y="1508"/>
                    </a:cubicBezTo>
                    <a:cubicBezTo>
                      <a:pt x="629" y="1508"/>
                      <a:pt x="671" y="1675"/>
                      <a:pt x="671" y="1675"/>
                    </a:cubicBezTo>
                    <a:lnTo>
                      <a:pt x="838" y="1466"/>
                    </a:lnTo>
                    <a:cubicBezTo>
                      <a:pt x="869" y="1560"/>
                      <a:pt x="901" y="1607"/>
                      <a:pt x="950" y="1607"/>
                    </a:cubicBezTo>
                    <a:cubicBezTo>
                      <a:pt x="966" y="1607"/>
                      <a:pt x="984" y="1602"/>
                      <a:pt x="1005" y="1591"/>
                    </a:cubicBezTo>
                    <a:cubicBezTo>
                      <a:pt x="1026" y="1612"/>
                      <a:pt x="1047" y="1623"/>
                      <a:pt x="1063" y="1623"/>
                    </a:cubicBezTo>
                    <a:cubicBezTo>
                      <a:pt x="1079" y="1623"/>
                      <a:pt x="1089" y="1612"/>
                      <a:pt x="1089" y="1591"/>
                    </a:cubicBezTo>
                    <a:cubicBezTo>
                      <a:pt x="1102" y="1565"/>
                      <a:pt x="1119" y="1556"/>
                      <a:pt x="1136" y="1556"/>
                    </a:cubicBezTo>
                    <a:cubicBezTo>
                      <a:pt x="1175" y="1556"/>
                      <a:pt x="1215" y="1604"/>
                      <a:pt x="1215" y="1633"/>
                    </a:cubicBezTo>
                    <a:cubicBezTo>
                      <a:pt x="1256" y="1591"/>
                      <a:pt x="1256" y="1591"/>
                      <a:pt x="1298" y="1591"/>
                    </a:cubicBezTo>
                    <a:cubicBezTo>
                      <a:pt x="1310" y="1509"/>
                      <a:pt x="1328" y="1480"/>
                      <a:pt x="1349" y="1480"/>
                    </a:cubicBezTo>
                    <a:cubicBezTo>
                      <a:pt x="1404" y="1480"/>
                      <a:pt x="1477" y="1675"/>
                      <a:pt x="1508" y="1675"/>
                    </a:cubicBezTo>
                    <a:cubicBezTo>
                      <a:pt x="1540" y="1675"/>
                      <a:pt x="1547" y="1551"/>
                      <a:pt x="1587" y="1551"/>
                    </a:cubicBezTo>
                    <a:cubicBezTo>
                      <a:pt x="1599" y="1551"/>
                      <a:pt x="1614" y="1562"/>
                      <a:pt x="1633" y="1591"/>
                    </a:cubicBezTo>
                    <a:cubicBezTo>
                      <a:pt x="1633" y="1605"/>
                      <a:pt x="1638" y="1610"/>
                      <a:pt x="1644" y="1610"/>
                    </a:cubicBezTo>
                    <a:cubicBezTo>
                      <a:pt x="1656" y="1610"/>
                      <a:pt x="1675" y="1591"/>
                      <a:pt x="1675" y="1591"/>
                    </a:cubicBezTo>
                    <a:lnTo>
                      <a:pt x="16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54"/>
              <p:cNvSpPr/>
              <p:nvPr/>
            </p:nvSpPr>
            <p:spPr>
              <a:xfrm>
                <a:off x="1817231" y="2549845"/>
                <a:ext cx="843803" cy="19468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169" extrusionOk="0">
                    <a:moveTo>
                      <a:pt x="1" y="1"/>
                    </a:moveTo>
                    <a:cubicBezTo>
                      <a:pt x="1" y="126"/>
                      <a:pt x="85" y="168"/>
                      <a:pt x="126" y="168"/>
                    </a:cubicBezTo>
                    <a:lnTo>
                      <a:pt x="7157" y="168"/>
                    </a:lnTo>
                    <a:cubicBezTo>
                      <a:pt x="7241" y="168"/>
                      <a:pt x="7325" y="126"/>
                      <a:pt x="7325" y="1"/>
                    </a:cubicBezTo>
                    <a:close/>
                  </a:path>
                </a:pathLst>
              </a:custGeom>
              <a:solidFill>
                <a:srgbClr val="000000">
                  <a:alpha val="45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54"/>
              <p:cNvSpPr/>
              <p:nvPr/>
            </p:nvSpPr>
            <p:spPr>
              <a:xfrm>
                <a:off x="2159583" y="2399173"/>
                <a:ext cx="173599" cy="170143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1477" extrusionOk="0">
                    <a:moveTo>
                      <a:pt x="544" y="1"/>
                    </a:moveTo>
                    <a:cubicBezTo>
                      <a:pt x="523" y="1"/>
                      <a:pt x="503" y="11"/>
                      <a:pt x="503" y="53"/>
                    </a:cubicBezTo>
                    <a:cubicBezTo>
                      <a:pt x="503" y="82"/>
                      <a:pt x="483" y="131"/>
                      <a:pt x="470" y="131"/>
                    </a:cubicBezTo>
                    <a:cubicBezTo>
                      <a:pt x="465" y="131"/>
                      <a:pt x="461" y="121"/>
                      <a:pt x="461" y="95"/>
                    </a:cubicBezTo>
                    <a:cubicBezTo>
                      <a:pt x="461" y="95"/>
                      <a:pt x="419" y="95"/>
                      <a:pt x="419" y="53"/>
                    </a:cubicBezTo>
                    <a:cubicBezTo>
                      <a:pt x="419" y="95"/>
                      <a:pt x="377" y="221"/>
                      <a:pt x="377" y="262"/>
                    </a:cubicBezTo>
                    <a:cubicBezTo>
                      <a:pt x="377" y="254"/>
                      <a:pt x="373" y="250"/>
                      <a:pt x="367" y="250"/>
                    </a:cubicBezTo>
                    <a:cubicBezTo>
                      <a:pt x="351" y="250"/>
                      <a:pt x="319" y="274"/>
                      <a:pt x="303" y="274"/>
                    </a:cubicBezTo>
                    <a:cubicBezTo>
                      <a:pt x="297" y="274"/>
                      <a:pt x="293" y="271"/>
                      <a:pt x="293" y="262"/>
                    </a:cubicBezTo>
                    <a:cubicBezTo>
                      <a:pt x="293" y="304"/>
                      <a:pt x="251" y="304"/>
                      <a:pt x="251" y="388"/>
                    </a:cubicBezTo>
                    <a:lnTo>
                      <a:pt x="210" y="262"/>
                    </a:lnTo>
                    <a:cubicBezTo>
                      <a:pt x="210" y="221"/>
                      <a:pt x="168" y="221"/>
                      <a:pt x="168" y="221"/>
                    </a:cubicBezTo>
                    <a:cubicBezTo>
                      <a:pt x="105" y="221"/>
                      <a:pt x="89" y="150"/>
                      <a:pt x="85" y="150"/>
                    </a:cubicBezTo>
                    <a:cubicBezTo>
                      <a:pt x="84" y="150"/>
                      <a:pt x="84" y="158"/>
                      <a:pt x="84" y="179"/>
                    </a:cubicBezTo>
                    <a:cubicBezTo>
                      <a:pt x="84" y="200"/>
                      <a:pt x="74" y="210"/>
                      <a:pt x="63" y="210"/>
                    </a:cubicBezTo>
                    <a:cubicBezTo>
                      <a:pt x="53" y="210"/>
                      <a:pt x="42" y="200"/>
                      <a:pt x="42" y="179"/>
                    </a:cubicBezTo>
                    <a:cubicBezTo>
                      <a:pt x="42" y="151"/>
                      <a:pt x="38" y="142"/>
                      <a:pt x="31" y="142"/>
                    </a:cubicBezTo>
                    <a:cubicBezTo>
                      <a:pt x="19" y="142"/>
                      <a:pt x="0" y="179"/>
                      <a:pt x="0" y="179"/>
                    </a:cubicBezTo>
                    <a:lnTo>
                      <a:pt x="0" y="1476"/>
                    </a:lnTo>
                    <a:lnTo>
                      <a:pt x="1507" y="1476"/>
                    </a:lnTo>
                    <a:lnTo>
                      <a:pt x="1507" y="95"/>
                    </a:lnTo>
                    <a:lnTo>
                      <a:pt x="1423" y="95"/>
                    </a:lnTo>
                    <a:lnTo>
                      <a:pt x="1340" y="221"/>
                    </a:lnTo>
                    <a:cubicBezTo>
                      <a:pt x="1340" y="241"/>
                      <a:pt x="1329" y="252"/>
                      <a:pt x="1319" y="252"/>
                    </a:cubicBezTo>
                    <a:cubicBezTo>
                      <a:pt x="1308" y="252"/>
                      <a:pt x="1298" y="241"/>
                      <a:pt x="1298" y="221"/>
                    </a:cubicBezTo>
                    <a:cubicBezTo>
                      <a:pt x="1298" y="221"/>
                      <a:pt x="1287" y="231"/>
                      <a:pt x="1277" y="231"/>
                    </a:cubicBezTo>
                    <a:cubicBezTo>
                      <a:pt x="1266" y="231"/>
                      <a:pt x="1256" y="221"/>
                      <a:pt x="1256" y="179"/>
                    </a:cubicBezTo>
                    <a:cubicBezTo>
                      <a:pt x="1256" y="151"/>
                      <a:pt x="1256" y="142"/>
                      <a:pt x="1254" y="142"/>
                    </a:cubicBezTo>
                    <a:cubicBezTo>
                      <a:pt x="1251" y="142"/>
                      <a:pt x="1242" y="179"/>
                      <a:pt x="1214" y="179"/>
                    </a:cubicBezTo>
                    <a:cubicBezTo>
                      <a:pt x="1214" y="179"/>
                      <a:pt x="1130" y="179"/>
                      <a:pt x="1130" y="221"/>
                    </a:cubicBezTo>
                    <a:cubicBezTo>
                      <a:pt x="1130" y="228"/>
                      <a:pt x="1129" y="232"/>
                      <a:pt x="1127" y="232"/>
                    </a:cubicBezTo>
                    <a:cubicBezTo>
                      <a:pt x="1116" y="232"/>
                      <a:pt x="1088" y="163"/>
                      <a:pt x="1088" y="95"/>
                    </a:cubicBezTo>
                    <a:cubicBezTo>
                      <a:pt x="1088" y="137"/>
                      <a:pt x="1078" y="137"/>
                      <a:pt x="1068" y="137"/>
                    </a:cubicBezTo>
                    <a:cubicBezTo>
                      <a:pt x="1057" y="137"/>
                      <a:pt x="1047" y="137"/>
                      <a:pt x="1047" y="179"/>
                    </a:cubicBezTo>
                    <a:cubicBezTo>
                      <a:pt x="1047" y="151"/>
                      <a:pt x="1042" y="142"/>
                      <a:pt x="1036" y="142"/>
                    </a:cubicBezTo>
                    <a:cubicBezTo>
                      <a:pt x="1023" y="142"/>
                      <a:pt x="1005" y="179"/>
                      <a:pt x="1005" y="179"/>
                    </a:cubicBezTo>
                    <a:cubicBezTo>
                      <a:pt x="1005" y="179"/>
                      <a:pt x="943" y="271"/>
                      <a:pt x="926" y="271"/>
                    </a:cubicBezTo>
                    <a:cubicBezTo>
                      <a:pt x="923" y="271"/>
                      <a:pt x="921" y="268"/>
                      <a:pt x="921" y="262"/>
                    </a:cubicBezTo>
                    <a:cubicBezTo>
                      <a:pt x="921" y="262"/>
                      <a:pt x="879" y="221"/>
                      <a:pt x="879" y="179"/>
                    </a:cubicBezTo>
                    <a:cubicBezTo>
                      <a:pt x="879" y="95"/>
                      <a:pt x="869" y="74"/>
                      <a:pt x="858" y="74"/>
                    </a:cubicBezTo>
                    <a:cubicBezTo>
                      <a:pt x="848" y="74"/>
                      <a:pt x="837" y="95"/>
                      <a:pt x="837" y="95"/>
                    </a:cubicBezTo>
                    <a:cubicBezTo>
                      <a:pt x="837" y="179"/>
                      <a:pt x="796" y="221"/>
                      <a:pt x="796" y="221"/>
                    </a:cubicBezTo>
                    <a:cubicBezTo>
                      <a:pt x="740" y="221"/>
                      <a:pt x="721" y="258"/>
                      <a:pt x="715" y="258"/>
                    </a:cubicBezTo>
                    <a:cubicBezTo>
                      <a:pt x="712" y="258"/>
                      <a:pt x="712" y="248"/>
                      <a:pt x="712" y="221"/>
                    </a:cubicBezTo>
                    <a:cubicBezTo>
                      <a:pt x="712" y="183"/>
                      <a:pt x="679" y="46"/>
                      <a:pt x="671" y="46"/>
                    </a:cubicBezTo>
                    <a:cubicBezTo>
                      <a:pt x="670" y="46"/>
                      <a:pt x="670" y="49"/>
                      <a:pt x="670" y="53"/>
                    </a:cubicBezTo>
                    <a:cubicBezTo>
                      <a:pt x="670" y="39"/>
                      <a:pt x="665" y="35"/>
                      <a:pt x="659" y="35"/>
                    </a:cubicBezTo>
                    <a:cubicBezTo>
                      <a:pt x="647" y="35"/>
                      <a:pt x="628" y="53"/>
                      <a:pt x="628" y="53"/>
                    </a:cubicBezTo>
                    <a:cubicBezTo>
                      <a:pt x="628" y="32"/>
                      <a:pt x="618" y="32"/>
                      <a:pt x="607" y="32"/>
                    </a:cubicBezTo>
                    <a:cubicBezTo>
                      <a:pt x="597" y="32"/>
                      <a:pt x="586" y="32"/>
                      <a:pt x="586" y="11"/>
                    </a:cubicBezTo>
                    <a:cubicBezTo>
                      <a:pt x="586" y="11"/>
                      <a:pt x="565" y="1"/>
                      <a:pt x="5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54"/>
              <p:cNvSpPr/>
              <p:nvPr/>
            </p:nvSpPr>
            <p:spPr>
              <a:xfrm>
                <a:off x="2439156" y="1899006"/>
                <a:ext cx="168876" cy="496721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4312" extrusionOk="0">
                    <a:moveTo>
                      <a:pt x="1" y="1"/>
                    </a:moveTo>
                    <a:lnTo>
                      <a:pt x="1" y="4311"/>
                    </a:lnTo>
                    <a:lnTo>
                      <a:pt x="1466" y="4311"/>
                    </a:lnTo>
                    <a:lnTo>
                      <a:pt x="146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54"/>
              <p:cNvSpPr/>
              <p:nvPr/>
            </p:nvSpPr>
            <p:spPr>
              <a:xfrm>
                <a:off x="1889572" y="2332937"/>
                <a:ext cx="202628" cy="188113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33" extrusionOk="0">
                    <a:moveTo>
                      <a:pt x="503" y="210"/>
                    </a:moveTo>
                    <a:lnTo>
                      <a:pt x="294" y="461"/>
                    </a:lnTo>
                    <a:lnTo>
                      <a:pt x="712" y="461"/>
                    </a:lnTo>
                    <a:lnTo>
                      <a:pt x="503" y="210"/>
                    </a:lnTo>
                    <a:close/>
                    <a:moveTo>
                      <a:pt x="1172" y="210"/>
                    </a:moveTo>
                    <a:lnTo>
                      <a:pt x="963" y="461"/>
                    </a:lnTo>
                    <a:lnTo>
                      <a:pt x="1131" y="461"/>
                    </a:lnTo>
                    <a:lnTo>
                      <a:pt x="1131" y="1214"/>
                    </a:lnTo>
                    <a:lnTo>
                      <a:pt x="1256" y="1214"/>
                    </a:lnTo>
                    <a:lnTo>
                      <a:pt x="1256" y="461"/>
                    </a:lnTo>
                    <a:lnTo>
                      <a:pt x="1382" y="461"/>
                    </a:lnTo>
                    <a:lnTo>
                      <a:pt x="1172" y="210"/>
                    </a:lnTo>
                    <a:close/>
                    <a:moveTo>
                      <a:pt x="503" y="544"/>
                    </a:moveTo>
                    <a:lnTo>
                      <a:pt x="503" y="1256"/>
                    </a:lnTo>
                    <a:lnTo>
                      <a:pt x="628" y="1256"/>
                    </a:lnTo>
                    <a:lnTo>
                      <a:pt x="628" y="544"/>
                    </a:lnTo>
                    <a:close/>
                    <a:moveTo>
                      <a:pt x="294" y="1298"/>
                    </a:moveTo>
                    <a:lnTo>
                      <a:pt x="294" y="1381"/>
                    </a:lnTo>
                    <a:lnTo>
                      <a:pt x="1465" y="1381"/>
                    </a:lnTo>
                    <a:lnTo>
                      <a:pt x="1465" y="1298"/>
                    </a:lnTo>
                    <a:close/>
                    <a:moveTo>
                      <a:pt x="1675" y="42"/>
                    </a:moveTo>
                    <a:lnTo>
                      <a:pt x="1675" y="1507"/>
                    </a:lnTo>
                    <a:lnTo>
                      <a:pt x="43" y="1507"/>
                    </a:lnTo>
                    <a:lnTo>
                      <a:pt x="43" y="42"/>
                    </a:lnTo>
                    <a:close/>
                    <a:moveTo>
                      <a:pt x="1" y="0"/>
                    </a:moveTo>
                    <a:lnTo>
                      <a:pt x="1" y="1633"/>
                    </a:lnTo>
                    <a:lnTo>
                      <a:pt x="1758" y="1633"/>
                    </a:lnTo>
                    <a:lnTo>
                      <a:pt x="17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54"/>
              <p:cNvSpPr/>
              <p:nvPr/>
            </p:nvSpPr>
            <p:spPr>
              <a:xfrm>
                <a:off x="2458508" y="1923196"/>
                <a:ext cx="139847" cy="453292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393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168" y="167"/>
                    </a:lnTo>
                    <a:lnTo>
                      <a:pt x="168" y="0"/>
                    </a:lnTo>
                    <a:close/>
                    <a:moveTo>
                      <a:pt x="1214" y="377"/>
                    </a:moveTo>
                    <a:lnTo>
                      <a:pt x="209" y="419"/>
                    </a:lnTo>
                    <a:lnTo>
                      <a:pt x="1214" y="419"/>
                    </a:lnTo>
                    <a:lnTo>
                      <a:pt x="1214" y="377"/>
                    </a:lnTo>
                    <a:close/>
                    <a:moveTo>
                      <a:pt x="168" y="502"/>
                    </a:moveTo>
                    <a:lnTo>
                      <a:pt x="168" y="628"/>
                    </a:lnTo>
                    <a:lnTo>
                      <a:pt x="1172" y="628"/>
                    </a:lnTo>
                    <a:lnTo>
                      <a:pt x="1172" y="502"/>
                    </a:lnTo>
                    <a:close/>
                    <a:moveTo>
                      <a:pt x="168" y="670"/>
                    </a:moveTo>
                    <a:lnTo>
                      <a:pt x="168" y="753"/>
                    </a:lnTo>
                    <a:lnTo>
                      <a:pt x="1172" y="753"/>
                    </a:lnTo>
                    <a:lnTo>
                      <a:pt x="1172" y="670"/>
                    </a:lnTo>
                    <a:close/>
                    <a:moveTo>
                      <a:pt x="335" y="837"/>
                    </a:moveTo>
                    <a:lnTo>
                      <a:pt x="335" y="879"/>
                    </a:lnTo>
                    <a:lnTo>
                      <a:pt x="1172" y="879"/>
                    </a:lnTo>
                    <a:lnTo>
                      <a:pt x="1172" y="837"/>
                    </a:lnTo>
                    <a:close/>
                    <a:moveTo>
                      <a:pt x="0" y="795"/>
                    </a:moveTo>
                    <a:lnTo>
                      <a:pt x="0" y="1004"/>
                    </a:lnTo>
                    <a:lnTo>
                      <a:pt x="293" y="1004"/>
                    </a:lnTo>
                    <a:lnTo>
                      <a:pt x="293" y="795"/>
                    </a:lnTo>
                    <a:close/>
                    <a:moveTo>
                      <a:pt x="335" y="1004"/>
                    </a:moveTo>
                    <a:lnTo>
                      <a:pt x="335" y="1046"/>
                    </a:lnTo>
                    <a:lnTo>
                      <a:pt x="1172" y="1046"/>
                    </a:lnTo>
                    <a:lnTo>
                      <a:pt x="335" y="1004"/>
                    </a:lnTo>
                    <a:close/>
                    <a:moveTo>
                      <a:pt x="0" y="1088"/>
                    </a:moveTo>
                    <a:lnTo>
                      <a:pt x="0" y="1297"/>
                    </a:lnTo>
                    <a:lnTo>
                      <a:pt x="293" y="1297"/>
                    </a:lnTo>
                    <a:lnTo>
                      <a:pt x="293" y="1088"/>
                    </a:lnTo>
                    <a:close/>
                    <a:moveTo>
                      <a:pt x="335" y="1256"/>
                    </a:moveTo>
                    <a:lnTo>
                      <a:pt x="335" y="1423"/>
                    </a:lnTo>
                    <a:lnTo>
                      <a:pt x="1172" y="1423"/>
                    </a:lnTo>
                    <a:lnTo>
                      <a:pt x="1172" y="1256"/>
                    </a:lnTo>
                    <a:close/>
                    <a:moveTo>
                      <a:pt x="0" y="1381"/>
                    </a:moveTo>
                    <a:lnTo>
                      <a:pt x="0" y="1590"/>
                    </a:lnTo>
                    <a:lnTo>
                      <a:pt x="293" y="1590"/>
                    </a:lnTo>
                    <a:lnTo>
                      <a:pt x="293" y="1381"/>
                    </a:lnTo>
                    <a:close/>
                    <a:moveTo>
                      <a:pt x="335" y="1507"/>
                    </a:moveTo>
                    <a:lnTo>
                      <a:pt x="335" y="1590"/>
                    </a:lnTo>
                    <a:lnTo>
                      <a:pt x="1172" y="1590"/>
                    </a:lnTo>
                    <a:lnTo>
                      <a:pt x="1172" y="1507"/>
                    </a:lnTo>
                    <a:close/>
                    <a:moveTo>
                      <a:pt x="335" y="1716"/>
                    </a:moveTo>
                    <a:lnTo>
                      <a:pt x="335" y="1800"/>
                    </a:lnTo>
                    <a:lnTo>
                      <a:pt x="1172" y="1800"/>
                    </a:lnTo>
                    <a:lnTo>
                      <a:pt x="1172" y="1716"/>
                    </a:lnTo>
                    <a:close/>
                    <a:moveTo>
                      <a:pt x="0" y="1674"/>
                    </a:moveTo>
                    <a:lnTo>
                      <a:pt x="0" y="1883"/>
                    </a:lnTo>
                    <a:lnTo>
                      <a:pt x="293" y="1883"/>
                    </a:lnTo>
                    <a:lnTo>
                      <a:pt x="293" y="1674"/>
                    </a:lnTo>
                    <a:close/>
                    <a:moveTo>
                      <a:pt x="335" y="1883"/>
                    </a:moveTo>
                    <a:lnTo>
                      <a:pt x="335" y="2009"/>
                    </a:lnTo>
                    <a:lnTo>
                      <a:pt x="1172" y="2009"/>
                    </a:lnTo>
                    <a:lnTo>
                      <a:pt x="1172" y="1883"/>
                    </a:lnTo>
                    <a:close/>
                    <a:moveTo>
                      <a:pt x="168" y="2093"/>
                    </a:moveTo>
                    <a:lnTo>
                      <a:pt x="168" y="2134"/>
                    </a:lnTo>
                    <a:lnTo>
                      <a:pt x="1172" y="2134"/>
                    </a:lnTo>
                    <a:lnTo>
                      <a:pt x="168" y="2093"/>
                    </a:lnTo>
                    <a:close/>
                    <a:moveTo>
                      <a:pt x="335" y="2260"/>
                    </a:moveTo>
                    <a:lnTo>
                      <a:pt x="335" y="2344"/>
                    </a:lnTo>
                    <a:lnTo>
                      <a:pt x="1172" y="2344"/>
                    </a:lnTo>
                    <a:lnTo>
                      <a:pt x="1172" y="2260"/>
                    </a:lnTo>
                    <a:close/>
                    <a:moveTo>
                      <a:pt x="0" y="2260"/>
                    </a:moveTo>
                    <a:lnTo>
                      <a:pt x="0" y="2469"/>
                    </a:lnTo>
                    <a:lnTo>
                      <a:pt x="293" y="2469"/>
                    </a:lnTo>
                    <a:lnTo>
                      <a:pt x="293" y="2260"/>
                    </a:lnTo>
                    <a:close/>
                    <a:moveTo>
                      <a:pt x="335" y="2427"/>
                    </a:moveTo>
                    <a:lnTo>
                      <a:pt x="335" y="2469"/>
                    </a:lnTo>
                    <a:lnTo>
                      <a:pt x="1172" y="2469"/>
                    </a:lnTo>
                    <a:lnTo>
                      <a:pt x="1172" y="2427"/>
                    </a:lnTo>
                    <a:close/>
                    <a:moveTo>
                      <a:pt x="0" y="2511"/>
                    </a:moveTo>
                    <a:lnTo>
                      <a:pt x="0" y="2720"/>
                    </a:lnTo>
                    <a:lnTo>
                      <a:pt x="293" y="2720"/>
                    </a:lnTo>
                    <a:lnTo>
                      <a:pt x="293" y="2511"/>
                    </a:lnTo>
                    <a:close/>
                    <a:moveTo>
                      <a:pt x="335" y="2679"/>
                    </a:moveTo>
                    <a:lnTo>
                      <a:pt x="335" y="2762"/>
                    </a:lnTo>
                    <a:lnTo>
                      <a:pt x="1172" y="2762"/>
                    </a:lnTo>
                    <a:lnTo>
                      <a:pt x="1172" y="2679"/>
                    </a:lnTo>
                    <a:close/>
                    <a:moveTo>
                      <a:pt x="335" y="2888"/>
                    </a:moveTo>
                    <a:lnTo>
                      <a:pt x="335" y="2930"/>
                    </a:lnTo>
                    <a:lnTo>
                      <a:pt x="1172" y="2930"/>
                    </a:lnTo>
                    <a:lnTo>
                      <a:pt x="1172" y="2888"/>
                    </a:lnTo>
                    <a:close/>
                    <a:moveTo>
                      <a:pt x="0" y="2846"/>
                    </a:moveTo>
                    <a:lnTo>
                      <a:pt x="0" y="3055"/>
                    </a:lnTo>
                    <a:lnTo>
                      <a:pt x="293" y="3055"/>
                    </a:lnTo>
                    <a:lnTo>
                      <a:pt x="293" y="2846"/>
                    </a:lnTo>
                    <a:close/>
                    <a:moveTo>
                      <a:pt x="335" y="3097"/>
                    </a:moveTo>
                    <a:lnTo>
                      <a:pt x="335" y="3264"/>
                    </a:lnTo>
                    <a:lnTo>
                      <a:pt x="1172" y="3264"/>
                    </a:lnTo>
                    <a:lnTo>
                      <a:pt x="1172" y="3097"/>
                    </a:lnTo>
                    <a:close/>
                    <a:moveTo>
                      <a:pt x="0" y="3139"/>
                    </a:moveTo>
                    <a:lnTo>
                      <a:pt x="0" y="3348"/>
                    </a:lnTo>
                    <a:lnTo>
                      <a:pt x="293" y="3348"/>
                    </a:lnTo>
                    <a:lnTo>
                      <a:pt x="293" y="3139"/>
                    </a:lnTo>
                    <a:close/>
                    <a:moveTo>
                      <a:pt x="168" y="3390"/>
                    </a:moveTo>
                    <a:lnTo>
                      <a:pt x="168" y="3516"/>
                    </a:lnTo>
                    <a:lnTo>
                      <a:pt x="1172" y="3516"/>
                    </a:lnTo>
                    <a:lnTo>
                      <a:pt x="1172" y="3390"/>
                    </a:lnTo>
                    <a:close/>
                    <a:moveTo>
                      <a:pt x="168" y="3683"/>
                    </a:moveTo>
                    <a:lnTo>
                      <a:pt x="168" y="3725"/>
                    </a:lnTo>
                    <a:lnTo>
                      <a:pt x="1172" y="3725"/>
                    </a:lnTo>
                    <a:lnTo>
                      <a:pt x="1172" y="3683"/>
                    </a:lnTo>
                    <a:close/>
                    <a:moveTo>
                      <a:pt x="0" y="3767"/>
                    </a:moveTo>
                    <a:lnTo>
                      <a:pt x="0" y="3934"/>
                    </a:lnTo>
                    <a:lnTo>
                      <a:pt x="168" y="3934"/>
                    </a:lnTo>
                    <a:lnTo>
                      <a:pt x="168" y="376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54"/>
              <p:cNvSpPr/>
              <p:nvPr/>
            </p:nvSpPr>
            <p:spPr>
              <a:xfrm>
                <a:off x="2699491" y="1730248"/>
                <a:ext cx="843803" cy="843803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7325" extrusionOk="0">
                    <a:moveTo>
                      <a:pt x="168" y="1"/>
                    </a:moveTo>
                    <a:cubicBezTo>
                      <a:pt x="43" y="1"/>
                      <a:pt x="1" y="43"/>
                      <a:pt x="1" y="168"/>
                    </a:cubicBezTo>
                    <a:lnTo>
                      <a:pt x="1" y="7158"/>
                    </a:lnTo>
                    <a:cubicBezTo>
                      <a:pt x="1" y="7283"/>
                      <a:pt x="84" y="7325"/>
                      <a:pt x="168" y="7325"/>
                    </a:cubicBezTo>
                    <a:lnTo>
                      <a:pt x="7157" y="7325"/>
                    </a:lnTo>
                    <a:cubicBezTo>
                      <a:pt x="7283" y="7325"/>
                      <a:pt x="7325" y="7283"/>
                      <a:pt x="7325" y="7158"/>
                    </a:cubicBezTo>
                    <a:lnTo>
                      <a:pt x="7325" y="168"/>
                    </a:lnTo>
                    <a:cubicBezTo>
                      <a:pt x="7325" y="43"/>
                      <a:pt x="7283" y="1"/>
                      <a:pt x="71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54"/>
              <p:cNvSpPr/>
              <p:nvPr/>
            </p:nvSpPr>
            <p:spPr>
              <a:xfrm>
                <a:off x="3032167" y="1730248"/>
                <a:ext cx="192952" cy="193067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1676" extrusionOk="0">
                    <a:moveTo>
                      <a:pt x="0" y="1"/>
                    </a:moveTo>
                    <a:lnTo>
                      <a:pt x="0" y="1591"/>
                    </a:lnTo>
                    <a:lnTo>
                      <a:pt x="168" y="1591"/>
                    </a:lnTo>
                    <a:cubicBezTo>
                      <a:pt x="178" y="1570"/>
                      <a:pt x="186" y="1563"/>
                      <a:pt x="193" y="1563"/>
                    </a:cubicBezTo>
                    <a:cubicBezTo>
                      <a:pt x="212" y="1563"/>
                      <a:pt x="220" y="1633"/>
                      <a:pt x="252" y="1633"/>
                    </a:cubicBezTo>
                    <a:cubicBezTo>
                      <a:pt x="252" y="1633"/>
                      <a:pt x="335" y="1591"/>
                      <a:pt x="377" y="1591"/>
                    </a:cubicBezTo>
                    <a:cubicBezTo>
                      <a:pt x="394" y="1591"/>
                      <a:pt x="411" y="1598"/>
                      <a:pt x="425" y="1598"/>
                    </a:cubicBezTo>
                    <a:cubicBezTo>
                      <a:pt x="446" y="1598"/>
                      <a:pt x="461" y="1583"/>
                      <a:pt x="461" y="1508"/>
                    </a:cubicBezTo>
                    <a:cubicBezTo>
                      <a:pt x="489" y="1508"/>
                      <a:pt x="535" y="1545"/>
                      <a:pt x="563" y="1545"/>
                    </a:cubicBezTo>
                    <a:cubicBezTo>
                      <a:pt x="577" y="1545"/>
                      <a:pt x="586" y="1536"/>
                      <a:pt x="586" y="1508"/>
                    </a:cubicBezTo>
                    <a:cubicBezTo>
                      <a:pt x="628" y="1508"/>
                      <a:pt x="670" y="1675"/>
                      <a:pt x="670" y="1675"/>
                    </a:cubicBezTo>
                    <a:lnTo>
                      <a:pt x="837" y="1466"/>
                    </a:lnTo>
                    <a:cubicBezTo>
                      <a:pt x="869" y="1560"/>
                      <a:pt x="900" y="1607"/>
                      <a:pt x="949" y="1607"/>
                    </a:cubicBezTo>
                    <a:cubicBezTo>
                      <a:pt x="966" y="1607"/>
                      <a:pt x="984" y="1602"/>
                      <a:pt x="1005" y="1591"/>
                    </a:cubicBezTo>
                    <a:cubicBezTo>
                      <a:pt x="1026" y="1612"/>
                      <a:pt x="1047" y="1623"/>
                      <a:pt x="1062" y="1623"/>
                    </a:cubicBezTo>
                    <a:cubicBezTo>
                      <a:pt x="1078" y="1623"/>
                      <a:pt x="1089" y="1612"/>
                      <a:pt x="1089" y="1591"/>
                    </a:cubicBezTo>
                    <a:cubicBezTo>
                      <a:pt x="1102" y="1565"/>
                      <a:pt x="1119" y="1556"/>
                      <a:pt x="1136" y="1556"/>
                    </a:cubicBezTo>
                    <a:cubicBezTo>
                      <a:pt x="1174" y="1556"/>
                      <a:pt x="1214" y="1604"/>
                      <a:pt x="1214" y="1633"/>
                    </a:cubicBezTo>
                    <a:cubicBezTo>
                      <a:pt x="1256" y="1591"/>
                      <a:pt x="1256" y="1591"/>
                      <a:pt x="1298" y="1591"/>
                    </a:cubicBezTo>
                    <a:cubicBezTo>
                      <a:pt x="1310" y="1509"/>
                      <a:pt x="1328" y="1480"/>
                      <a:pt x="1349" y="1480"/>
                    </a:cubicBezTo>
                    <a:cubicBezTo>
                      <a:pt x="1403" y="1480"/>
                      <a:pt x="1477" y="1675"/>
                      <a:pt x="1507" y="1675"/>
                    </a:cubicBezTo>
                    <a:cubicBezTo>
                      <a:pt x="1539" y="1675"/>
                      <a:pt x="1547" y="1551"/>
                      <a:pt x="1586" y="1551"/>
                    </a:cubicBezTo>
                    <a:cubicBezTo>
                      <a:pt x="1598" y="1551"/>
                      <a:pt x="1613" y="1562"/>
                      <a:pt x="1633" y="1591"/>
                    </a:cubicBezTo>
                    <a:cubicBezTo>
                      <a:pt x="1633" y="1605"/>
                      <a:pt x="1637" y="1610"/>
                      <a:pt x="1643" y="1610"/>
                    </a:cubicBezTo>
                    <a:cubicBezTo>
                      <a:pt x="1656" y="1610"/>
                      <a:pt x="1674" y="1591"/>
                      <a:pt x="1674" y="1591"/>
                    </a:cubicBezTo>
                    <a:lnTo>
                      <a:pt x="167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54"/>
              <p:cNvSpPr/>
              <p:nvPr/>
            </p:nvSpPr>
            <p:spPr>
              <a:xfrm>
                <a:off x="2709167" y="2549845"/>
                <a:ext cx="843803" cy="19468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169" extrusionOk="0">
                    <a:moveTo>
                      <a:pt x="42" y="1"/>
                    </a:moveTo>
                    <a:cubicBezTo>
                      <a:pt x="0" y="126"/>
                      <a:pt x="42" y="168"/>
                      <a:pt x="126" y="168"/>
                    </a:cubicBezTo>
                    <a:lnTo>
                      <a:pt x="7157" y="168"/>
                    </a:lnTo>
                    <a:cubicBezTo>
                      <a:pt x="7241" y="168"/>
                      <a:pt x="7324" y="126"/>
                      <a:pt x="7324" y="1"/>
                    </a:cubicBezTo>
                    <a:close/>
                  </a:path>
                </a:pathLst>
              </a:custGeom>
              <a:solidFill>
                <a:srgbClr val="000000">
                  <a:alpha val="45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54"/>
              <p:cNvSpPr/>
              <p:nvPr/>
            </p:nvSpPr>
            <p:spPr>
              <a:xfrm>
                <a:off x="3051404" y="2399173"/>
                <a:ext cx="173714" cy="170143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1477" extrusionOk="0">
                    <a:moveTo>
                      <a:pt x="545" y="1"/>
                    </a:moveTo>
                    <a:cubicBezTo>
                      <a:pt x="524" y="1"/>
                      <a:pt x="503" y="11"/>
                      <a:pt x="503" y="53"/>
                    </a:cubicBezTo>
                    <a:cubicBezTo>
                      <a:pt x="503" y="82"/>
                      <a:pt x="483" y="131"/>
                      <a:pt x="471" y="131"/>
                    </a:cubicBezTo>
                    <a:cubicBezTo>
                      <a:pt x="465" y="131"/>
                      <a:pt x="461" y="121"/>
                      <a:pt x="461" y="95"/>
                    </a:cubicBezTo>
                    <a:cubicBezTo>
                      <a:pt x="461" y="95"/>
                      <a:pt x="419" y="95"/>
                      <a:pt x="419" y="53"/>
                    </a:cubicBezTo>
                    <a:cubicBezTo>
                      <a:pt x="419" y="95"/>
                      <a:pt x="377" y="221"/>
                      <a:pt x="377" y="262"/>
                    </a:cubicBezTo>
                    <a:cubicBezTo>
                      <a:pt x="377" y="254"/>
                      <a:pt x="374" y="250"/>
                      <a:pt x="368" y="250"/>
                    </a:cubicBezTo>
                    <a:cubicBezTo>
                      <a:pt x="352" y="250"/>
                      <a:pt x="320" y="274"/>
                      <a:pt x="303" y="274"/>
                    </a:cubicBezTo>
                    <a:cubicBezTo>
                      <a:pt x="298" y="274"/>
                      <a:pt x="294" y="271"/>
                      <a:pt x="294" y="262"/>
                    </a:cubicBezTo>
                    <a:cubicBezTo>
                      <a:pt x="294" y="304"/>
                      <a:pt x="252" y="304"/>
                      <a:pt x="252" y="388"/>
                    </a:cubicBezTo>
                    <a:lnTo>
                      <a:pt x="210" y="262"/>
                    </a:lnTo>
                    <a:cubicBezTo>
                      <a:pt x="210" y="221"/>
                      <a:pt x="168" y="221"/>
                      <a:pt x="168" y="221"/>
                    </a:cubicBezTo>
                    <a:cubicBezTo>
                      <a:pt x="105" y="221"/>
                      <a:pt x="90" y="150"/>
                      <a:pt x="86" y="150"/>
                    </a:cubicBezTo>
                    <a:cubicBezTo>
                      <a:pt x="85" y="150"/>
                      <a:pt x="85" y="158"/>
                      <a:pt x="85" y="179"/>
                    </a:cubicBezTo>
                    <a:cubicBezTo>
                      <a:pt x="85" y="200"/>
                      <a:pt x="74" y="210"/>
                      <a:pt x="64" y="210"/>
                    </a:cubicBezTo>
                    <a:cubicBezTo>
                      <a:pt x="53" y="210"/>
                      <a:pt x="43" y="200"/>
                      <a:pt x="43" y="179"/>
                    </a:cubicBezTo>
                    <a:cubicBezTo>
                      <a:pt x="43" y="151"/>
                      <a:pt x="38" y="142"/>
                      <a:pt x="32" y="142"/>
                    </a:cubicBezTo>
                    <a:cubicBezTo>
                      <a:pt x="19" y="142"/>
                      <a:pt x="1" y="179"/>
                      <a:pt x="1" y="179"/>
                    </a:cubicBezTo>
                    <a:lnTo>
                      <a:pt x="1" y="1476"/>
                    </a:lnTo>
                    <a:lnTo>
                      <a:pt x="1507" y="1476"/>
                    </a:lnTo>
                    <a:lnTo>
                      <a:pt x="1507" y="95"/>
                    </a:lnTo>
                    <a:lnTo>
                      <a:pt x="1424" y="95"/>
                    </a:lnTo>
                    <a:lnTo>
                      <a:pt x="1340" y="221"/>
                    </a:lnTo>
                    <a:cubicBezTo>
                      <a:pt x="1340" y="241"/>
                      <a:pt x="1330" y="252"/>
                      <a:pt x="1319" y="252"/>
                    </a:cubicBezTo>
                    <a:cubicBezTo>
                      <a:pt x="1309" y="252"/>
                      <a:pt x="1298" y="241"/>
                      <a:pt x="1298" y="221"/>
                    </a:cubicBezTo>
                    <a:cubicBezTo>
                      <a:pt x="1298" y="221"/>
                      <a:pt x="1288" y="231"/>
                      <a:pt x="1277" y="231"/>
                    </a:cubicBezTo>
                    <a:cubicBezTo>
                      <a:pt x="1267" y="231"/>
                      <a:pt x="1256" y="221"/>
                      <a:pt x="1256" y="179"/>
                    </a:cubicBezTo>
                    <a:cubicBezTo>
                      <a:pt x="1256" y="151"/>
                      <a:pt x="1256" y="142"/>
                      <a:pt x="1255" y="142"/>
                    </a:cubicBezTo>
                    <a:cubicBezTo>
                      <a:pt x="1252" y="142"/>
                      <a:pt x="1242" y="179"/>
                      <a:pt x="1215" y="179"/>
                    </a:cubicBezTo>
                    <a:cubicBezTo>
                      <a:pt x="1215" y="179"/>
                      <a:pt x="1131" y="179"/>
                      <a:pt x="1131" y="221"/>
                    </a:cubicBezTo>
                    <a:cubicBezTo>
                      <a:pt x="1131" y="228"/>
                      <a:pt x="1129" y="232"/>
                      <a:pt x="1127" y="232"/>
                    </a:cubicBezTo>
                    <a:cubicBezTo>
                      <a:pt x="1117" y="232"/>
                      <a:pt x="1089" y="163"/>
                      <a:pt x="1089" y="95"/>
                    </a:cubicBezTo>
                    <a:cubicBezTo>
                      <a:pt x="1089" y="137"/>
                      <a:pt x="1078" y="137"/>
                      <a:pt x="1068" y="137"/>
                    </a:cubicBezTo>
                    <a:cubicBezTo>
                      <a:pt x="1058" y="137"/>
                      <a:pt x="1047" y="137"/>
                      <a:pt x="1047" y="179"/>
                    </a:cubicBezTo>
                    <a:cubicBezTo>
                      <a:pt x="1047" y="151"/>
                      <a:pt x="1042" y="142"/>
                      <a:pt x="1036" y="142"/>
                    </a:cubicBezTo>
                    <a:cubicBezTo>
                      <a:pt x="1024" y="142"/>
                      <a:pt x="1005" y="179"/>
                      <a:pt x="1005" y="179"/>
                    </a:cubicBezTo>
                    <a:cubicBezTo>
                      <a:pt x="1005" y="179"/>
                      <a:pt x="944" y="271"/>
                      <a:pt x="926" y="271"/>
                    </a:cubicBezTo>
                    <a:cubicBezTo>
                      <a:pt x="923" y="271"/>
                      <a:pt x="922" y="268"/>
                      <a:pt x="922" y="262"/>
                    </a:cubicBezTo>
                    <a:cubicBezTo>
                      <a:pt x="922" y="262"/>
                      <a:pt x="880" y="221"/>
                      <a:pt x="880" y="179"/>
                    </a:cubicBezTo>
                    <a:cubicBezTo>
                      <a:pt x="880" y="95"/>
                      <a:pt x="869" y="74"/>
                      <a:pt x="859" y="74"/>
                    </a:cubicBezTo>
                    <a:cubicBezTo>
                      <a:pt x="848" y="74"/>
                      <a:pt x="838" y="95"/>
                      <a:pt x="838" y="95"/>
                    </a:cubicBezTo>
                    <a:cubicBezTo>
                      <a:pt x="838" y="179"/>
                      <a:pt x="796" y="221"/>
                      <a:pt x="796" y="221"/>
                    </a:cubicBezTo>
                    <a:cubicBezTo>
                      <a:pt x="740" y="221"/>
                      <a:pt x="722" y="258"/>
                      <a:pt x="715" y="258"/>
                    </a:cubicBezTo>
                    <a:cubicBezTo>
                      <a:pt x="712" y="258"/>
                      <a:pt x="712" y="248"/>
                      <a:pt x="712" y="221"/>
                    </a:cubicBezTo>
                    <a:cubicBezTo>
                      <a:pt x="712" y="183"/>
                      <a:pt x="679" y="46"/>
                      <a:pt x="672" y="46"/>
                    </a:cubicBezTo>
                    <a:cubicBezTo>
                      <a:pt x="671" y="46"/>
                      <a:pt x="670" y="49"/>
                      <a:pt x="670" y="53"/>
                    </a:cubicBezTo>
                    <a:cubicBezTo>
                      <a:pt x="670" y="39"/>
                      <a:pt x="666" y="35"/>
                      <a:pt x="660" y="35"/>
                    </a:cubicBezTo>
                    <a:cubicBezTo>
                      <a:pt x="647" y="35"/>
                      <a:pt x="629" y="53"/>
                      <a:pt x="629" y="53"/>
                    </a:cubicBezTo>
                    <a:cubicBezTo>
                      <a:pt x="629" y="32"/>
                      <a:pt x="618" y="32"/>
                      <a:pt x="608" y="32"/>
                    </a:cubicBezTo>
                    <a:cubicBezTo>
                      <a:pt x="597" y="32"/>
                      <a:pt x="587" y="32"/>
                      <a:pt x="587" y="11"/>
                    </a:cubicBezTo>
                    <a:cubicBezTo>
                      <a:pt x="587" y="11"/>
                      <a:pt x="566" y="1"/>
                      <a:pt x="5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54"/>
              <p:cNvSpPr/>
              <p:nvPr/>
            </p:nvSpPr>
            <p:spPr>
              <a:xfrm>
                <a:off x="3331092" y="1899006"/>
                <a:ext cx="168761" cy="496721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4312" extrusionOk="0">
                    <a:moveTo>
                      <a:pt x="0" y="1"/>
                    </a:moveTo>
                    <a:lnTo>
                      <a:pt x="0" y="4311"/>
                    </a:lnTo>
                    <a:lnTo>
                      <a:pt x="1465" y="4311"/>
                    </a:lnTo>
                    <a:lnTo>
                      <a:pt x="14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54"/>
              <p:cNvSpPr/>
              <p:nvPr/>
            </p:nvSpPr>
            <p:spPr>
              <a:xfrm>
                <a:off x="2781508" y="2332937"/>
                <a:ext cx="202513" cy="188113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633" extrusionOk="0">
                    <a:moveTo>
                      <a:pt x="502" y="210"/>
                    </a:moveTo>
                    <a:lnTo>
                      <a:pt x="293" y="461"/>
                    </a:lnTo>
                    <a:lnTo>
                      <a:pt x="712" y="461"/>
                    </a:lnTo>
                    <a:lnTo>
                      <a:pt x="502" y="210"/>
                    </a:lnTo>
                    <a:close/>
                    <a:moveTo>
                      <a:pt x="1172" y="210"/>
                    </a:moveTo>
                    <a:lnTo>
                      <a:pt x="963" y="461"/>
                    </a:lnTo>
                    <a:lnTo>
                      <a:pt x="1130" y="461"/>
                    </a:lnTo>
                    <a:lnTo>
                      <a:pt x="1130" y="1214"/>
                    </a:lnTo>
                    <a:lnTo>
                      <a:pt x="1214" y="1214"/>
                    </a:lnTo>
                    <a:lnTo>
                      <a:pt x="1214" y="461"/>
                    </a:lnTo>
                    <a:lnTo>
                      <a:pt x="1381" y="461"/>
                    </a:lnTo>
                    <a:lnTo>
                      <a:pt x="1172" y="210"/>
                    </a:lnTo>
                    <a:close/>
                    <a:moveTo>
                      <a:pt x="461" y="544"/>
                    </a:moveTo>
                    <a:lnTo>
                      <a:pt x="461" y="1256"/>
                    </a:lnTo>
                    <a:lnTo>
                      <a:pt x="544" y="1256"/>
                    </a:lnTo>
                    <a:lnTo>
                      <a:pt x="544" y="544"/>
                    </a:lnTo>
                    <a:close/>
                    <a:moveTo>
                      <a:pt x="293" y="1298"/>
                    </a:moveTo>
                    <a:lnTo>
                      <a:pt x="293" y="1381"/>
                    </a:lnTo>
                    <a:lnTo>
                      <a:pt x="1465" y="1381"/>
                    </a:lnTo>
                    <a:lnTo>
                      <a:pt x="1465" y="1298"/>
                    </a:lnTo>
                    <a:close/>
                    <a:moveTo>
                      <a:pt x="1674" y="42"/>
                    </a:moveTo>
                    <a:lnTo>
                      <a:pt x="1674" y="1507"/>
                    </a:lnTo>
                    <a:lnTo>
                      <a:pt x="42" y="1507"/>
                    </a:lnTo>
                    <a:lnTo>
                      <a:pt x="42" y="42"/>
                    </a:lnTo>
                    <a:close/>
                    <a:moveTo>
                      <a:pt x="0" y="0"/>
                    </a:moveTo>
                    <a:lnTo>
                      <a:pt x="0" y="1633"/>
                    </a:lnTo>
                    <a:lnTo>
                      <a:pt x="1758" y="1633"/>
                    </a:lnTo>
                    <a:lnTo>
                      <a:pt x="17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54"/>
              <p:cNvSpPr/>
              <p:nvPr/>
            </p:nvSpPr>
            <p:spPr>
              <a:xfrm>
                <a:off x="3350329" y="1923196"/>
                <a:ext cx="135124" cy="453292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3935" extrusionOk="0">
                    <a:moveTo>
                      <a:pt x="1" y="0"/>
                    </a:moveTo>
                    <a:lnTo>
                      <a:pt x="1" y="167"/>
                    </a:lnTo>
                    <a:lnTo>
                      <a:pt x="168" y="167"/>
                    </a:lnTo>
                    <a:lnTo>
                      <a:pt x="168" y="0"/>
                    </a:lnTo>
                    <a:close/>
                    <a:moveTo>
                      <a:pt x="1172" y="377"/>
                    </a:moveTo>
                    <a:lnTo>
                      <a:pt x="168" y="419"/>
                    </a:lnTo>
                    <a:lnTo>
                      <a:pt x="1172" y="419"/>
                    </a:lnTo>
                    <a:lnTo>
                      <a:pt x="1172" y="377"/>
                    </a:lnTo>
                    <a:close/>
                    <a:moveTo>
                      <a:pt x="168" y="502"/>
                    </a:moveTo>
                    <a:lnTo>
                      <a:pt x="168" y="628"/>
                    </a:lnTo>
                    <a:lnTo>
                      <a:pt x="1172" y="628"/>
                    </a:lnTo>
                    <a:lnTo>
                      <a:pt x="1172" y="502"/>
                    </a:lnTo>
                    <a:close/>
                    <a:moveTo>
                      <a:pt x="168" y="670"/>
                    </a:moveTo>
                    <a:lnTo>
                      <a:pt x="168" y="753"/>
                    </a:lnTo>
                    <a:lnTo>
                      <a:pt x="1172" y="753"/>
                    </a:lnTo>
                    <a:lnTo>
                      <a:pt x="1172" y="670"/>
                    </a:lnTo>
                    <a:close/>
                    <a:moveTo>
                      <a:pt x="335" y="837"/>
                    </a:moveTo>
                    <a:lnTo>
                      <a:pt x="335" y="879"/>
                    </a:lnTo>
                    <a:lnTo>
                      <a:pt x="1172" y="879"/>
                    </a:lnTo>
                    <a:lnTo>
                      <a:pt x="1172" y="837"/>
                    </a:lnTo>
                    <a:close/>
                    <a:moveTo>
                      <a:pt x="1" y="795"/>
                    </a:moveTo>
                    <a:lnTo>
                      <a:pt x="1" y="1004"/>
                    </a:lnTo>
                    <a:lnTo>
                      <a:pt x="294" y="1004"/>
                    </a:lnTo>
                    <a:lnTo>
                      <a:pt x="294" y="795"/>
                    </a:lnTo>
                    <a:close/>
                    <a:moveTo>
                      <a:pt x="335" y="1004"/>
                    </a:moveTo>
                    <a:lnTo>
                      <a:pt x="335" y="1046"/>
                    </a:lnTo>
                    <a:lnTo>
                      <a:pt x="1172" y="1046"/>
                    </a:lnTo>
                    <a:lnTo>
                      <a:pt x="335" y="1004"/>
                    </a:lnTo>
                    <a:close/>
                    <a:moveTo>
                      <a:pt x="1" y="1088"/>
                    </a:moveTo>
                    <a:lnTo>
                      <a:pt x="1" y="1297"/>
                    </a:lnTo>
                    <a:lnTo>
                      <a:pt x="294" y="1297"/>
                    </a:lnTo>
                    <a:lnTo>
                      <a:pt x="294" y="1088"/>
                    </a:lnTo>
                    <a:close/>
                    <a:moveTo>
                      <a:pt x="335" y="1256"/>
                    </a:moveTo>
                    <a:lnTo>
                      <a:pt x="335" y="1423"/>
                    </a:lnTo>
                    <a:lnTo>
                      <a:pt x="1172" y="1423"/>
                    </a:lnTo>
                    <a:lnTo>
                      <a:pt x="1172" y="1256"/>
                    </a:lnTo>
                    <a:close/>
                    <a:moveTo>
                      <a:pt x="1" y="1381"/>
                    </a:moveTo>
                    <a:lnTo>
                      <a:pt x="1" y="1590"/>
                    </a:lnTo>
                    <a:lnTo>
                      <a:pt x="294" y="1590"/>
                    </a:lnTo>
                    <a:lnTo>
                      <a:pt x="294" y="1381"/>
                    </a:lnTo>
                    <a:close/>
                    <a:moveTo>
                      <a:pt x="335" y="1507"/>
                    </a:moveTo>
                    <a:lnTo>
                      <a:pt x="335" y="1590"/>
                    </a:lnTo>
                    <a:lnTo>
                      <a:pt x="1172" y="1590"/>
                    </a:lnTo>
                    <a:lnTo>
                      <a:pt x="1172" y="1507"/>
                    </a:lnTo>
                    <a:close/>
                    <a:moveTo>
                      <a:pt x="335" y="1716"/>
                    </a:moveTo>
                    <a:lnTo>
                      <a:pt x="335" y="1800"/>
                    </a:lnTo>
                    <a:lnTo>
                      <a:pt x="1172" y="1800"/>
                    </a:lnTo>
                    <a:lnTo>
                      <a:pt x="1172" y="1716"/>
                    </a:lnTo>
                    <a:close/>
                    <a:moveTo>
                      <a:pt x="1" y="1674"/>
                    </a:moveTo>
                    <a:lnTo>
                      <a:pt x="1" y="1883"/>
                    </a:lnTo>
                    <a:lnTo>
                      <a:pt x="294" y="1883"/>
                    </a:lnTo>
                    <a:lnTo>
                      <a:pt x="294" y="1674"/>
                    </a:lnTo>
                    <a:close/>
                    <a:moveTo>
                      <a:pt x="335" y="1883"/>
                    </a:moveTo>
                    <a:lnTo>
                      <a:pt x="335" y="2009"/>
                    </a:lnTo>
                    <a:lnTo>
                      <a:pt x="1172" y="2009"/>
                    </a:lnTo>
                    <a:lnTo>
                      <a:pt x="1172" y="1883"/>
                    </a:lnTo>
                    <a:close/>
                    <a:moveTo>
                      <a:pt x="168" y="2093"/>
                    </a:moveTo>
                    <a:lnTo>
                      <a:pt x="168" y="2134"/>
                    </a:lnTo>
                    <a:lnTo>
                      <a:pt x="1172" y="2134"/>
                    </a:lnTo>
                    <a:lnTo>
                      <a:pt x="168" y="2093"/>
                    </a:lnTo>
                    <a:close/>
                    <a:moveTo>
                      <a:pt x="335" y="2260"/>
                    </a:moveTo>
                    <a:lnTo>
                      <a:pt x="335" y="2344"/>
                    </a:lnTo>
                    <a:lnTo>
                      <a:pt x="1172" y="2344"/>
                    </a:lnTo>
                    <a:lnTo>
                      <a:pt x="1172" y="2260"/>
                    </a:lnTo>
                    <a:close/>
                    <a:moveTo>
                      <a:pt x="1" y="2260"/>
                    </a:moveTo>
                    <a:lnTo>
                      <a:pt x="1" y="2469"/>
                    </a:lnTo>
                    <a:lnTo>
                      <a:pt x="294" y="2469"/>
                    </a:lnTo>
                    <a:lnTo>
                      <a:pt x="294" y="2260"/>
                    </a:lnTo>
                    <a:close/>
                    <a:moveTo>
                      <a:pt x="335" y="2427"/>
                    </a:moveTo>
                    <a:lnTo>
                      <a:pt x="335" y="2469"/>
                    </a:lnTo>
                    <a:lnTo>
                      <a:pt x="1172" y="2469"/>
                    </a:lnTo>
                    <a:lnTo>
                      <a:pt x="1172" y="2427"/>
                    </a:lnTo>
                    <a:close/>
                    <a:moveTo>
                      <a:pt x="1" y="2511"/>
                    </a:moveTo>
                    <a:lnTo>
                      <a:pt x="1" y="2720"/>
                    </a:lnTo>
                    <a:lnTo>
                      <a:pt x="294" y="2720"/>
                    </a:lnTo>
                    <a:lnTo>
                      <a:pt x="294" y="2511"/>
                    </a:lnTo>
                    <a:close/>
                    <a:moveTo>
                      <a:pt x="335" y="2679"/>
                    </a:moveTo>
                    <a:lnTo>
                      <a:pt x="335" y="2762"/>
                    </a:lnTo>
                    <a:lnTo>
                      <a:pt x="1172" y="2762"/>
                    </a:lnTo>
                    <a:lnTo>
                      <a:pt x="1172" y="2679"/>
                    </a:lnTo>
                    <a:close/>
                    <a:moveTo>
                      <a:pt x="335" y="2888"/>
                    </a:moveTo>
                    <a:lnTo>
                      <a:pt x="335" y="2930"/>
                    </a:lnTo>
                    <a:lnTo>
                      <a:pt x="1172" y="2930"/>
                    </a:lnTo>
                    <a:lnTo>
                      <a:pt x="1172" y="2888"/>
                    </a:lnTo>
                    <a:close/>
                    <a:moveTo>
                      <a:pt x="1" y="2846"/>
                    </a:moveTo>
                    <a:lnTo>
                      <a:pt x="1" y="3055"/>
                    </a:lnTo>
                    <a:lnTo>
                      <a:pt x="294" y="3055"/>
                    </a:lnTo>
                    <a:lnTo>
                      <a:pt x="294" y="2846"/>
                    </a:lnTo>
                    <a:close/>
                    <a:moveTo>
                      <a:pt x="335" y="3097"/>
                    </a:moveTo>
                    <a:lnTo>
                      <a:pt x="335" y="3264"/>
                    </a:lnTo>
                    <a:lnTo>
                      <a:pt x="1172" y="3264"/>
                    </a:lnTo>
                    <a:lnTo>
                      <a:pt x="1172" y="3097"/>
                    </a:lnTo>
                    <a:close/>
                    <a:moveTo>
                      <a:pt x="1" y="3139"/>
                    </a:moveTo>
                    <a:lnTo>
                      <a:pt x="1" y="3348"/>
                    </a:lnTo>
                    <a:lnTo>
                      <a:pt x="294" y="3348"/>
                    </a:lnTo>
                    <a:lnTo>
                      <a:pt x="294" y="3139"/>
                    </a:lnTo>
                    <a:close/>
                    <a:moveTo>
                      <a:pt x="168" y="3390"/>
                    </a:moveTo>
                    <a:lnTo>
                      <a:pt x="168" y="3516"/>
                    </a:lnTo>
                    <a:lnTo>
                      <a:pt x="1172" y="3516"/>
                    </a:lnTo>
                    <a:lnTo>
                      <a:pt x="1172" y="3390"/>
                    </a:lnTo>
                    <a:close/>
                    <a:moveTo>
                      <a:pt x="168" y="3683"/>
                    </a:moveTo>
                    <a:lnTo>
                      <a:pt x="168" y="3725"/>
                    </a:lnTo>
                    <a:lnTo>
                      <a:pt x="1172" y="3725"/>
                    </a:lnTo>
                    <a:lnTo>
                      <a:pt x="1172" y="3683"/>
                    </a:lnTo>
                    <a:close/>
                    <a:moveTo>
                      <a:pt x="1" y="3767"/>
                    </a:moveTo>
                    <a:lnTo>
                      <a:pt x="1" y="3934"/>
                    </a:lnTo>
                    <a:lnTo>
                      <a:pt x="168" y="3934"/>
                    </a:lnTo>
                    <a:lnTo>
                      <a:pt x="168" y="376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54"/>
              <p:cNvSpPr/>
              <p:nvPr/>
            </p:nvSpPr>
            <p:spPr>
              <a:xfrm>
                <a:off x="920572" y="693743"/>
                <a:ext cx="843803" cy="843803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7325" extrusionOk="0">
                    <a:moveTo>
                      <a:pt x="168" y="1"/>
                    </a:moveTo>
                    <a:cubicBezTo>
                      <a:pt x="84" y="1"/>
                      <a:pt x="1" y="43"/>
                      <a:pt x="1" y="168"/>
                    </a:cubicBezTo>
                    <a:lnTo>
                      <a:pt x="1" y="7158"/>
                    </a:lnTo>
                    <a:cubicBezTo>
                      <a:pt x="1" y="7283"/>
                      <a:pt x="84" y="7325"/>
                      <a:pt x="168" y="7325"/>
                    </a:cubicBezTo>
                    <a:lnTo>
                      <a:pt x="7199" y="7325"/>
                    </a:lnTo>
                    <a:cubicBezTo>
                      <a:pt x="7283" y="7325"/>
                      <a:pt x="7325" y="7283"/>
                      <a:pt x="7325" y="7158"/>
                    </a:cubicBezTo>
                    <a:lnTo>
                      <a:pt x="7325" y="168"/>
                    </a:lnTo>
                    <a:cubicBezTo>
                      <a:pt x="7325" y="43"/>
                      <a:pt x="7283" y="1"/>
                      <a:pt x="71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54"/>
              <p:cNvSpPr/>
              <p:nvPr/>
            </p:nvSpPr>
            <p:spPr>
              <a:xfrm>
                <a:off x="1248410" y="693743"/>
                <a:ext cx="192952" cy="192952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1675" extrusionOk="0">
                    <a:moveTo>
                      <a:pt x="0" y="1"/>
                    </a:moveTo>
                    <a:lnTo>
                      <a:pt x="0" y="1591"/>
                    </a:lnTo>
                    <a:lnTo>
                      <a:pt x="168" y="1591"/>
                    </a:lnTo>
                    <a:cubicBezTo>
                      <a:pt x="178" y="1570"/>
                      <a:pt x="186" y="1562"/>
                      <a:pt x="193" y="1562"/>
                    </a:cubicBezTo>
                    <a:cubicBezTo>
                      <a:pt x="212" y="1562"/>
                      <a:pt x="220" y="1633"/>
                      <a:pt x="252" y="1633"/>
                    </a:cubicBezTo>
                    <a:cubicBezTo>
                      <a:pt x="252" y="1633"/>
                      <a:pt x="293" y="1591"/>
                      <a:pt x="377" y="1591"/>
                    </a:cubicBezTo>
                    <a:cubicBezTo>
                      <a:pt x="394" y="1591"/>
                      <a:pt x="411" y="1598"/>
                      <a:pt x="425" y="1598"/>
                    </a:cubicBezTo>
                    <a:cubicBezTo>
                      <a:pt x="446" y="1598"/>
                      <a:pt x="461" y="1583"/>
                      <a:pt x="461" y="1508"/>
                    </a:cubicBezTo>
                    <a:cubicBezTo>
                      <a:pt x="489" y="1508"/>
                      <a:pt x="535" y="1545"/>
                      <a:pt x="563" y="1545"/>
                    </a:cubicBezTo>
                    <a:cubicBezTo>
                      <a:pt x="577" y="1545"/>
                      <a:pt x="586" y="1535"/>
                      <a:pt x="586" y="1508"/>
                    </a:cubicBezTo>
                    <a:cubicBezTo>
                      <a:pt x="628" y="1508"/>
                      <a:pt x="670" y="1675"/>
                      <a:pt x="670" y="1675"/>
                    </a:cubicBezTo>
                    <a:lnTo>
                      <a:pt x="837" y="1466"/>
                    </a:lnTo>
                    <a:cubicBezTo>
                      <a:pt x="869" y="1560"/>
                      <a:pt x="900" y="1607"/>
                      <a:pt x="949" y="1607"/>
                    </a:cubicBezTo>
                    <a:cubicBezTo>
                      <a:pt x="966" y="1607"/>
                      <a:pt x="984" y="1602"/>
                      <a:pt x="1005" y="1591"/>
                    </a:cubicBezTo>
                    <a:cubicBezTo>
                      <a:pt x="1026" y="1612"/>
                      <a:pt x="1047" y="1623"/>
                      <a:pt x="1062" y="1623"/>
                    </a:cubicBezTo>
                    <a:cubicBezTo>
                      <a:pt x="1078" y="1623"/>
                      <a:pt x="1089" y="1612"/>
                      <a:pt x="1089" y="1591"/>
                    </a:cubicBezTo>
                    <a:cubicBezTo>
                      <a:pt x="1102" y="1565"/>
                      <a:pt x="1119" y="1555"/>
                      <a:pt x="1136" y="1555"/>
                    </a:cubicBezTo>
                    <a:cubicBezTo>
                      <a:pt x="1174" y="1555"/>
                      <a:pt x="1214" y="1604"/>
                      <a:pt x="1214" y="1633"/>
                    </a:cubicBezTo>
                    <a:cubicBezTo>
                      <a:pt x="1256" y="1591"/>
                      <a:pt x="1256" y="1591"/>
                      <a:pt x="1298" y="1591"/>
                    </a:cubicBezTo>
                    <a:cubicBezTo>
                      <a:pt x="1310" y="1509"/>
                      <a:pt x="1328" y="1480"/>
                      <a:pt x="1349" y="1480"/>
                    </a:cubicBezTo>
                    <a:cubicBezTo>
                      <a:pt x="1403" y="1480"/>
                      <a:pt x="1477" y="1675"/>
                      <a:pt x="1507" y="1675"/>
                    </a:cubicBezTo>
                    <a:cubicBezTo>
                      <a:pt x="1539" y="1675"/>
                      <a:pt x="1547" y="1551"/>
                      <a:pt x="1587" y="1551"/>
                    </a:cubicBezTo>
                    <a:cubicBezTo>
                      <a:pt x="1598" y="1551"/>
                      <a:pt x="1613" y="1562"/>
                      <a:pt x="1633" y="1591"/>
                    </a:cubicBezTo>
                    <a:cubicBezTo>
                      <a:pt x="1633" y="1605"/>
                      <a:pt x="1637" y="1610"/>
                      <a:pt x="1643" y="1610"/>
                    </a:cubicBezTo>
                    <a:cubicBezTo>
                      <a:pt x="1656" y="1610"/>
                      <a:pt x="1674" y="1591"/>
                      <a:pt x="1674" y="1591"/>
                    </a:cubicBezTo>
                    <a:lnTo>
                      <a:pt x="167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54"/>
              <p:cNvSpPr/>
              <p:nvPr/>
            </p:nvSpPr>
            <p:spPr>
              <a:xfrm>
                <a:off x="920572" y="1518178"/>
                <a:ext cx="848642" cy="19353"/>
              </a:xfrm>
              <a:custGeom>
                <a:avLst/>
                <a:gdLst/>
                <a:ahLst/>
                <a:cxnLst/>
                <a:rect l="l" t="t" r="r" b="b"/>
                <a:pathLst>
                  <a:path w="7367" h="168" extrusionOk="0">
                    <a:moveTo>
                      <a:pt x="84" y="1"/>
                    </a:moveTo>
                    <a:cubicBezTo>
                      <a:pt x="1" y="84"/>
                      <a:pt x="126" y="168"/>
                      <a:pt x="168" y="168"/>
                    </a:cubicBezTo>
                    <a:lnTo>
                      <a:pt x="7199" y="168"/>
                    </a:lnTo>
                    <a:cubicBezTo>
                      <a:pt x="7283" y="168"/>
                      <a:pt x="7366" y="126"/>
                      <a:pt x="7366" y="1"/>
                    </a:cubicBezTo>
                    <a:close/>
                  </a:path>
                </a:pathLst>
              </a:custGeom>
              <a:solidFill>
                <a:srgbClr val="000000">
                  <a:alpha val="45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54"/>
              <p:cNvSpPr/>
              <p:nvPr/>
            </p:nvSpPr>
            <p:spPr>
              <a:xfrm>
                <a:off x="1267647" y="1367506"/>
                <a:ext cx="173714" cy="170028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1476" extrusionOk="0">
                    <a:moveTo>
                      <a:pt x="545" y="1"/>
                    </a:moveTo>
                    <a:cubicBezTo>
                      <a:pt x="524" y="1"/>
                      <a:pt x="503" y="11"/>
                      <a:pt x="503" y="53"/>
                    </a:cubicBezTo>
                    <a:cubicBezTo>
                      <a:pt x="503" y="114"/>
                      <a:pt x="481" y="153"/>
                      <a:pt x="469" y="153"/>
                    </a:cubicBezTo>
                    <a:cubicBezTo>
                      <a:pt x="464" y="153"/>
                      <a:pt x="461" y="148"/>
                      <a:pt x="461" y="137"/>
                    </a:cubicBezTo>
                    <a:cubicBezTo>
                      <a:pt x="461" y="137"/>
                      <a:pt x="419" y="137"/>
                      <a:pt x="419" y="53"/>
                    </a:cubicBezTo>
                    <a:cubicBezTo>
                      <a:pt x="419" y="137"/>
                      <a:pt x="378" y="220"/>
                      <a:pt x="378" y="262"/>
                    </a:cubicBezTo>
                    <a:cubicBezTo>
                      <a:pt x="378" y="256"/>
                      <a:pt x="376" y="253"/>
                      <a:pt x="372" y="253"/>
                    </a:cubicBezTo>
                    <a:cubicBezTo>
                      <a:pt x="360" y="253"/>
                      <a:pt x="327" y="292"/>
                      <a:pt x="308" y="292"/>
                    </a:cubicBezTo>
                    <a:cubicBezTo>
                      <a:pt x="300" y="292"/>
                      <a:pt x="294" y="284"/>
                      <a:pt x="294" y="262"/>
                    </a:cubicBezTo>
                    <a:cubicBezTo>
                      <a:pt x="294" y="346"/>
                      <a:pt x="252" y="346"/>
                      <a:pt x="252" y="388"/>
                    </a:cubicBezTo>
                    <a:lnTo>
                      <a:pt x="210" y="262"/>
                    </a:lnTo>
                    <a:cubicBezTo>
                      <a:pt x="210" y="220"/>
                      <a:pt x="168" y="220"/>
                      <a:pt x="168" y="220"/>
                    </a:cubicBezTo>
                    <a:cubicBezTo>
                      <a:pt x="101" y="220"/>
                      <a:pt x="88" y="167"/>
                      <a:pt x="85" y="167"/>
                    </a:cubicBezTo>
                    <a:cubicBezTo>
                      <a:pt x="85" y="167"/>
                      <a:pt x="85" y="170"/>
                      <a:pt x="85" y="179"/>
                    </a:cubicBezTo>
                    <a:cubicBezTo>
                      <a:pt x="85" y="199"/>
                      <a:pt x="74" y="210"/>
                      <a:pt x="64" y="210"/>
                    </a:cubicBezTo>
                    <a:cubicBezTo>
                      <a:pt x="53" y="210"/>
                      <a:pt x="43" y="199"/>
                      <a:pt x="43" y="179"/>
                    </a:cubicBezTo>
                    <a:cubicBezTo>
                      <a:pt x="43" y="165"/>
                      <a:pt x="38" y="160"/>
                      <a:pt x="32" y="160"/>
                    </a:cubicBezTo>
                    <a:cubicBezTo>
                      <a:pt x="19" y="160"/>
                      <a:pt x="1" y="179"/>
                      <a:pt x="1" y="179"/>
                    </a:cubicBezTo>
                    <a:lnTo>
                      <a:pt x="1" y="1476"/>
                    </a:lnTo>
                    <a:lnTo>
                      <a:pt x="1507" y="1476"/>
                    </a:lnTo>
                    <a:lnTo>
                      <a:pt x="1507" y="137"/>
                    </a:lnTo>
                    <a:lnTo>
                      <a:pt x="1424" y="137"/>
                    </a:lnTo>
                    <a:lnTo>
                      <a:pt x="1340" y="220"/>
                    </a:lnTo>
                    <a:cubicBezTo>
                      <a:pt x="1340" y="241"/>
                      <a:pt x="1330" y="252"/>
                      <a:pt x="1319" y="252"/>
                    </a:cubicBezTo>
                    <a:cubicBezTo>
                      <a:pt x="1309" y="252"/>
                      <a:pt x="1298" y="241"/>
                      <a:pt x="1298" y="220"/>
                    </a:cubicBezTo>
                    <a:cubicBezTo>
                      <a:pt x="1298" y="220"/>
                      <a:pt x="1288" y="231"/>
                      <a:pt x="1277" y="231"/>
                    </a:cubicBezTo>
                    <a:cubicBezTo>
                      <a:pt x="1267" y="231"/>
                      <a:pt x="1256" y="220"/>
                      <a:pt x="1256" y="179"/>
                    </a:cubicBezTo>
                    <a:cubicBezTo>
                      <a:pt x="1256" y="165"/>
                      <a:pt x="1256" y="160"/>
                      <a:pt x="1255" y="160"/>
                    </a:cubicBezTo>
                    <a:cubicBezTo>
                      <a:pt x="1252" y="160"/>
                      <a:pt x="1242" y="179"/>
                      <a:pt x="1215" y="179"/>
                    </a:cubicBezTo>
                    <a:cubicBezTo>
                      <a:pt x="1215" y="179"/>
                      <a:pt x="1131" y="179"/>
                      <a:pt x="1131" y="220"/>
                    </a:cubicBezTo>
                    <a:cubicBezTo>
                      <a:pt x="1131" y="228"/>
                      <a:pt x="1129" y="232"/>
                      <a:pt x="1127" y="232"/>
                    </a:cubicBezTo>
                    <a:cubicBezTo>
                      <a:pt x="1116" y="232"/>
                      <a:pt x="1089" y="171"/>
                      <a:pt x="1089" y="137"/>
                    </a:cubicBezTo>
                    <a:cubicBezTo>
                      <a:pt x="1089" y="158"/>
                      <a:pt x="1079" y="158"/>
                      <a:pt x="1068" y="158"/>
                    </a:cubicBezTo>
                    <a:cubicBezTo>
                      <a:pt x="1058" y="158"/>
                      <a:pt x="1047" y="158"/>
                      <a:pt x="1047" y="179"/>
                    </a:cubicBezTo>
                    <a:cubicBezTo>
                      <a:pt x="1047" y="165"/>
                      <a:pt x="1042" y="160"/>
                      <a:pt x="1036" y="160"/>
                    </a:cubicBezTo>
                    <a:cubicBezTo>
                      <a:pt x="1024" y="160"/>
                      <a:pt x="1005" y="179"/>
                      <a:pt x="1005" y="179"/>
                    </a:cubicBezTo>
                    <a:cubicBezTo>
                      <a:pt x="1005" y="179"/>
                      <a:pt x="952" y="286"/>
                      <a:pt x="930" y="286"/>
                    </a:cubicBezTo>
                    <a:cubicBezTo>
                      <a:pt x="925" y="286"/>
                      <a:pt x="922" y="279"/>
                      <a:pt x="922" y="262"/>
                    </a:cubicBezTo>
                    <a:cubicBezTo>
                      <a:pt x="922" y="262"/>
                      <a:pt x="880" y="262"/>
                      <a:pt x="880" y="179"/>
                    </a:cubicBezTo>
                    <a:cubicBezTo>
                      <a:pt x="880" y="112"/>
                      <a:pt x="873" y="91"/>
                      <a:pt x="865" y="91"/>
                    </a:cubicBezTo>
                    <a:cubicBezTo>
                      <a:pt x="853" y="91"/>
                      <a:pt x="838" y="137"/>
                      <a:pt x="838" y="137"/>
                    </a:cubicBezTo>
                    <a:cubicBezTo>
                      <a:pt x="838" y="179"/>
                      <a:pt x="796" y="220"/>
                      <a:pt x="796" y="220"/>
                    </a:cubicBezTo>
                    <a:cubicBezTo>
                      <a:pt x="740" y="220"/>
                      <a:pt x="722" y="276"/>
                      <a:pt x="715" y="276"/>
                    </a:cubicBezTo>
                    <a:cubicBezTo>
                      <a:pt x="712" y="276"/>
                      <a:pt x="712" y="262"/>
                      <a:pt x="712" y="220"/>
                    </a:cubicBezTo>
                    <a:cubicBezTo>
                      <a:pt x="712" y="183"/>
                      <a:pt x="679" y="46"/>
                      <a:pt x="672" y="46"/>
                    </a:cubicBezTo>
                    <a:cubicBezTo>
                      <a:pt x="671" y="46"/>
                      <a:pt x="670" y="48"/>
                      <a:pt x="670" y="53"/>
                    </a:cubicBezTo>
                    <a:cubicBezTo>
                      <a:pt x="670" y="39"/>
                      <a:pt x="666" y="34"/>
                      <a:pt x="660" y="34"/>
                    </a:cubicBezTo>
                    <a:cubicBezTo>
                      <a:pt x="647" y="34"/>
                      <a:pt x="629" y="53"/>
                      <a:pt x="629" y="53"/>
                    </a:cubicBezTo>
                    <a:cubicBezTo>
                      <a:pt x="629" y="32"/>
                      <a:pt x="618" y="32"/>
                      <a:pt x="608" y="32"/>
                    </a:cubicBezTo>
                    <a:cubicBezTo>
                      <a:pt x="597" y="32"/>
                      <a:pt x="587" y="32"/>
                      <a:pt x="587" y="11"/>
                    </a:cubicBezTo>
                    <a:cubicBezTo>
                      <a:pt x="587" y="11"/>
                      <a:pt x="566" y="1"/>
                      <a:pt x="5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54"/>
              <p:cNvSpPr/>
              <p:nvPr/>
            </p:nvSpPr>
            <p:spPr>
              <a:xfrm>
                <a:off x="1552173" y="862501"/>
                <a:ext cx="168761" cy="491883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4270" extrusionOk="0">
                    <a:moveTo>
                      <a:pt x="0" y="1"/>
                    </a:moveTo>
                    <a:lnTo>
                      <a:pt x="0" y="4270"/>
                    </a:lnTo>
                    <a:lnTo>
                      <a:pt x="1465" y="4270"/>
                    </a:lnTo>
                    <a:lnTo>
                      <a:pt x="14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54"/>
              <p:cNvSpPr/>
              <p:nvPr/>
            </p:nvSpPr>
            <p:spPr>
              <a:xfrm>
                <a:off x="997751" y="1296432"/>
                <a:ext cx="202513" cy="188113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633" extrusionOk="0">
                    <a:moveTo>
                      <a:pt x="544" y="210"/>
                    </a:moveTo>
                    <a:lnTo>
                      <a:pt x="335" y="461"/>
                    </a:lnTo>
                    <a:lnTo>
                      <a:pt x="753" y="461"/>
                    </a:lnTo>
                    <a:lnTo>
                      <a:pt x="544" y="210"/>
                    </a:lnTo>
                    <a:close/>
                    <a:moveTo>
                      <a:pt x="1172" y="210"/>
                    </a:moveTo>
                    <a:lnTo>
                      <a:pt x="963" y="461"/>
                    </a:lnTo>
                    <a:lnTo>
                      <a:pt x="1381" y="461"/>
                    </a:lnTo>
                    <a:lnTo>
                      <a:pt x="1172" y="210"/>
                    </a:lnTo>
                    <a:close/>
                    <a:moveTo>
                      <a:pt x="502" y="544"/>
                    </a:moveTo>
                    <a:lnTo>
                      <a:pt x="502" y="1256"/>
                    </a:lnTo>
                    <a:lnTo>
                      <a:pt x="628" y="1256"/>
                    </a:lnTo>
                    <a:lnTo>
                      <a:pt x="628" y="544"/>
                    </a:lnTo>
                    <a:close/>
                    <a:moveTo>
                      <a:pt x="1130" y="544"/>
                    </a:moveTo>
                    <a:lnTo>
                      <a:pt x="1130" y="1256"/>
                    </a:lnTo>
                    <a:lnTo>
                      <a:pt x="1214" y="1256"/>
                    </a:lnTo>
                    <a:lnTo>
                      <a:pt x="1214" y="544"/>
                    </a:lnTo>
                    <a:close/>
                    <a:moveTo>
                      <a:pt x="293" y="1298"/>
                    </a:moveTo>
                    <a:lnTo>
                      <a:pt x="293" y="1423"/>
                    </a:lnTo>
                    <a:lnTo>
                      <a:pt x="1423" y="1423"/>
                    </a:lnTo>
                    <a:lnTo>
                      <a:pt x="1423" y="1298"/>
                    </a:lnTo>
                    <a:close/>
                    <a:moveTo>
                      <a:pt x="1716" y="42"/>
                    </a:moveTo>
                    <a:lnTo>
                      <a:pt x="1716" y="1507"/>
                    </a:lnTo>
                    <a:lnTo>
                      <a:pt x="84" y="1507"/>
                    </a:lnTo>
                    <a:lnTo>
                      <a:pt x="84" y="42"/>
                    </a:lnTo>
                    <a:close/>
                    <a:moveTo>
                      <a:pt x="0" y="0"/>
                    </a:moveTo>
                    <a:lnTo>
                      <a:pt x="0" y="1633"/>
                    </a:lnTo>
                    <a:lnTo>
                      <a:pt x="1758" y="1633"/>
                    </a:lnTo>
                    <a:lnTo>
                      <a:pt x="17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54"/>
              <p:cNvSpPr/>
              <p:nvPr/>
            </p:nvSpPr>
            <p:spPr>
              <a:xfrm>
                <a:off x="1566572" y="886576"/>
                <a:ext cx="139962" cy="453292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3935" extrusionOk="0">
                    <a:moveTo>
                      <a:pt x="84" y="1"/>
                    </a:moveTo>
                    <a:lnTo>
                      <a:pt x="84" y="168"/>
                    </a:lnTo>
                    <a:lnTo>
                      <a:pt x="210" y="168"/>
                    </a:lnTo>
                    <a:lnTo>
                      <a:pt x="210" y="1"/>
                    </a:lnTo>
                    <a:close/>
                    <a:moveTo>
                      <a:pt x="1214" y="378"/>
                    </a:moveTo>
                    <a:lnTo>
                      <a:pt x="210" y="419"/>
                    </a:lnTo>
                    <a:lnTo>
                      <a:pt x="1214" y="419"/>
                    </a:lnTo>
                    <a:lnTo>
                      <a:pt x="1214" y="378"/>
                    </a:lnTo>
                    <a:close/>
                    <a:moveTo>
                      <a:pt x="168" y="545"/>
                    </a:moveTo>
                    <a:lnTo>
                      <a:pt x="168" y="629"/>
                    </a:lnTo>
                    <a:lnTo>
                      <a:pt x="1172" y="629"/>
                    </a:lnTo>
                    <a:lnTo>
                      <a:pt x="1172" y="545"/>
                    </a:lnTo>
                    <a:close/>
                    <a:moveTo>
                      <a:pt x="168" y="671"/>
                    </a:moveTo>
                    <a:lnTo>
                      <a:pt x="168" y="754"/>
                    </a:lnTo>
                    <a:lnTo>
                      <a:pt x="1172" y="754"/>
                    </a:lnTo>
                    <a:lnTo>
                      <a:pt x="1172" y="671"/>
                    </a:lnTo>
                    <a:close/>
                    <a:moveTo>
                      <a:pt x="335" y="838"/>
                    </a:moveTo>
                    <a:lnTo>
                      <a:pt x="335" y="880"/>
                    </a:lnTo>
                    <a:lnTo>
                      <a:pt x="1172" y="880"/>
                    </a:lnTo>
                    <a:lnTo>
                      <a:pt x="1172" y="838"/>
                    </a:lnTo>
                    <a:close/>
                    <a:moveTo>
                      <a:pt x="1" y="838"/>
                    </a:moveTo>
                    <a:lnTo>
                      <a:pt x="1" y="1047"/>
                    </a:lnTo>
                    <a:lnTo>
                      <a:pt x="294" y="1047"/>
                    </a:lnTo>
                    <a:lnTo>
                      <a:pt x="294" y="1005"/>
                    </a:lnTo>
                    <a:lnTo>
                      <a:pt x="294" y="838"/>
                    </a:lnTo>
                    <a:close/>
                    <a:moveTo>
                      <a:pt x="335" y="1047"/>
                    </a:moveTo>
                    <a:lnTo>
                      <a:pt x="335" y="1089"/>
                    </a:lnTo>
                    <a:lnTo>
                      <a:pt x="1172" y="1089"/>
                    </a:lnTo>
                    <a:lnTo>
                      <a:pt x="335" y="1047"/>
                    </a:lnTo>
                    <a:close/>
                    <a:moveTo>
                      <a:pt x="1" y="1089"/>
                    </a:moveTo>
                    <a:lnTo>
                      <a:pt x="1" y="1298"/>
                    </a:lnTo>
                    <a:lnTo>
                      <a:pt x="294" y="1298"/>
                    </a:lnTo>
                    <a:lnTo>
                      <a:pt x="294" y="1089"/>
                    </a:lnTo>
                    <a:close/>
                    <a:moveTo>
                      <a:pt x="335" y="1257"/>
                    </a:moveTo>
                    <a:lnTo>
                      <a:pt x="335" y="1424"/>
                    </a:lnTo>
                    <a:lnTo>
                      <a:pt x="1172" y="1424"/>
                    </a:lnTo>
                    <a:lnTo>
                      <a:pt x="1172" y="1257"/>
                    </a:lnTo>
                    <a:close/>
                    <a:moveTo>
                      <a:pt x="335" y="1508"/>
                    </a:moveTo>
                    <a:lnTo>
                      <a:pt x="335" y="1591"/>
                    </a:lnTo>
                    <a:lnTo>
                      <a:pt x="1172" y="1591"/>
                    </a:lnTo>
                    <a:lnTo>
                      <a:pt x="1172" y="1508"/>
                    </a:lnTo>
                    <a:close/>
                    <a:moveTo>
                      <a:pt x="1" y="1424"/>
                    </a:moveTo>
                    <a:lnTo>
                      <a:pt x="1" y="1633"/>
                    </a:lnTo>
                    <a:lnTo>
                      <a:pt x="294" y="1633"/>
                    </a:lnTo>
                    <a:lnTo>
                      <a:pt x="294" y="1424"/>
                    </a:lnTo>
                    <a:close/>
                    <a:moveTo>
                      <a:pt x="335" y="1717"/>
                    </a:moveTo>
                    <a:lnTo>
                      <a:pt x="335" y="1801"/>
                    </a:lnTo>
                    <a:lnTo>
                      <a:pt x="1172" y="1801"/>
                    </a:lnTo>
                    <a:lnTo>
                      <a:pt x="1172" y="1717"/>
                    </a:lnTo>
                    <a:close/>
                    <a:moveTo>
                      <a:pt x="1" y="1675"/>
                    </a:moveTo>
                    <a:lnTo>
                      <a:pt x="1" y="1884"/>
                    </a:lnTo>
                    <a:lnTo>
                      <a:pt x="294" y="1884"/>
                    </a:lnTo>
                    <a:lnTo>
                      <a:pt x="294" y="1675"/>
                    </a:lnTo>
                    <a:close/>
                    <a:moveTo>
                      <a:pt x="335" y="1884"/>
                    </a:moveTo>
                    <a:lnTo>
                      <a:pt x="335" y="2010"/>
                    </a:lnTo>
                    <a:lnTo>
                      <a:pt x="1172" y="2010"/>
                    </a:lnTo>
                    <a:lnTo>
                      <a:pt x="1172" y="1884"/>
                    </a:lnTo>
                    <a:close/>
                    <a:moveTo>
                      <a:pt x="168" y="2094"/>
                    </a:moveTo>
                    <a:lnTo>
                      <a:pt x="168" y="2135"/>
                    </a:lnTo>
                    <a:lnTo>
                      <a:pt x="1172" y="2135"/>
                    </a:lnTo>
                    <a:lnTo>
                      <a:pt x="168" y="2094"/>
                    </a:lnTo>
                    <a:close/>
                    <a:moveTo>
                      <a:pt x="335" y="2261"/>
                    </a:moveTo>
                    <a:lnTo>
                      <a:pt x="335" y="2345"/>
                    </a:lnTo>
                    <a:lnTo>
                      <a:pt x="1172" y="2345"/>
                    </a:lnTo>
                    <a:lnTo>
                      <a:pt x="1172" y="2261"/>
                    </a:lnTo>
                    <a:close/>
                    <a:moveTo>
                      <a:pt x="1" y="2261"/>
                    </a:moveTo>
                    <a:lnTo>
                      <a:pt x="1" y="2470"/>
                    </a:lnTo>
                    <a:lnTo>
                      <a:pt x="294" y="2470"/>
                    </a:lnTo>
                    <a:lnTo>
                      <a:pt x="294" y="2261"/>
                    </a:lnTo>
                    <a:close/>
                    <a:moveTo>
                      <a:pt x="335" y="2428"/>
                    </a:moveTo>
                    <a:lnTo>
                      <a:pt x="335" y="2470"/>
                    </a:lnTo>
                    <a:lnTo>
                      <a:pt x="1172" y="2470"/>
                    </a:lnTo>
                    <a:lnTo>
                      <a:pt x="1172" y="2428"/>
                    </a:lnTo>
                    <a:close/>
                    <a:moveTo>
                      <a:pt x="1" y="2554"/>
                    </a:moveTo>
                    <a:lnTo>
                      <a:pt x="1" y="2763"/>
                    </a:lnTo>
                    <a:lnTo>
                      <a:pt x="294" y="2763"/>
                    </a:lnTo>
                    <a:lnTo>
                      <a:pt x="294" y="2554"/>
                    </a:lnTo>
                    <a:close/>
                    <a:moveTo>
                      <a:pt x="335" y="2679"/>
                    </a:moveTo>
                    <a:lnTo>
                      <a:pt x="335" y="2763"/>
                    </a:lnTo>
                    <a:lnTo>
                      <a:pt x="1172" y="2763"/>
                    </a:lnTo>
                    <a:lnTo>
                      <a:pt x="1172" y="2679"/>
                    </a:lnTo>
                    <a:close/>
                    <a:moveTo>
                      <a:pt x="335" y="2889"/>
                    </a:moveTo>
                    <a:lnTo>
                      <a:pt x="335" y="2931"/>
                    </a:lnTo>
                    <a:lnTo>
                      <a:pt x="1172" y="2931"/>
                    </a:lnTo>
                    <a:lnTo>
                      <a:pt x="1172" y="2889"/>
                    </a:lnTo>
                    <a:close/>
                    <a:moveTo>
                      <a:pt x="1" y="2847"/>
                    </a:moveTo>
                    <a:lnTo>
                      <a:pt x="1" y="3056"/>
                    </a:lnTo>
                    <a:lnTo>
                      <a:pt x="294" y="3056"/>
                    </a:lnTo>
                    <a:lnTo>
                      <a:pt x="294" y="2847"/>
                    </a:lnTo>
                    <a:close/>
                    <a:moveTo>
                      <a:pt x="335" y="3098"/>
                    </a:moveTo>
                    <a:lnTo>
                      <a:pt x="335" y="3265"/>
                    </a:lnTo>
                    <a:lnTo>
                      <a:pt x="1172" y="3265"/>
                    </a:lnTo>
                    <a:lnTo>
                      <a:pt x="1172" y="3098"/>
                    </a:lnTo>
                    <a:close/>
                    <a:moveTo>
                      <a:pt x="1" y="3140"/>
                    </a:moveTo>
                    <a:lnTo>
                      <a:pt x="1" y="3349"/>
                    </a:lnTo>
                    <a:lnTo>
                      <a:pt x="294" y="3349"/>
                    </a:lnTo>
                    <a:lnTo>
                      <a:pt x="294" y="3140"/>
                    </a:lnTo>
                    <a:close/>
                    <a:moveTo>
                      <a:pt x="168" y="3391"/>
                    </a:moveTo>
                    <a:lnTo>
                      <a:pt x="168" y="3516"/>
                    </a:lnTo>
                    <a:lnTo>
                      <a:pt x="1172" y="3516"/>
                    </a:lnTo>
                    <a:lnTo>
                      <a:pt x="1172" y="3391"/>
                    </a:lnTo>
                    <a:close/>
                    <a:moveTo>
                      <a:pt x="168" y="3684"/>
                    </a:moveTo>
                    <a:lnTo>
                      <a:pt x="168" y="3726"/>
                    </a:lnTo>
                    <a:lnTo>
                      <a:pt x="1172" y="3726"/>
                    </a:lnTo>
                    <a:lnTo>
                      <a:pt x="1172" y="3684"/>
                    </a:lnTo>
                    <a:close/>
                    <a:moveTo>
                      <a:pt x="84" y="3768"/>
                    </a:moveTo>
                    <a:lnTo>
                      <a:pt x="84" y="3935"/>
                    </a:lnTo>
                    <a:lnTo>
                      <a:pt x="210" y="3935"/>
                    </a:lnTo>
                    <a:lnTo>
                      <a:pt x="210" y="376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54"/>
              <p:cNvSpPr/>
              <p:nvPr/>
            </p:nvSpPr>
            <p:spPr>
              <a:xfrm>
                <a:off x="1812508" y="693743"/>
                <a:ext cx="848526" cy="843803"/>
              </a:xfrm>
              <a:custGeom>
                <a:avLst/>
                <a:gdLst/>
                <a:ahLst/>
                <a:cxnLst/>
                <a:rect l="l" t="t" r="r" b="b"/>
                <a:pathLst>
                  <a:path w="7366" h="7325" extrusionOk="0">
                    <a:moveTo>
                      <a:pt x="167" y="1"/>
                    </a:moveTo>
                    <a:cubicBezTo>
                      <a:pt x="84" y="1"/>
                      <a:pt x="0" y="43"/>
                      <a:pt x="0" y="168"/>
                    </a:cubicBezTo>
                    <a:lnTo>
                      <a:pt x="0" y="7158"/>
                    </a:lnTo>
                    <a:cubicBezTo>
                      <a:pt x="0" y="7283"/>
                      <a:pt x="84" y="7325"/>
                      <a:pt x="167" y="7325"/>
                    </a:cubicBezTo>
                    <a:lnTo>
                      <a:pt x="7198" y="7325"/>
                    </a:lnTo>
                    <a:cubicBezTo>
                      <a:pt x="7282" y="7325"/>
                      <a:pt x="7366" y="7283"/>
                      <a:pt x="7366" y="7158"/>
                    </a:cubicBezTo>
                    <a:lnTo>
                      <a:pt x="7366" y="168"/>
                    </a:lnTo>
                    <a:cubicBezTo>
                      <a:pt x="7366" y="43"/>
                      <a:pt x="7282" y="1"/>
                      <a:pt x="71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54"/>
              <p:cNvSpPr/>
              <p:nvPr/>
            </p:nvSpPr>
            <p:spPr>
              <a:xfrm>
                <a:off x="2140231" y="693743"/>
                <a:ext cx="192952" cy="192952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1675" extrusionOk="0">
                    <a:moveTo>
                      <a:pt x="1" y="1"/>
                    </a:moveTo>
                    <a:lnTo>
                      <a:pt x="1" y="1591"/>
                    </a:lnTo>
                    <a:lnTo>
                      <a:pt x="168" y="1591"/>
                    </a:lnTo>
                    <a:cubicBezTo>
                      <a:pt x="179" y="1570"/>
                      <a:pt x="187" y="1562"/>
                      <a:pt x="193" y="1562"/>
                    </a:cubicBezTo>
                    <a:cubicBezTo>
                      <a:pt x="213" y="1562"/>
                      <a:pt x="221" y="1633"/>
                      <a:pt x="252" y="1633"/>
                    </a:cubicBezTo>
                    <a:cubicBezTo>
                      <a:pt x="252" y="1633"/>
                      <a:pt x="294" y="1591"/>
                      <a:pt x="378" y="1591"/>
                    </a:cubicBezTo>
                    <a:cubicBezTo>
                      <a:pt x="394" y="1591"/>
                      <a:pt x="411" y="1598"/>
                      <a:pt x="425" y="1598"/>
                    </a:cubicBezTo>
                    <a:cubicBezTo>
                      <a:pt x="446" y="1598"/>
                      <a:pt x="461" y="1583"/>
                      <a:pt x="461" y="1508"/>
                    </a:cubicBezTo>
                    <a:cubicBezTo>
                      <a:pt x="489" y="1508"/>
                      <a:pt x="536" y="1545"/>
                      <a:pt x="564" y="1545"/>
                    </a:cubicBezTo>
                    <a:cubicBezTo>
                      <a:pt x="578" y="1545"/>
                      <a:pt x="587" y="1535"/>
                      <a:pt x="587" y="1508"/>
                    </a:cubicBezTo>
                    <a:cubicBezTo>
                      <a:pt x="629" y="1508"/>
                      <a:pt x="671" y="1675"/>
                      <a:pt x="671" y="1675"/>
                    </a:cubicBezTo>
                    <a:lnTo>
                      <a:pt x="838" y="1466"/>
                    </a:lnTo>
                    <a:cubicBezTo>
                      <a:pt x="869" y="1560"/>
                      <a:pt x="924" y="1607"/>
                      <a:pt x="967" y="1607"/>
                    </a:cubicBezTo>
                    <a:cubicBezTo>
                      <a:pt x="982" y="1607"/>
                      <a:pt x="995" y="1602"/>
                      <a:pt x="1005" y="1591"/>
                    </a:cubicBezTo>
                    <a:cubicBezTo>
                      <a:pt x="1026" y="1612"/>
                      <a:pt x="1047" y="1623"/>
                      <a:pt x="1063" y="1623"/>
                    </a:cubicBezTo>
                    <a:cubicBezTo>
                      <a:pt x="1079" y="1623"/>
                      <a:pt x="1089" y="1612"/>
                      <a:pt x="1089" y="1591"/>
                    </a:cubicBezTo>
                    <a:cubicBezTo>
                      <a:pt x="1115" y="1565"/>
                      <a:pt x="1137" y="1555"/>
                      <a:pt x="1155" y="1555"/>
                    </a:cubicBezTo>
                    <a:cubicBezTo>
                      <a:pt x="1195" y="1555"/>
                      <a:pt x="1215" y="1604"/>
                      <a:pt x="1215" y="1633"/>
                    </a:cubicBezTo>
                    <a:cubicBezTo>
                      <a:pt x="1256" y="1591"/>
                      <a:pt x="1256" y="1591"/>
                      <a:pt x="1298" y="1591"/>
                    </a:cubicBezTo>
                    <a:cubicBezTo>
                      <a:pt x="1310" y="1509"/>
                      <a:pt x="1328" y="1480"/>
                      <a:pt x="1349" y="1480"/>
                    </a:cubicBezTo>
                    <a:cubicBezTo>
                      <a:pt x="1404" y="1480"/>
                      <a:pt x="1477" y="1675"/>
                      <a:pt x="1508" y="1675"/>
                    </a:cubicBezTo>
                    <a:cubicBezTo>
                      <a:pt x="1540" y="1675"/>
                      <a:pt x="1547" y="1551"/>
                      <a:pt x="1587" y="1551"/>
                    </a:cubicBezTo>
                    <a:cubicBezTo>
                      <a:pt x="1599" y="1551"/>
                      <a:pt x="1614" y="1562"/>
                      <a:pt x="1633" y="1591"/>
                    </a:cubicBezTo>
                    <a:cubicBezTo>
                      <a:pt x="1633" y="1605"/>
                      <a:pt x="1638" y="1610"/>
                      <a:pt x="1644" y="1610"/>
                    </a:cubicBezTo>
                    <a:cubicBezTo>
                      <a:pt x="1656" y="1610"/>
                      <a:pt x="1675" y="1591"/>
                      <a:pt x="1675" y="1591"/>
                    </a:cubicBezTo>
                    <a:lnTo>
                      <a:pt x="16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54"/>
              <p:cNvSpPr/>
              <p:nvPr/>
            </p:nvSpPr>
            <p:spPr>
              <a:xfrm>
                <a:off x="1817231" y="1518178"/>
                <a:ext cx="843803" cy="19353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168" extrusionOk="0">
                    <a:moveTo>
                      <a:pt x="1" y="1"/>
                    </a:moveTo>
                    <a:cubicBezTo>
                      <a:pt x="1" y="84"/>
                      <a:pt x="85" y="168"/>
                      <a:pt x="126" y="168"/>
                    </a:cubicBezTo>
                    <a:lnTo>
                      <a:pt x="7157" y="168"/>
                    </a:lnTo>
                    <a:cubicBezTo>
                      <a:pt x="7241" y="168"/>
                      <a:pt x="7325" y="126"/>
                      <a:pt x="7325" y="1"/>
                    </a:cubicBezTo>
                    <a:close/>
                  </a:path>
                </a:pathLst>
              </a:custGeom>
              <a:solidFill>
                <a:srgbClr val="000000">
                  <a:alpha val="45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54"/>
              <p:cNvSpPr/>
              <p:nvPr/>
            </p:nvSpPr>
            <p:spPr>
              <a:xfrm>
                <a:off x="2159583" y="1367506"/>
                <a:ext cx="173599" cy="170028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1476" extrusionOk="0">
                    <a:moveTo>
                      <a:pt x="544" y="1"/>
                    </a:moveTo>
                    <a:cubicBezTo>
                      <a:pt x="523" y="1"/>
                      <a:pt x="503" y="11"/>
                      <a:pt x="503" y="53"/>
                    </a:cubicBezTo>
                    <a:cubicBezTo>
                      <a:pt x="503" y="114"/>
                      <a:pt x="480" y="153"/>
                      <a:pt x="468" y="153"/>
                    </a:cubicBezTo>
                    <a:cubicBezTo>
                      <a:pt x="464" y="153"/>
                      <a:pt x="461" y="148"/>
                      <a:pt x="461" y="137"/>
                    </a:cubicBezTo>
                    <a:cubicBezTo>
                      <a:pt x="461" y="137"/>
                      <a:pt x="419" y="137"/>
                      <a:pt x="419" y="53"/>
                    </a:cubicBezTo>
                    <a:cubicBezTo>
                      <a:pt x="419" y="137"/>
                      <a:pt x="377" y="220"/>
                      <a:pt x="377" y="262"/>
                    </a:cubicBezTo>
                    <a:cubicBezTo>
                      <a:pt x="377" y="256"/>
                      <a:pt x="375" y="253"/>
                      <a:pt x="372" y="253"/>
                    </a:cubicBezTo>
                    <a:cubicBezTo>
                      <a:pt x="359" y="253"/>
                      <a:pt x="326" y="292"/>
                      <a:pt x="307" y="292"/>
                    </a:cubicBezTo>
                    <a:cubicBezTo>
                      <a:pt x="299" y="292"/>
                      <a:pt x="293" y="284"/>
                      <a:pt x="293" y="262"/>
                    </a:cubicBezTo>
                    <a:cubicBezTo>
                      <a:pt x="293" y="346"/>
                      <a:pt x="251" y="346"/>
                      <a:pt x="251" y="388"/>
                    </a:cubicBezTo>
                    <a:lnTo>
                      <a:pt x="210" y="262"/>
                    </a:lnTo>
                    <a:cubicBezTo>
                      <a:pt x="210" y="220"/>
                      <a:pt x="168" y="220"/>
                      <a:pt x="168" y="220"/>
                    </a:cubicBezTo>
                    <a:cubicBezTo>
                      <a:pt x="101" y="220"/>
                      <a:pt x="87" y="167"/>
                      <a:pt x="85" y="167"/>
                    </a:cubicBezTo>
                    <a:cubicBezTo>
                      <a:pt x="84" y="167"/>
                      <a:pt x="84" y="170"/>
                      <a:pt x="84" y="179"/>
                    </a:cubicBezTo>
                    <a:cubicBezTo>
                      <a:pt x="84" y="199"/>
                      <a:pt x="74" y="210"/>
                      <a:pt x="63" y="210"/>
                    </a:cubicBezTo>
                    <a:cubicBezTo>
                      <a:pt x="53" y="210"/>
                      <a:pt x="42" y="199"/>
                      <a:pt x="42" y="179"/>
                    </a:cubicBezTo>
                    <a:cubicBezTo>
                      <a:pt x="42" y="165"/>
                      <a:pt x="38" y="160"/>
                      <a:pt x="31" y="160"/>
                    </a:cubicBezTo>
                    <a:cubicBezTo>
                      <a:pt x="19" y="160"/>
                      <a:pt x="0" y="179"/>
                      <a:pt x="0" y="179"/>
                    </a:cubicBezTo>
                    <a:lnTo>
                      <a:pt x="0" y="1476"/>
                    </a:lnTo>
                    <a:lnTo>
                      <a:pt x="1507" y="1476"/>
                    </a:lnTo>
                    <a:lnTo>
                      <a:pt x="1507" y="137"/>
                    </a:lnTo>
                    <a:lnTo>
                      <a:pt x="1423" y="137"/>
                    </a:lnTo>
                    <a:lnTo>
                      <a:pt x="1340" y="220"/>
                    </a:lnTo>
                    <a:cubicBezTo>
                      <a:pt x="1340" y="241"/>
                      <a:pt x="1329" y="252"/>
                      <a:pt x="1319" y="252"/>
                    </a:cubicBezTo>
                    <a:cubicBezTo>
                      <a:pt x="1308" y="252"/>
                      <a:pt x="1298" y="241"/>
                      <a:pt x="1298" y="220"/>
                    </a:cubicBezTo>
                    <a:cubicBezTo>
                      <a:pt x="1298" y="220"/>
                      <a:pt x="1287" y="231"/>
                      <a:pt x="1277" y="231"/>
                    </a:cubicBezTo>
                    <a:cubicBezTo>
                      <a:pt x="1266" y="231"/>
                      <a:pt x="1256" y="220"/>
                      <a:pt x="1256" y="179"/>
                    </a:cubicBezTo>
                    <a:cubicBezTo>
                      <a:pt x="1256" y="165"/>
                      <a:pt x="1256" y="160"/>
                      <a:pt x="1254" y="160"/>
                    </a:cubicBezTo>
                    <a:cubicBezTo>
                      <a:pt x="1251" y="160"/>
                      <a:pt x="1242" y="179"/>
                      <a:pt x="1214" y="179"/>
                    </a:cubicBezTo>
                    <a:cubicBezTo>
                      <a:pt x="1214" y="179"/>
                      <a:pt x="1130" y="179"/>
                      <a:pt x="1130" y="220"/>
                    </a:cubicBezTo>
                    <a:cubicBezTo>
                      <a:pt x="1130" y="228"/>
                      <a:pt x="1129" y="232"/>
                      <a:pt x="1126" y="232"/>
                    </a:cubicBezTo>
                    <a:cubicBezTo>
                      <a:pt x="1116" y="232"/>
                      <a:pt x="1088" y="171"/>
                      <a:pt x="1088" y="137"/>
                    </a:cubicBezTo>
                    <a:cubicBezTo>
                      <a:pt x="1088" y="158"/>
                      <a:pt x="1078" y="158"/>
                      <a:pt x="1068" y="158"/>
                    </a:cubicBezTo>
                    <a:cubicBezTo>
                      <a:pt x="1057" y="158"/>
                      <a:pt x="1047" y="158"/>
                      <a:pt x="1047" y="179"/>
                    </a:cubicBezTo>
                    <a:cubicBezTo>
                      <a:pt x="1047" y="165"/>
                      <a:pt x="1042" y="160"/>
                      <a:pt x="1036" y="160"/>
                    </a:cubicBezTo>
                    <a:cubicBezTo>
                      <a:pt x="1023" y="160"/>
                      <a:pt x="1005" y="179"/>
                      <a:pt x="1005" y="179"/>
                    </a:cubicBezTo>
                    <a:cubicBezTo>
                      <a:pt x="1005" y="179"/>
                      <a:pt x="951" y="286"/>
                      <a:pt x="930" y="286"/>
                    </a:cubicBezTo>
                    <a:cubicBezTo>
                      <a:pt x="924" y="286"/>
                      <a:pt x="921" y="279"/>
                      <a:pt x="921" y="262"/>
                    </a:cubicBezTo>
                    <a:cubicBezTo>
                      <a:pt x="921" y="262"/>
                      <a:pt x="879" y="262"/>
                      <a:pt x="879" y="179"/>
                    </a:cubicBezTo>
                    <a:cubicBezTo>
                      <a:pt x="879" y="112"/>
                      <a:pt x="873" y="91"/>
                      <a:pt x="864" y="91"/>
                    </a:cubicBezTo>
                    <a:cubicBezTo>
                      <a:pt x="852" y="91"/>
                      <a:pt x="837" y="137"/>
                      <a:pt x="837" y="137"/>
                    </a:cubicBezTo>
                    <a:cubicBezTo>
                      <a:pt x="837" y="179"/>
                      <a:pt x="796" y="220"/>
                      <a:pt x="796" y="220"/>
                    </a:cubicBezTo>
                    <a:cubicBezTo>
                      <a:pt x="740" y="220"/>
                      <a:pt x="721" y="276"/>
                      <a:pt x="715" y="276"/>
                    </a:cubicBezTo>
                    <a:cubicBezTo>
                      <a:pt x="712" y="276"/>
                      <a:pt x="712" y="262"/>
                      <a:pt x="712" y="220"/>
                    </a:cubicBezTo>
                    <a:cubicBezTo>
                      <a:pt x="712" y="183"/>
                      <a:pt x="679" y="46"/>
                      <a:pt x="671" y="46"/>
                    </a:cubicBezTo>
                    <a:cubicBezTo>
                      <a:pt x="670" y="46"/>
                      <a:pt x="670" y="48"/>
                      <a:pt x="670" y="53"/>
                    </a:cubicBezTo>
                    <a:cubicBezTo>
                      <a:pt x="670" y="39"/>
                      <a:pt x="665" y="34"/>
                      <a:pt x="659" y="34"/>
                    </a:cubicBezTo>
                    <a:cubicBezTo>
                      <a:pt x="647" y="34"/>
                      <a:pt x="628" y="53"/>
                      <a:pt x="628" y="53"/>
                    </a:cubicBezTo>
                    <a:cubicBezTo>
                      <a:pt x="628" y="32"/>
                      <a:pt x="618" y="32"/>
                      <a:pt x="607" y="32"/>
                    </a:cubicBezTo>
                    <a:cubicBezTo>
                      <a:pt x="597" y="32"/>
                      <a:pt x="586" y="32"/>
                      <a:pt x="586" y="11"/>
                    </a:cubicBezTo>
                    <a:cubicBezTo>
                      <a:pt x="586" y="11"/>
                      <a:pt x="565" y="1"/>
                      <a:pt x="5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54"/>
              <p:cNvSpPr/>
              <p:nvPr/>
            </p:nvSpPr>
            <p:spPr>
              <a:xfrm>
                <a:off x="2439156" y="862501"/>
                <a:ext cx="168876" cy="491883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4270" extrusionOk="0">
                    <a:moveTo>
                      <a:pt x="1" y="1"/>
                    </a:moveTo>
                    <a:lnTo>
                      <a:pt x="1" y="4270"/>
                    </a:lnTo>
                    <a:lnTo>
                      <a:pt x="1466" y="4270"/>
                    </a:lnTo>
                    <a:lnTo>
                      <a:pt x="146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54"/>
              <p:cNvSpPr/>
              <p:nvPr/>
            </p:nvSpPr>
            <p:spPr>
              <a:xfrm>
                <a:off x="1889572" y="1296432"/>
                <a:ext cx="202628" cy="188113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33" extrusionOk="0">
                    <a:moveTo>
                      <a:pt x="503" y="210"/>
                    </a:moveTo>
                    <a:lnTo>
                      <a:pt x="294" y="461"/>
                    </a:lnTo>
                    <a:lnTo>
                      <a:pt x="712" y="461"/>
                    </a:lnTo>
                    <a:lnTo>
                      <a:pt x="503" y="210"/>
                    </a:lnTo>
                    <a:close/>
                    <a:moveTo>
                      <a:pt x="1172" y="210"/>
                    </a:moveTo>
                    <a:lnTo>
                      <a:pt x="963" y="461"/>
                    </a:lnTo>
                    <a:lnTo>
                      <a:pt x="1382" y="461"/>
                    </a:lnTo>
                    <a:lnTo>
                      <a:pt x="1172" y="210"/>
                    </a:lnTo>
                    <a:close/>
                    <a:moveTo>
                      <a:pt x="503" y="544"/>
                    </a:moveTo>
                    <a:lnTo>
                      <a:pt x="503" y="1256"/>
                    </a:lnTo>
                    <a:lnTo>
                      <a:pt x="628" y="1256"/>
                    </a:lnTo>
                    <a:lnTo>
                      <a:pt x="628" y="544"/>
                    </a:lnTo>
                    <a:close/>
                    <a:moveTo>
                      <a:pt x="1131" y="544"/>
                    </a:moveTo>
                    <a:lnTo>
                      <a:pt x="1131" y="1256"/>
                    </a:lnTo>
                    <a:lnTo>
                      <a:pt x="1256" y="1256"/>
                    </a:lnTo>
                    <a:lnTo>
                      <a:pt x="1256" y="544"/>
                    </a:lnTo>
                    <a:close/>
                    <a:moveTo>
                      <a:pt x="294" y="1298"/>
                    </a:moveTo>
                    <a:lnTo>
                      <a:pt x="294" y="1423"/>
                    </a:lnTo>
                    <a:lnTo>
                      <a:pt x="1465" y="1423"/>
                    </a:lnTo>
                    <a:lnTo>
                      <a:pt x="1465" y="1298"/>
                    </a:lnTo>
                    <a:close/>
                    <a:moveTo>
                      <a:pt x="1675" y="42"/>
                    </a:moveTo>
                    <a:lnTo>
                      <a:pt x="1675" y="1507"/>
                    </a:lnTo>
                    <a:lnTo>
                      <a:pt x="43" y="1507"/>
                    </a:lnTo>
                    <a:lnTo>
                      <a:pt x="43" y="42"/>
                    </a:lnTo>
                    <a:close/>
                    <a:moveTo>
                      <a:pt x="1" y="0"/>
                    </a:moveTo>
                    <a:lnTo>
                      <a:pt x="1" y="1633"/>
                    </a:lnTo>
                    <a:lnTo>
                      <a:pt x="1758" y="1633"/>
                    </a:lnTo>
                    <a:lnTo>
                      <a:pt x="17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54"/>
              <p:cNvSpPr/>
              <p:nvPr/>
            </p:nvSpPr>
            <p:spPr>
              <a:xfrm>
                <a:off x="2458508" y="886576"/>
                <a:ext cx="139847" cy="453292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3935" extrusionOk="0">
                    <a:moveTo>
                      <a:pt x="0" y="1"/>
                    </a:moveTo>
                    <a:lnTo>
                      <a:pt x="0" y="168"/>
                    </a:lnTo>
                    <a:lnTo>
                      <a:pt x="168" y="168"/>
                    </a:lnTo>
                    <a:lnTo>
                      <a:pt x="168" y="1"/>
                    </a:lnTo>
                    <a:close/>
                    <a:moveTo>
                      <a:pt x="1214" y="378"/>
                    </a:moveTo>
                    <a:lnTo>
                      <a:pt x="209" y="419"/>
                    </a:lnTo>
                    <a:lnTo>
                      <a:pt x="1214" y="419"/>
                    </a:lnTo>
                    <a:lnTo>
                      <a:pt x="1214" y="378"/>
                    </a:lnTo>
                    <a:close/>
                    <a:moveTo>
                      <a:pt x="168" y="545"/>
                    </a:moveTo>
                    <a:lnTo>
                      <a:pt x="168" y="629"/>
                    </a:lnTo>
                    <a:lnTo>
                      <a:pt x="1172" y="629"/>
                    </a:lnTo>
                    <a:lnTo>
                      <a:pt x="1172" y="545"/>
                    </a:lnTo>
                    <a:close/>
                    <a:moveTo>
                      <a:pt x="168" y="671"/>
                    </a:moveTo>
                    <a:lnTo>
                      <a:pt x="168" y="754"/>
                    </a:lnTo>
                    <a:lnTo>
                      <a:pt x="1172" y="754"/>
                    </a:lnTo>
                    <a:lnTo>
                      <a:pt x="1172" y="671"/>
                    </a:lnTo>
                    <a:close/>
                    <a:moveTo>
                      <a:pt x="335" y="838"/>
                    </a:moveTo>
                    <a:lnTo>
                      <a:pt x="335" y="880"/>
                    </a:lnTo>
                    <a:lnTo>
                      <a:pt x="1172" y="880"/>
                    </a:lnTo>
                    <a:lnTo>
                      <a:pt x="1172" y="838"/>
                    </a:lnTo>
                    <a:close/>
                    <a:moveTo>
                      <a:pt x="0" y="838"/>
                    </a:moveTo>
                    <a:lnTo>
                      <a:pt x="0" y="1047"/>
                    </a:lnTo>
                    <a:lnTo>
                      <a:pt x="293" y="1047"/>
                    </a:lnTo>
                    <a:lnTo>
                      <a:pt x="293" y="1005"/>
                    </a:lnTo>
                    <a:lnTo>
                      <a:pt x="293" y="838"/>
                    </a:lnTo>
                    <a:close/>
                    <a:moveTo>
                      <a:pt x="335" y="1047"/>
                    </a:moveTo>
                    <a:lnTo>
                      <a:pt x="335" y="1089"/>
                    </a:lnTo>
                    <a:lnTo>
                      <a:pt x="1172" y="1089"/>
                    </a:lnTo>
                    <a:lnTo>
                      <a:pt x="335" y="1047"/>
                    </a:lnTo>
                    <a:close/>
                    <a:moveTo>
                      <a:pt x="0" y="1089"/>
                    </a:moveTo>
                    <a:lnTo>
                      <a:pt x="0" y="1298"/>
                    </a:lnTo>
                    <a:lnTo>
                      <a:pt x="293" y="1298"/>
                    </a:lnTo>
                    <a:lnTo>
                      <a:pt x="293" y="1089"/>
                    </a:lnTo>
                    <a:close/>
                    <a:moveTo>
                      <a:pt x="335" y="1257"/>
                    </a:moveTo>
                    <a:lnTo>
                      <a:pt x="335" y="1424"/>
                    </a:lnTo>
                    <a:lnTo>
                      <a:pt x="1172" y="1424"/>
                    </a:lnTo>
                    <a:lnTo>
                      <a:pt x="1172" y="1257"/>
                    </a:lnTo>
                    <a:close/>
                    <a:moveTo>
                      <a:pt x="335" y="1508"/>
                    </a:moveTo>
                    <a:lnTo>
                      <a:pt x="335" y="1591"/>
                    </a:lnTo>
                    <a:lnTo>
                      <a:pt x="1172" y="1591"/>
                    </a:lnTo>
                    <a:lnTo>
                      <a:pt x="1172" y="1508"/>
                    </a:lnTo>
                    <a:close/>
                    <a:moveTo>
                      <a:pt x="0" y="1424"/>
                    </a:moveTo>
                    <a:lnTo>
                      <a:pt x="0" y="1633"/>
                    </a:lnTo>
                    <a:lnTo>
                      <a:pt x="293" y="1633"/>
                    </a:lnTo>
                    <a:lnTo>
                      <a:pt x="293" y="1424"/>
                    </a:lnTo>
                    <a:close/>
                    <a:moveTo>
                      <a:pt x="335" y="1717"/>
                    </a:moveTo>
                    <a:lnTo>
                      <a:pt x="335" y="1801"/>
                    </a:lnTo>
                    <a:lnTo>
                      <a:pt x="1172" y="1801"/>
                    </a:lnTo>
                    <a:lnTo>
                      <a:pt x="1172" y="1717"/>
                    </a:lnTo>
                    <a:close/>
                    <a:moveTo>
                      <a:pt x="0" y="1675"/>
                    </a:moveTo>
                    <a:lnTo>
                      <a:pt x="0" y="1884"/>
                    </a:lnTo>
                    <a:lnTo>
                      <a:pt x="293" y="1884"/>
                    </a:lnTo>
                    <a:lnTo>
                      <a:pt x="293" y="1675"/>
                    </a:lnTo>
                    <a:close/>
                    <a:moveTo>
                      <a:pt x="335" y="1884"/>
                    </a:moveTo>
                    <a:lnTo>
                      <a:pt x="335" y="2010"/>
                    </a:lnTo>
                    <a:lnTo>
                      <a:pt x="1172" y="2010"/>
                    </a:lnTo>
                    <a:lnTo>
                      <a:pt x="1172" y="1884"/>
                    </a:lnTo>
                    <a:close/>
                    <a:moveTo>
                      <a:pt x="168" y="2094"/>
                    </a:moveTo>
                    <a:lnTo>
                      <a:pt x="168" y="2135"/>
                    </a:lnTo>
                    <a:lnTo>
                      <a:pt x="1172" y="2135"/>
                    </a:lnTo>
                    <a:lnTo>
                      <a:pt x="168" y="2094"/>
                    </a:lnTo>
                    <a:close/>
                    <a:moveTo>
                      <a:pt x="335" y="2261"/>
                    </a:moveTo>
                    <a:lnTo>
                      <a:pt x="335" y="2345"/>
                    </a:lnTo>
                    <a:lnTo>
                      <a:pt x="1172" y="2345"/>
                    </a:lnTo>
                    <a:lnTo>
                      <a:pt x="1172" y="2261"/>
                    </a:lnTo>
                    <a:close/>
                    <a:moveTo>
                      <a:pt x="0" y="2261"/>
                    </a:moveTo>
                    <a:lnTo>
                      <a:pt x="0" y="2470"/>
                    </a:lnTo>
                    <a:lnTo>
                      <a:pt x="293" y="2470"/>
                    </a:lnTo>
                    <a:lnTo>
                      <a:pt x="293" y="2261"/>
                    </a:lnTo>
                    <a:close/>
                    <a:moveTo>
                      <a:pt x="335" y="2428"/>
                    </a:moveTo>
                    <a:lnTo>
                      <a:pt x="335" y="2470"/>
                    </a:lnTo>
                    <a:lnTo>
                      <a:pt x="1172" y="2470"/>
                    </a:lnTo>
                    <a:lnTo>
                      <a:pt x="1172" y="2428"/>
                    </a:lnTo>
                    <a:close/>
                    <a:moveTo>
                      <a:pt x="0" y="2554"/>
                    </a:moveTo>
                    <a:lnTo>
                      <a:pt x="0" y="2763"/>
                    </a:lnTo>
                    <a:lnTo>
                      <a:pt x="293" y="2763"/>
                    </a:lnTo>
                    <a:lnTo>
                      <a:pt x="293" y="2554"/>
                    </a:lnTo>
                    <a:close/>
                    <a:moveTo>
                      <a:pt x="335" y="2679"/>
                    </a:moveTo>
                    <a:lnTo>
                      <a:pt x="335" y="2763"/>
                    </a:lnTo>
                    <a:lnTo>
                      <a:pt x="1172" y="2763"/>
                    </a:lnTo>
                    <a:lnTo>
                      <a:pt x="1172" y="2679"/>
                    </a:lnTo>
                    <a:close/>
                    <a:moveTo>
                      <a:pt x="335" y="2889"/>
                    </a:moveTo>
                    <a:lnTo>
                      <a:pt x="335" y="2931"/>
                    </a:lnTo>
                    <a:lnTo>
                      <a:pt x="1172" y="2931"/>
                    </a:lnTo>
                    <a:lnTo>
                      <a:pt x="1172" y="2889"/>
                    </a:lnTo>
                    <a:close/>
                    <a:moveTo>
                      <a:pt x="0" y="2847"/>
                    </a:moveTo>
                    <a:lnTo>
                      <a:pt x="0" y="3056"/>
                    </a:lnTo>
                    <a:lnTo>
                      <a:pt x="293" y="3056"/>
                    </a:lnTo>
                    <a:lnTo>
                      <a:pt x="293" y="2847"/>
                    </a:lnTo>
                    <a:close/>
                    <a:moveTo>
                      <a:pt x="335" y="3098"/>
                    </a:moveTo>
                    <a:lnTo>
                      <a:pt x="335" y="3265"/>
                    </a:lnTo>
                    <a:lnTo>
                      <a:pt x="1172" y="3265"/>
                    </a:lnTo>
                    <a:lnTo>
                      <a:pt x="1172" y="3098"/>
                    </a:lnTo>
                    <a:close/>
                    <a:moveTo>
                      <a:pt x="0" y="3140"/>
                    </a:moveTo>
                    <a:lnTo>
                      <a:pt x="0" y="3349"/>
                    </a:lnTo>
                    <a:lnTo>
                      <a:pt x="293" y="3349"/>
                    </a:lnTo>
                    <a:lnTo>
                      <a:pt x="293" y="3140"/>
                    </a:lnTo>
                    <a:close/>
                    <a:moveTo>
                      <a:pt x="168" y="3391"/>
                    </a:moveTo>
                    <a:lnTo>
                      <a:pt x="168" y="3516"/>
                    </a:lnTo>
                    <a:lnTo>
                      <a:pt x="1172" y="3516"/>
                    </a:lnTo>
                    <a:lnTo>
                      <a:pt x="1172" y="3391"/>
                    </a:lnTo>
                    <a:close/>
                    <a:moveTo>
                      <a:pt x="168" y="3684"/>
                    </a:moveTo>
                    <a:lnTo>
                      <a:pt x="168" y="3726"/>
                    </a:lnTo>
                    <a:lnTo>
                      <a:pt x="1172" y="3726"/>
                    </a:lnTo>
                    <a:lnTo>
                      <a:pt x="1172" y="3684"/>
                    </a:lnTo>
                    <a:close/>
                    <a:moveTo>
                      <a:pt x="0" y="3768"/>
                    </a:moveTo>
                    <a:lnTo>
                      <a:pt x="0" y="3935"/>
                    </a:lnTo>
                    <a:lnTo>
                      <a:pt x="168" y="3935"/>
                    </a:lnTo>
                    <a:lnTo>
                      <a:pt x="168" y="376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54"/>
              <p:cNvSpPr/>
              <p:nvPr/>
            </p:nvSpPr>
            <p:spPr>
              <a:xfrm>
                <a:off x="2699491" y="693743"/>
                <a:ext cx="843803" cy="843803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7325" extrusionOk="0">
                    <a:moveTo>
                      <a:pt x="168" y="1"/>
                    </a:moveTo>
                    <a:cubicBezTo>
                      <a:pt x="43" y="1"/>
                      <a:pt x="1" y="43"/>
                      <a:pt x="1" y="168"/>
                    </a:cubicBezTo>
                    <a:lnTo>
                      <a:pt x="1" y="7158"/>
                    </a:lnTo>
                    <a:cubicBezTo>
                      <a:pt x="1" y="7283"/>
                      <a:pt x="84" y="7325"/>
                      <a:pt x="168" y="7325"/>
                    </a:cubicBezTo>
                    <a:lnTo>
                      <a:pt x="7157" y="7325"/>
                    </a:lnTo>
                    <a:cubicBezTo>
                      <a:pt x="7283" y="7325"/>
                      <a:pt x="7325" y="7283"/>
                      <a:pt x="7325" y="7158"/>
                    </a:cubicBezTo>
                    <a:lnTo>
                      <a:pt x="7325" y="168"/>
                    </a:lnTo>
                    <a:cubicBezTo>
                      <a:pt x="7325" y="43"/>
                      <a:pt x="7283" y="1"/>
                      <a:pt x="71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54"/>
              <p:cNvSpPr/>
              <p:nvPr/>
            </p:nvSpPr>
            <p:spPr>
              <a:xfrm>
                <a:off x="3032167" y="693743"/>
                <a:ext cx="192952" cy="192952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1675" extrusionOk="0">
                    <a:moveTo>
                      <a:pt x="0" y="1"/>
                    </a:moveTo>
                    <a:lnTo>
                      <a:pt x="0" y="1591"/>
                    </a:lnTo>
                    <a:lnTo>
                      <a:pt x="168" y="1591"/>
                    </a:lnTo>
                    <a:cubicBezTo>
                      <a:pt x="178" y="1570"/>
                      <a:pt x="186" y="1562"/>
                      <a:pt x="193" y="1562"/>
                    </a:cubicBezTo>
                    <a:cubicBezTo>
                      <a:pt x="212" y="1562"/>
                      <a:pt x="220" y="1633"/>
                      <a:pt x="252" y="1633"/>
                    </a:cubicBezTo>
                    <a:cubicBezTo>
                      <a:pt x="252" y="1633"/>
                      <a:pt x="335" y="1591"/>
                      <a:pt x="377" y="1591"/>
                    </a:cubicBezTo>
                    <a:cubicBezTo>
                      <a:pt x="394" y="1591"/>
                      <a:pt x="411" y="1598"/>
                      <a:pt x="425" y="1598"/>
                    </a:cubicBezTo>
                    <a:cubicBezTo>
                      <a:pt x="446" y="1598"/>
                      <a:pt x="461" y="1583"/>
                      <a:pt x="461" y="1508"/>
                    </a:cubicBezTo>
                    <a:cubicBezTo>
                      <a:pt x="489" y="1508"/>
                      <a:pt x="535" y="1545"/>
                      <a:pt x="563" y="1545"/>
                    </a:cubicBezTo>
                    <a:cubicBezTo>
                      <a:pt x="577" y="1545"/>
                      <a:pt x="586" y="1535"/>
                      <a:pt x="586" y="1508"/>
                    </a:cubicBezTo>
                    <a:cubicBezTo>
                      <a:pt x="628" y="1508"/>
                      <a:pt x="670" y="1675"/>
                      <a:pt x="670" y="1675"/>
                    </a:cubicBezTo>
                    <a:lnTo>
                      <a:pt x="837" y="1466"/>
                    </a:lnTo>
                    <a:cubicBezTo>
                      <a:pt x="869" y="1560"/>
                      <a:pt x="900" y="1607"/>
                      <a:pt x="949" y="1607"/>
                    </a:cubicBezTo>
                    <a:cubicBezTo>
                      <a:pt x="966" y="1607"/>
                      <a:pt x="984" y="1602"/>
                      <a:pt x="1005" y="1591"/>
                    </a:cubicBezTo>
                    <a:cubicBezTo>
                      <a:pt x="1026" y="1612"/>
                      <a:pt x="1047" y="1623"/>
                      <a:pt x="1062" y="1623"/>
                    </a:cubicBezTo>
                    <a:cubicBezTo>
                      <a:pt x="1078" y="1623"/>
                      <a:pt x="1089" y="1612"/>
                      <a:pt x="1089" y="1591"/>
                    </a:cubicBezTo>
                    <a:cubicBezTo>
                      <a:pt x="1102" y="1565"/>
                      <a:pt x="1119" y="1555"/>
                      <a:pt x="1136" y="1555"/>
                    </a:cubicBezTo>
                    <a:cubicBezTo>
                      <a:pt x="1174" y="1555"/>
                      <a:pt x="1214" y="1604"/>
                      <a:pt x="1214" y="1633"/>
                    </a:cubicBezTo>
                    <a:cubicBezTo>
                      <a:pt x="1256" y="1591"/>
                      <a:pt x="1256" y="1591"/>
                      <a:pt x="1298" y="1591"/>
                    </a:cubicBezTo>
                    <a:cubicBezTo>
                      <a:pt x="1310" y="1509"/>
                      <a:pt x="1328" y="1480"/>
                      <a:pt x="1349" y="1480"/>
                    </a:cubicBezTo>
                    <a:cubicBezTo>
                      <a:pt x="1403" y="1480"/>
                      <a:pt x="1477" y="1675"/>
                      <a:pt x="1507" y="1675"/>
                    </a:cubicBezTo>
                    <a:cubicBezTo>
                      <a:pt x="1539" y="1675"/>
                      <a:pt x="1547" y="1551"/>
                      <a:pt x="1586" y="1551"/>
                    </a:cubicBezTo>
                    <a:cubicBezTo>
                      <a:pt x="1598" y="1551"/>
                      <a:pt x="1613" y="1562"/>
                      <a:pt x="1633" y="1591"/>
                    </a:cubicBezTo>
                    <a:cubicBezTo>
                      <a:pt x="1633" y="1605"/>
                      <a:pt x="1637" y="1610"/>
                      <a:pt x="1643" y="1610"/>
                    </a:cubicBezTo>
                    <a:cubicBezTo>
                      <a:pt x="1656" y="1610"/>
                      <a:pt x="1674" y="1591"/>
                      <a:pt x="1674" y="1591"/>
                    </a:cubicBezTo>
                    <a:lnTo>
                      <a:pt x="167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54"/>
              <p:cNvSpPr/>
              <p:nvPr/>
            </p:nvSpPr>
            <p:spPr>
              <a:xfrm>
                <a:off x="2709167" y="1518178"/>
                <a:ext cx="843803" cy="19353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168" extrusionOk="0">
                    <a:moveTo>
                      <a:pt x="42" y="1"/>
                    </a:moveTo>
                    <a:cubicBezTo>
                      <a:pt x="0" y="84"/>
                      <a:pt x="42" y="168"/>
                      <a:pt x="126" y="168"/>
                    </a:cubicBezTo>
                    <a:lnTo>
                      <a:pt x="7157" y="168"/>
                    </a:lnTo>
                    <a:cubicBezTo>
                      <a:pt x="7241" y="168"/>
                      <a:pt x="7324" y="126"/>
                      <a:pt x="7324" y="1"/>
                    </a:cubicBezTo>
                    <a:close/>
                  </a:path>
                </a:pathLst>
              </a:custGeom>
              <a:solidFill>
                <a:srgbClr val="000000">
                  <a:alpha val="45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54"/>
              <p:cNvSpPr/>
              <p:nvPr/>
            </p:nvSpPr>
            <p:spPr>
              <a:xfrm>
                <a:off x="3051404" y="1367506"/>
                <a:ext cx="173714" cy="170028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1476" extrusionOk="0">
                    <a:moveTo>
                      <a:pt x="545" y="1"/>
                    </a:moveTo>
                    <a:cubicBezTo>
                      <a:pt x="524" y="1"/>
                      <a:pt x="503" y="11"/>
                      <a:pt x="503" y="53"/>
                    </a:cubicBezTo>
                    <a:cubicBezTo>
                      <a:pt x="503" y="114"/>
                      <a:pt x="481" y="153"/>
                      <a:pt x="469" y="153"/>
                    </a:cubicBezTo>
                    <a:cubicBezTo>
                      <a:pt x="464" y="153"/>
                      <a:pt x="461" y="148"/>
                      <a:pt x="461" y="137"/>
                    </a:cubicBezTo>
                    <a:cubicBezTo>
                      <a:pt x="461" y="137"/>
                      <a:pt x="419" y="137"/>
                      <a:pt x="419" y="53"/>
                    </a:cubicBezTo>
                    <a:cubicBezTo>
                      <a:pt x="419" y="137"/>
                      <a:pt x="377" y="220"/>
                      <a:pt x="377" y="262"/>
                    </a:cubicBezTo>
                    <a:cubicBezTo>
                      <a:pt x="377" y="256"/>
                      <a:pt x="376" y="253"/>
                      <a:pt x="372" y="253"/>
                    </a:cubicBezTo>
                    <a:cubicBezTo>
                      <a:pt x="360" y="253"/>
                      <a:pt x="327" y="292"/>
                      <a:pt x="308" y="292"/>
                    </a:cubicBezTo>
                    <a:cubicBezTo>
                      <a:pt x="300" y="292"/>
                      <a:pt x="294" y="284"/>
                      <a:pt x="294" y="262"/>
                    </a:cubicBezTo>
                    <a:cubicBezTo>
                      <a:pt x="294" y="346"/>
                      <a:pt x="252" y="346"/>
                      <a:pt x="252" y="388"/>
                    </a:cubicBezTo>
                    <a:lnTo>
                      <a:pt x="210" y="262"/>
                    </a:lnTo>
                    <a:cubicBezTo>
                      <a:pt x="210" y="220"/>
                      <a:pt x="168" y="220"/>
                      <a:pt x="168" y="220"/>
                    </a:cubicBezTo>
                    <a:cubicBezTo>
                      <a:pt x="101" y="220"/>
                      <a:pt x="88" y="167"/>
                      <a:pt x="85" y="167"/>
                    </a:cubicBezTo>
                    <a:cubicBezTo>
                      <a:pt x="85" y="167"/>
                      <a:pt x="85" y="170"/>
                      <a:pt x="85" y="179"/>
                    </a:cubicBezTo>
                    <a:cubicBezTo>
                      <a:pt x="85" y="199"/>
                      <a:pt x="74" y="210"/>
                      <a:pt x="64" y="210"/>
                    </a:cubicBezTo>
                    <a:cubicBezTo>
                      <a:pt x="53" y="210"/>
                      <a:pt x="43" y="199"/>
                      <a:pt x="43" y="179"/>
                    </a:cubicBezTo>
                    <a:cubicBezTo>
                      <a:pt x="43" y="165"/>
                      <a:pt x="38" y="160"/>
                      <a:pt x="32" y="160"/>
                    </a:cubicBezTo>
                    <a:cubicBezTo>
                      <a:pt x="19" y="160"/>
                      <a:pt x="1" y="179"/>
                      <a:pt x="1" y="179"/>
                    </a:cubicBezTo>
                    <a:lnTo>
                      <a:pt x="1" y="1476"/>
                    </a:lnTo>
                    <a:lnTo>
                      <a:pt x="1507" y="1476"/>
                    </a:lnTo>
                    <a:lnTo>
                      <a:pt x="1507" y="137"/>
                    </a:lnTo>
                    <a:lnTo>
                      <a:pt x="1424" y="137"/>
                    </a:lnTo>
                    <a:lnTo>
                      <a:pt x="1340" y="220"/>
                    </a:lnTo>
                    <a:cubicBezTo>
                      <a:pt x="1340" y="241"/>
                      <a:pt x="1330" y="252"/>
                      <a:pt x="1319" y="252"/>
                    </a:cubicBezTo>
                    <a:cubicBezTo>
                      <a:pt x="1309" y="252"/>
                      <a:pt x="1298" y="241"/>
                      <a:pt x="1298" y="220"/>
                    </a:cubicBezTo>
                    <a:cubicBezTo>
                      <a:pt x="1298" y="220"/>
                      <a:pt x="1288" y="231"/>
                      <a:pt x="1277" y="231"/>
                    </a:cubicBezTo>
                    <a:cubicBezTo>
                      <a:pt x="1267" y="231"/>
                      <a:pt x="1256" y="220"/>
                      <a:pt x="1256" y="179"/>
                    </a:cubicBezTo>
                    <a:cubicBezTo>
                      <a:pt x="1256" y="165"/>
                      <a:pt x="1256" y="160"/>
                      <a:pt x="1255" y="160"/>
                    </a:cubicBezTo>
                    <a:cubicBezTo>
                      <a:pt x="1252" y="160"/>
                      <a:pt x="1242" y="179"/>
                      <a:pt x="1215" y="179"/>
                    </a:cubicBezTo>
                    <a:cubicBezTo>
                      <a:pt x="1215" y="179"/>
                      <a:pt x="1131" y="179"/>
                      <a:pt x="1131" y="220"/>
                    </a:cubicBezTo>
                    <a:cubicBezTo>
                      <a:pt x="1131" y="228"/>
                      <a:pt x="1129" y="232"/>
                      <a:pt x="1127" y="232"/>
                    </a:cubicBezTo>
                    <a:cubicBezTo>
                      <a:pt x="1116" y="232"/>
                      <a:pt x="1089" y="171"/>
                      <a:pt x="1089" y="137"/>
                    </a:cubicBezTo>
                    <a:cubicBezTo>
                      <a:pt x="1089" y="158"/>
                      <a:pt x="1078" y="158"/>
                      <a:pt x="1068" y="158"/>
                    </a:cubicBezTo>
                    <a:cubicBezTo>
                      <a:pt x="1058" y="158"/>
                      <a:pt x="1047" y="158"/>
                      <a:pt x="1047" y="179"/>
                    </a:cubicBezTo>
                    <a:cubicBezTo>
                      <a:pt x="1047" y="165"/>
                      <a:pt x="1042" y="160"/>
                      <a:pt x="1036" y="160"/>
                    </a:cubicBezTo>
                    <a:cubicBezTo>
                      <a:pt x="1024" y="160"/>
                      <a:pt x="1005" y="179"/>
                      <a:pt x="1005" y="179"/>
                    </a:cubicBezTo>
                    <a:cubicBezTo>
                      <a:pt x="1005" y="179"/>
                      <a:pt x="952" y="286"/>
                      <a:pt x="930" y="286"/>
                    </a:cubicBezTo>
                    <a:cubicBezTo>
                      <a:pt x="925" y="286"/>
                      <a:pt x="922" y="279"/>
                      <a:pt x="922" y="262"/>
                    </a:cubicBezTo>
                    <a:cubicBezTo>
                      <a:pt x="922" y="262"/>
                      <a:pt x="880" y="262"/>
                      <a:pt x="880" y="179"/>
                    </a:cubicBezTo>
                    <a:cubicBezTo>
                      <a:pt x="880" y="112"/>
                      <a:pt x="873" y="91"/>
                      <a:pt x="865" y="91"/>
                    </a:cubicBezTo>
                    <a:cubicBezTo>
                      <a:pt x="853" y="91"/>
                      <a:pt x="838" y="137"/>
                      <a:pt x="838" y="137"/>
                    </a:cubicBezTo>
                    <a:cubicBezTo>
                      <a:pt x="838" y="179"/>
                      <a:pt x="796" y="220"/>
                      <a:pt x="796" y="220"/>
                    </a:cubicBezTo>
                    <a:cubicBezTo>
                      <a:pt x="740" y="220"/>
                      <a:pt x="722" y="276"/>
                      <a:pt x="715" y="276"/>
                    </a:cubicBezTo>
                    <a:cubicBezTo>
                      <a:pt x="712" y="276"/>
                      <a:pt x="712" y="262"/>
                      <a:pt x="712" y="220"/>
                    </a:cubicBezTo>
                    <a:cubicBezTo>
                      <a:pt x="712" y="183"/>
                      <a:pt x="679" y="46"/>
                      <a:pt x="672" y="46"/>
                    </a:cubicBezTo>
                    <a:cubicBezTo>
                      <a:pt x="671" y="46"/>
                      <a:pt x="670" y="48"/>
                      <a:pt x="670" y="53"/>
                    </a:cubicBezTo>
                    <a:cubicBezTo>
                      <a:pt x="670" y="39"/>
                      <a:pt x="666" y="34"/>
                      <a:pt x="660" y="34"/>
                    </a:cubicBezTo>
                    <a:cubicBezTo>
                      <a:pt x="647" y="34"/>
                      <a:pt x="629" y="53"/>
                      <a:pt x="629" y="53"/>
                    </a:cubicBezTo>
                    <a:cubicBezTo>
                      <a:pt x="629" y="32"/>
                      <a:pt x="618" y="32"/>
                      <a:pt x="608" y="32"/>
                    </a:cubicBezTo>
                    <a:cubicBezTo>
                      <a:pt x="597" y="32"/>
                      <a:pt x="587" y="32"/>
                      <a:pt x="587" y="11"/>
                    </a:cubicBezTo>
                    <a:cubicBezTo>
                      <a:pt x="587" y="11"/>
                      <a:pt x="566" y="1"/>
                      <a:pt x="5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54"/>
              <p:cNvSpPr/>
              <p:nvPr/>
            </p:nvSpPr>
            <p:spPr>
              <a:xfrm>
                <a:off x="3331092" y="862501"/>
                <a:ext cx="168761" cy="491883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4270" extrusionOk="0">
                    <a:moveTo>
                      <a:pt x="0" y="1"/>
                    </a:moveTo>
                    <a:lnTo>
                      <a:pt x="0" y="4270"/>
                    </a:lnTo>
                    <a:lnTo>
                      <a:pt x="1465" y="4270"/>
                    </a:lnTo>
                    <a:lnTo>
                      <a:pt x="14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54"/>
              <p:cNvSpPr/>
              <p:nvPr/>
            </p:nvSpPr>
            <p:spPr>
              <a:xfrm>
                <a:off x="2781508" y="1296432"/>
                <a:ext cx="202513" cy="188113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633" extrusionOk="0">
                    <a:moveTo>
                      <a:pt x="502" y="210"/>
                    </a:moveTo>
                    <a:lnTo>
                      <a:pt x="293" y="461"/>
                    </a:lnTo>
                    <a:lnTo>
                      <a:pt x="712" y="461"/>
                    </a:lnTo>
                    <a:lnTo>
                      <a:pt x="502" y="210"/>
                    </a:lnTo>
                    <a:close/>
                    <a:moveTo>
                      <a:pt x="1172" y="210"/>
                    </a:moveTo>
                    <a:lnTo>
                      <a:pt x="963" y="461"/>
                    </a:lnTo>
                    <a:lnTo>
                      <a:pt x="1381" y="461"/>
                    </a:lnTo>
                    <a:lnTo>
                      <a:pt x="1172" y="210"/>
                    </a:lnTo>
                    <a:close/>
                    <a:moveTo>
                      <a:pt x="461" y="544"/>
                    </a:moveTo>
                    <a:lnTo>
                      <a:pt x="461" y="1256"/>
                    </a:lnTo>
                    <a:lnTo>
                      <a:pt x="544" y="1256"/>
                    </a:lnTo>
                    <a:lnTo>
                      <a:pt x="544" y="544"/>
                    </a:lnTo>
                    <a:close/>
                    <a:moveTo>
                      <a:pt x="1130" y="544"/>
                    </a:moveTo>
                    <a:lnTo>
                      <a:pt x="1130" y="1256"/>
                    </a:lnTo>
                    <a:lnTo>
                      <a:pt x="1214" y="1256"/>
                    </a:lnTo>
                    <a:lnTo>
                      <a:pt x="1214" y="544"/>
                    </a:lnTo>
                    <a:close/>
                    <a:moveTo>
                      <a:pt x="293" y="1298"/>
                    </a:moveTo>
                    <a:lnTo>
                      <a:pt x="293" y="1423"/>
                    </a:lnTo>
                    <a:lnTo>
                      <a:pt x="1465" y="1423"/>
                    </a:lnTo>
                    <a:lnTo>
                      <a:pt x="1465" y="1298"/>
                    </a:lnTo>
                    <a:close/>
                    <a:moveTo>
                      <a:pt x="1674" y="42"/>
                    </a:moveTo>
                    <a:lnTo>
                      <a:pt x="1674" y="1507"/>
                    </a:lnTo>
                    <a:lnTo>
                      <a:pt x="42" y="1507"/>
                    </a:lnTo>
                    <a:lnTo>
                      <a:pt x="42" y="42"/>
                    </a:lnTo>
                    <a:close/>
                    <a:moveTo>
                      <a:pt x="0" y="0"/>
                    </a:moveTo>
                    <a:lnTo>
                      <a:pt x="0" y="1633"/>
                    </a:lnTo>
                    <a:lnTo>
                      <a:pt x="1758" y="1633"/>
                    </a:lnTo>
                    <a:lnTo>
                      <a:pt x="17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54"/>
              <p:cNvSpPr/>
              <p:nvPr/>
            </p:nvSpPr>
            <p:spPr>
              <a:xfrm>
                <a:off x="3350329" y="886576"/>
                <a:ext cx="135124" cy="453292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3935" extrusionOk="0">
                    <a:moveTo>
                      <a:pt x="1" y="1"/>
                    </a:moveTo>
                    <a:lnTo>
                      <a:pt x="1" y="168"/>
                    </a:lnTo>
                    <a:lnTo>
                      <a:pt x="168" y="168"/>
                    </a:lnTo>
                    <a:lnTo>
                      <a:pt x="168" y="1"/>
                    </a:lnTo>
                    <a:close/>
                    <a:moveTo>
                      <a:pt x="1172" y="378"/>
                    </a:moveTo>
                    <a:lnTo>
                      <a:pt x="168" y="419"/>
                    </a:lnTo>
                    <a:lnTo>
                      <a:pt x="1172" y="419"/>
                    </a:lnTo>
                    <a:lnTo>
                      <a:pt x="1172" y="378"/>
                    </a:lnTo>
                    <a:close/>
                    <a:moveTo>
                      <a:pt x="168" y="545"/>
                    </a:moveTo>
                    <a:lnTo>
                      <a:pt x="168" y="629"/>
                    </a:lnTo>
                    <a:lnTo>
                      <a:pt x="1172" y="629"/>
                    </a:lnTo>
                    <a:lnTo>
                      <a:pt x="1172" y="545"/>
                    </a:lnTo>
                    <a:close/>
                    <a:moveTo>
                      <a:pt x="168" y="671"/>
                    </a:moveTo>
                    <a:lnTo>
                      <a:pt x="168" y="754"/>
                    </a:lnTo>
                    <a:lnTo>
                      <a:pt x="1172" y="754"/>
                    </a:lnTo>
                    <a:lnTo>
                      <a:pt x="1172" y="671"/>
                    </a:lnTo>
                    <a:close/>
                    <a:moveTo>
                      <a:pt x="335" y="838"/>
                    </a:moveTo>
                    <a:lnTo>
                      <a:pt x="335" y="880"/>
                    </a:lnTo>
                    <a:lnTo>
                      <a:pt x="1172" y="880"/>
                    </a:lnTo>
                    <a:lnTo>
                      <a:pt x="1172" y="838"/>
                    </a:lnTo>
                    <a:close/>
                    <a:moveTo>
                      <a:pt x="1" y="838"/>
                    </a:moveTo>
                    <a:lnTo>
                      <a:pt x="1" y="1047"/>
                    </a:lnTo>
                    <a:lnTo>
                      <a:pt x="294" y="1047"/>
                    </a:lnTo>
                    <a:lnTo>
                      <a:pt x="294" y="1005"/>
                    </a:lnTo>
                    <a:lnTo>
                      <a:pt x="294" y="838"/>
                    </a:lnTo>
                    <a:close/>
                    <a:moveTo>
                      <a:pt x="335" y="1047"/>
                    </a:moveTo>
                    <a:lnTo>
                      <a:pt x="335" y="1089"/>
                    </a:lnTo>
                    <a:lnTo>
                      <a:pt x="1172" y="1089"/>
                    </a:lnTo>
                    <a:lnTo>
                      <a:pt x="335" y="1047"/>
                    </a:lnTo>
                    <a:close/>
                    <a:moveTo>
                      <a:pt x="1" y="1089"/>
                    </a:moveTo>
                    <a:lnTo>
                      <a:pt x="1" y="1298"/>
                    </a:lnTo>
                    <a:lnTo>
                      <a:pt x="294" y="1298"/>
                    </a:lnTo>
                    <a:lnTo>
                      <a:pt x="294" y="1089"/>
                    </a:lnTo>
                    <a:close/>
                    <a:moveTo>
                      <a:pt x="335" y="1257"/>
                    </a:moveTo>
                    <a:lnTo>
                      <a:pt x="335" y="1424"/>
                    </a:lnTo>
                    <a:lnTo>
                      <a:pt x="1172" y="1424"/>
                    </a:lnTo>
                    <a:lnTo>
                      <a:pt x="1172" y="1257"/>
                    </a:lnTo>
                    <a:close/>
                    <a:moveTo>
                      <a:pt x="335" y="1508"/>
                    </a:moveTo>
                    <a:lnTo>
                      <a:pt x="335" y="1591"/>
                    </a:lnTo>
                    <a:lnTo>
                      <a:pt x="1172" y="1591"/>
                    </a:lnTo>
                    <a:lnTo>
                      <a:pt x="1172" y="1508"/>
                    </a:lnTo>
                    <a:close/>
                    <a:moveTo>
                      <a:pt x="1" y="1424"/>
                    </a:moveTo>
                    <a:lnTo>
                      <a:pt x="1" y="1633"/>
                    </a:lnTo>
                    <a:lnTo>
                      <a:pt x="294" y="1633"/>
                    </a:lnTo>
                    <a:lnTo>
                      <a:pt x="294" y="1424"/>
                    </a:lnTo>
                    <a:close/>
                    <a:moveTo>
                      <a:pt x="335" y="1717"/>
                    </a:moveTo>
                    <a:lnTo>
                      <a:pt x="335" y="1801"/>
                    </a:lnTo>
                    <a:lnTo>
                      <a:pt x="1172" y="1801"/>
                    </a:lnTo>
                    <a:lnTo>
                      <a:pt x="1172" y="1717"/>
                    </a:lnTo>
                    <a:close/>
                    <a:moveTo>
                      <a:pt x="1" y="1675"/>
                    </a:moveTo>
                    <a:lnTo>
                      <a:pt x="1" y="1884"/>
                    </a:lnTo>
                    <a:lnTo>
                      <a:pt x="294" y="1884"/>
                    </a:lnTo>
                    <a:lnTo>
                      <a:pt x="294" y="1675"/>
                    </a:lnTo>
                    <a:close/>
                    <a:moveTo>
                      <a:pt x="335" y="1884"/>
                    </a:moveTo>
                    <a:lnTo>
                      <a:pt x="335" y="2010"/>
                    </a:lnTo>
                    <a:lnTo>
                      <a:pt x="1172" y="2010"/>
                    </a:lnTo>
                    <a:lnTo>
                      <a:pt x="1172" y="1884"/>
                    </a:lnTo>
                    <a:close/>
                    <a:moveTo>
                      <a:pt x="168" y="2094"/>
                    </a:moveTo>
                    <a:lnTo>
                      <a:pt x="168" y="2135"/>
                    </a:lnTo>
                    <a:lnTo>
                      <a:pt x="1172" y="2135"/>
                    </a:lnTo>
                    <a:lnTo>
                      <a:pt x="168" y="2094"/>
                    </a:lnTo>
                    <a:close/>
                    <a:moveTo>
                      <a:pt x="335" y="2261"/>
                    </a:moveTo>
                    <a:lnTo>
                      <a:pt x="335" y="2345"/>
                    </a:lnTo>
                    <a:lnTo>
                      <a:pt x="1172" y="2345"/>
                    </a:lnTo>
                    <a:lnTo>
                      <a:pt x="1172" y="2261"/>
                    </a:lnTo>
                    <a:close/>
                    <a:moveTo>
                      <a:pt x="1" y="2261"/>
                    </a:moveTo>
                    <a:lnTo>
                      <a:pt x="1" y="2470"/>
                    </a:lnTo>
                    <a:lnTo>
                      <a:pt x="294" y="2470"/>
                    </a:lnTo>
                    <a:lnTo>
                      <a:pt x="294" y="2261"/>
                    </a:lnTo>
                    <a:close/>
                    <a:moveTo>
                      <a:pt x="335" y="2428"/>
                    </a:moveTo>
                    <a:lnTo>
                      <a:pt x="335" y="2470"/>
                    </a:lnTo>
                    <a:lnTo>
                      <a:pt x="1172" y="2470"/>
                    </a:lnTo>
                    <a:lnTo>
                      <a:pt x="1172" y="2428"/>
                    </a:lnTo>
                    <a:close/>
                    <a:moveTo>
                      <a:pt x="1" y="2554"/>
                    </a:moveTo>
                    <a:lnTo>
                      <a:pt x="1" y="2763"/>
                    </a:lnTo>
                    <a:lnTo>
                      <a:pt x="294" y="2763"/>
                    </a:lnTo>
                    <a:lnTo>
                      <a:pt x="294" y="2554"/>
                    </a:lnTo>
                    <a:close/>
                    <a:moveTo>
                      <a:pt x="335" y="2679"/>
                    </a:moveTo>
                    <a:lnTo>
                      <a:pt x="335" y="2763"/>
                    </a:lnTo>
                    <a:lnTo>
                      <a:pt x="1172" y="2763"/>
                    </a:lnTo>
                    <a:lnTo>
                      <a:pt x="1172" y="2679"/>
                    </a:lnTo>
                    <a:close/>
                    <a:moveTo>
                      <a:pt x="335" y="2889"/>
                    </a:moveTo>
                    <a:lnTo>
                      <a:pt x="335" y="2931"/>
                    </a:lnTo>
                    <a:lnTo>
                      <a:pt x="1172" y="2931"/>
                    </a:lnTo>
                    <a:lnTo>
                      <a:pt x="1172" y="2889"/>
                    </a:lnTo>
                    <a:close/>
                    <a:moveTo>
                      <a:pt x="1" y="2847"/>
                    </a:moveTo>
                    <a:lnTo>
                      <a:pt x="1" y="3056"/>
                    </a:lnTo>
                    <a:lnTo>
                      <a:pt x="294" y="3056"/>
                    </a:lnTo>
                    <a:lnTo>
                      <a:pt x="294" y="2847"/>
                    </a:lnTo>
                    <a:close/>
                    <a:moveTo>
                      <a:pt x="335" y="3098"/>
                    </a:moveTo>
                    <a:lnTo>
                      <a:pt x="335" y="3265"/>
                    </a:lnTo>
                    <a:lnTo>
                      <a:pt x="1172" y="3265"/>
                    </a:lnTo>
                    <a:lnTo>
                      <a:pt x="1172" y="3098"/>
                    </a:lnTo>
                    <a:close/>
                    <a:moveTo>
                      <a:pt x="1" y="3140"/>
                    </a:moveTo>
                    <a:lnTo>
                      <a:pt x="1" y="3349"/>
                    </a:lnTo>
                    <a:lnTo>
                      <a:pt x="294" y="3349"/>
                    </a:lnTo>
                    <a:lnTo>
                      <a:pt x="294" y="3140"/>
                    </a:lnTo>
                    <a:close/>
                    <a:moveTo>
                      <a:pt x="168" y="3391"/>
                    </a:moveTo>
                    <a:lnTo>
                      <a:pt x="168" y="3516"/>
                    </a:lnTo>
                    <a:lnTo>
                      <a:pt x="1172" y="3516"/>
                    </a:lnTo>
                    <a:lnTo>
                      <a:pt x="1172" y="3391"/>
                    </a:lnTo>
                    <a:close/>
                    <a:moveTo>
                      <a:pt x="168" y="3684"/>
                    </a:moveTo>
                    <a:lnTo>
                      <a:pt x="168" y="3726"/>
                    </a:lnTo>
                    <a:lnTo>
                      <a:pt x="1172" y="3726"/>
                    </a:lnTo>
                    <a:lnTo>
                      <a:pt x="1172" y="3684"/>
                    </a:lnTo>
                    <a:close/>
                    <a:moveTo>
                      <a:pt x="1" y="3768"/>
                    </a:moveTo>
                    <a:lnTo>
                      <a:pt x="1" y="3935"/>
                    </a:lnTo>
                    <a:lnTo>
                      <a:pt x="168" y="3935"/>
                    </a:lnTo>
                    <a:lnTo>
                      <a:pt x="168" y="376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06" name="Google Shape;1406;p54"/>
          <p:cNvGrpSpPr/>
          <p:nvPr/>
        </p:nvGrpSpPr>
        <p:grpSpPr>
          <a:xfrm>
            <a:off x="4791525" y="2373099"/>
            <a:ext cx="7238400" cy="439200"/>
            <a:chOff x="3438100" y="3616725"/>
            <a:chExt cx="7238400" cy="439200"/>
          </a:xfrm>
        </p:grpSpPr>
        <p:sp>
          <p:nvSpPr>
            <p:cNvPr id="1407" name="Google Shape;1407;p54"/>
            <p:cNvSpPr/>
            <p:nvPr/>
          </p:nvSpPr>
          <p:spPr>
            <a:xfrm>
              <a:off x="3438100" y="3616725"/>
              <a:ext cx="7238400" cy="439200"/>
            </a:xfrm>
            <a:prstGeom prst="roundRect">
              <a:avLst>
                <a:gd name="adj" fmla="val 50000"/>
              </a:avLst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4"/>
            <p:cNvSpPr/>
            <p:nvPr/>
          </p:nvSpPr>
          <p:spPr>
            <a:xfrm>
              <a:off x="3617288" y="3690225"/>
              <a:ext cx="292200" cy="292200"/>
            </a:xfrm>
            <a:prstGeom prst="ellipse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4"/>
            <p:cNvSpPr/>
            <p:nvPr/>
          </p:nvSpPr>
          <p:spPr>
            <a:xfrm>
              <a:off x="4087846" y="3690225"/>
              <a:ext cx="292200" cy="292200"/>
            </a:xfrm>
            <a:prstGeom prst="ellipse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4"/>
            <p:cNvSpPr/>
            <p:nvPr/>
          </p:nvSpPr>
          <p:spPr>
            <a:xfrm>
              <a:off x="4558405" y="3690225"/>
              <a:ext cx="292200" cy="292200"/>
            </a:xfrm>
            <a:prstGeom prst="ellipse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4"/>
            <p:cNvSpPr/>
            <p:nvPr/>
          </p:nvSpPr>
          <p:spPr>
            <a:xfrm>
              <a:off x="5028964" y="3690225"/>
              <a:ext cx="292200" cy="292200"/>
            </a:xfrm>
            <a:prstGeom prst="ellipse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4"/>
            <p:cNvSpPr/>
            <p:nvPr/>
          </p:nvSpPr>
          <p:spPr>
            <a:xfrm>
              <a:off x="5499523" y="3690225"/>
              <a:ext cx="292200" cy="292200"/>
            </a:xfrm>
            <a:prstGeom prst="ellipse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4"/>
            <p:cNvSpPr/>
            <p:nvPr/>
          </p:nvSpPr>
          <p:spPr>
            <a:xfrm>
              <a:off x="5970082" y="3690225"/>
              <a:ext cx="292200" cy="292200"/>
            </a:xfrm>
            <a:prstGeom prst="ellipse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4"/>
            <p:cNvSpPr/>
            <p:nvPr/>
          </p:nvSpPr>
          <p:spPr>
            <a:xfrm>
              <a:off x="6440641" y="3690225"/>
              <a:ext cx="292200" cy="292200"/>
            </a:xfrm>
            <a:prstGeom prst="ellipse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4"/>
            <p:cNvSpPr/>
            <p:nvPr/>
          </p:nvSpPr>
          <p:spPr>
            <a:xfrm>
              <a:off x="6911200" y="3690225"/>
              <a:ext cx="292200" cy="292200"/>
            </a:xfrm>
            <a:prstGeom prst="ellipse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4"/>
            <p:cNvSpPr/>
            <p:nvPr/>
          </p:nvSpPr>
          <p:spPr>
            <a:xfrm>
              <a:off x="7381759" y="3690225"/>
              <a:ext cx="292200" cy="292200"/>
            </a:xfrm>
            <a:prstGeom prst="ellipse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4"/>
            <p:cNvSpPr/>
            <p:nvPr/>
          </p:nvSpPr>
          <p:spPr>
            <a:xfrm>
              <a:off x="7852318" y="3690225"/>
              <a:ext cx="292200" cy="292200"/>
            </a:xfrm>
            <a:prstGeom prst="ellipse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4"/>
            <p:cNvSpPr/>
            <p:nvPr/>
          </p:nvSpPr>
          <p:spPr>
            <a:xfrm>
              <a:off x="8322877" y="3690225"/>
              <a:ext cx="292200" cy="292200"/>
            </a:xfrm>
            <a:prstGeom prst="ellipse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4"/>
            <p:cNvSpPr/>
            <p:nvPr/>
          </p:nvSpPr>
          <p:spPr>
            <a:xfrm>
              <a:off x="8793436" y="3690225"/>
              <a:ext cx="292200" cy="292200"/>
            </a:xfrm>
            <a:prstGeom prst="ellipse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4"/>
            <p:cNvSpPr/>
            <p:nvPr/>
          </p:nvSpPr>
          <p:spPr>
            <a:xfrm>
              <a:off x="9263995" y="3690225"/>
              <a:ext cx="292200" cy="292200"/>
            </a:xfrm>
            <a:prstGeom prst="ellipse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4"/>
            <p:cNvSpPr/>
            <p:nvPr/>
          </p:nvSpPr>
          <p:spPr>
            <a:xfrm>
              <a:off x="9734554" y="3690225"/>
              <a:ext cx="292200" cy="292200"/>
            </a:xfrm>
            <a:prstGeom prst="ellipse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4"/>
            <p:cNvSpPr/>
            <p:nvPr/>
          </p:nvSpPr>
          <p:spPr>
            <a:xfrm>
              <a:off x="10205113" y="3690225"/>
              <a:ext cx="292200" cy="292200"/>
            </a:xfrm>
            <a:prstGeom prst="ellipse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4"/>
            <p:cNvSpPr/>
            <p:nvPr/>
          </p:nvSpPr>
          <p:spPr>
            <a:xfrm>
              <a:off x="3698900" y="3771818"/>
              <a:ext cx="129000" cy="129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4"/>
            <p:cNvSpPr/>
            <p:nvPr/>
          </p:nvSpPr>
          <p:spPr>
            <a:xfrm>
              <a:off x="4169458" y="3771818"/>
              <a:ext cx="129000" cy="129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4"/>
            <p:cNvSpPr/>
            <p:nvPr/>
          </p:nvSpPr>
          <p:spPr>
            <a:xfrm>
              <a:off x="5110574" y="3771818"/>
              <a:ext cx="129000" cy="129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4"/>
            <p:cNvSpPr/>
            <p:nvPr/>
          </p:nvSpPr>
          <p:spPr>
            <a:xfrm>
              <a:off x="4640016" y="3771818"/>
              <a:ext cx="129000" cy="129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4"/>
            <p:cNvSpPr/>
            <p:nvPr/>
          </p:nvSpPr>
          <p:spPr>
            <a:xfrm>
              <a:off x="5581132" y="3771818"/>
              <a:ext cx="129000" cy="129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4"/>
            <p:cNvSpPr/>
            <p:nvPr/>
          </p:nvSpPr>
          <p:spPr>
            <a:xfrm>
              <a:off x="6051690" y="3771818"/>
              <a:ext cx="129000" cy="129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4"/>
            <p:cNvSpPr/>
            <p:nvPr/>
          </p:nvSpPr>
          <p:spPr>
            <a:xfrm>
              <a:off x="6522248" y="3771818"/>
              <a:ext cx="129000" cy="129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4"/>
            <p:cNvSpPr/>
            <p:nvPr/>
          </p:nvSpPr>
          <p:spPr>
            <a:xfrm>
              <a:off x="6992806" y="3771818"/>
              <a:ext cx="129000" cy="129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4"/>
            <p:cNvSpPr/>
            <p:nvPr/>
          </p:nvSpPr>
          <p:spPr>
            <a:xfrm>
              <a:off x="7463364" y="3771818"/>
              <a:ext cx="129000" cy="129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4"/>
            <p:cNvSpPr/>
            <p:nvPr/>
          </p:nvSpPr>
          <p:spPr>
            <a:xfrm>
              <a:off x="7933922" y="3771818"/>
              <a:ext cx="129000" cy="129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4"/>
            <p:cNvSpPr/>
            <p:nvPr/>
          </p:nvSpPr>
          <p:spPr>
            <a:xfrm>
              <a:off x="8404480" y="3771818"/>
              <a:ext cx="129000" cy="129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4"/>
            <p:cNvSpPr/>
            <p:nvPr/>
          </p:nvSpPr>
          <p:spPr>
            <a:xfrm>
              <a:off x="8875038" y="3771818"/>
              <a:ext cx="129000" cy="129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4"/>
            <p:cNvSpPr/>
            <p:nvPr/>
          </p:nvSpPr>
          <p:spPr>
            <a:xfrm>
              <a:off x="9345596" y="3771818"/>
              <a:ext cx="129000" cy="129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4"/>
            <p:cNvSpPr/>
            <p:nvPr/>
          </p:nvSpPr>
          <p:spPr>
            <a:xfrm>
              <a:off x="10286713" y="3771818"/>
              <a:ext cx="129000" cy="129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4"/>
            <p:cNvSpPr/>
            <p:nvPr/>
          </p:nvSpPr>
          <p:spPr>
            <a:xfrm>
              <a:off x="9816154" y="3771818"/>
              <a:ext cx="129000" cy="129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55"/>
          <p:cNvSpPr txBox="1">
            <a:spLocks noGrp="1"/>
          </p:cNvSpPr>
          <p:nvPr>
            <p:ph type="title"/>
          </p:nvPr>
        </p:nvSpPr>
        <p:spPr>
          <a:xfrm>
            <a:off x="15550" y="-337650"/>
            <a:ext cx="8127300" cy="151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Entities and attributes:</a:t>
            </a:r>
            <a:endParaRPr/>
          </a:p>
        </p:txBody>
      </p:sp>
      <p:sp>
        <p:nvSpPr>
          <p:cNvPr id="1443" name="Google Shape;1443;p55"/>
          <p:cNvSpPr txBox="1">
            <a:spLocks noGrp="1"/>
          </p:cNvSpPr>
          <p:nvPr>
            <p:ph type="subTitle" idx="1"/>
          </p:nvPr>
        </p:nvSpPr>
        <p:spPr>
          <a:xfrm>
            <a:off x="483325" y="2722875"/>
            <a:ext cx="20292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ID, Name, Description, Category, Unit Price, Quantity</a:t>
            </a:r>
            <a:endParaRPr/>
          </a:p>
        </p:txBody>
      </p:sp>
      <p:grpSp>
        <p:nvGrpSpPr>
          <p:cNvPr id="1444" name="Google Shape;1444;p55"/>
          <p:cNvGrpSpPr/>
          <p:nvPr/>
        </p:nvGrpSpPr>
        <p:grpSpPr>
          <a:xfrm>
            <a:off x="483335" y="1559626"/>
            <a:ext cx="1453395" cy="1059919"/>
            <a:chOff x="6401465" y="1523136"/>
            <a:chExt cx="2029314" cy="1938403"/>
          </a:xfrm>
        </p:grpSpPr>
        <p:grpSp>
          <p:nvGrpSpPr>
            <p:cNvPr id="1445" name="Google Shape;1445;p55"/>
            <p:cNvGrpSpPr/>
            <p:nvPr/>
          </p:nvGrpSpPr>
          <p:grpSpPr>
            <a:xfrm>
              <a:off x="6401465" y="1523136"/>
              <a:ext cx="2029314" cy="1938403"/>
              <a:chOff x="3557365" y="1464024"/>
              <a:chExt cx="2029314" cy="1938403"/>
            </a:xfrm>
          </p:grpSpPr>
          <p:grpSp>
            <p:nvGrpSpPr>
              <p:cNvPr id="1446" name="Google Shape;1446;p55"/>
              <p:cNvGrpSpPr/>
              <p:nvPr/>
            </p:nvGrpSpPr>
            <p:grpSpPr>
              <a:xfrm>
                <a:off x="3557365" y="1464024"/>
                <a:ext cx="2029314" cy="1938403"/>
                <a:chOff x="931688" y="539512"/>
                <a:chExt cx="977700" cy="933900"/>
              </a:xfrm>
            </p:grpSpPr>
            <p:sp>
              <p:nvSpPr>
                <p:cNvPr id="1447" name="Google Shape;1447;p55"/>
                <p:cNvSpPr/>
                <p:nvPr/>
              </p:nvSpPr>
              <p:spPr>
                <a:xfrm>
                  <a:off x="931688" y="539512"/>
                  <a:ext cx="977700" cy="933900"/>
                </a:xfrm>
                <a:prstGeom prst="roundRect">
                  <a:avLst>
                    <a:gd name="adj" fmla="val 1533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8" name="Google Shape;1448;p55"/>
                <p:cNvSpPr/>
                <p:nvPr/>
              </p:nvSpPr>
              <p:spPr>
                <a:xfrm rot="10800000" flipH="1">
                  <a:off x="1290890" y="1311578"/>
                  <a:ext cx="263948" cy="161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8" h="1884" extrusionOk="0">
                      <a:moveTo>
                        <a:pt x="0" y="0"/>
                      </a:moveTo>
                      <a:lnTo>
                        <a:pt x="0" y="1758"/>
                      </a:lnTo>
                      <a:lnTo>
                        <a:pt x="209" y="1758"/>
                      </a:lnTo>
                      <a:cubicBezTo>
                        <a:pt x="218" y="1750"/>
                        <a:pt x="226" y="1746"/>
                        <a:pt x="234" y="1746"/>
                      </a:cubicBezTo>
                      <a:cubicBezTo>
                        <a:pt x="266" y="1746"/>
                        <a:pt x="293" y="1800"/>
                        <a:pt x="293" y="1800"/>
                      </a:cubicBezTo>
                      <a:cubicBezTo>
                        <a:pt x="293" y="1800"/>
                        <a:pt x="377" y="1758"/>
                        <a:pt x="419" y="1758"/>
                      </a:cubicBezTo>
                      <a:cubicBezTo>
                        <a:pt x="440" y="1758"/>
                        <a:pt x="460" y="1768"/>
                        <a:pt x="487" y="1768"/>
                      </a:cubicBezTo>
                      <a:cubicBezTo>
                        <a:pt x="513" y="1768"/>
                        <a:pt x="544" y="1758"/>
                        <a:pt x="586" y="1716"/>
                      </a:cubicBezTo>
                      <a:cubicBezTo>
                        <a:pt x="614" y="1716"/>
                        <a:pt x="642" y="1735"/>
                        <a:pt x="670" y="1735"/>
                      </a:cubicBezTo>
                      <a:cubicBezTo>
                        <a:pt x="684" y="1735"/>
                        <a:pt x="698" y="1730"/>
                        <a:pt x="712" y="1716"/>
                      </a:cubicBezTo>
                      <a:cubicBezTo>
                        <a:pt x="795" y="1716"/>
                        <a:pt x="837" y="1883"/>
                        <a:pt x="837" y="1883"/>
                      </a:cubicBezTo>
                      <a:lnTo>
                        <a:pt x="1005" y="1591"/>
                      </a:lnTo>
                      <a:cubicBezTo>
                        <a:pt x="1035" y="1681"/>
                        <a:pt x="1065" y="1750"/>
                        <a:pt x="1095" y="1750"/>
                      </a:cubicBezTo>
                      <a:cubicBezTo>
                        <a:pt x="1107" y="1750"/>
                        <a:pt x="1118" y="1739"/>
                        <a:pt x="1130" y="1716"/>
                      </a:cubicBezTo>
                      <a:cubicBezTo>
                        <a:pt x="1165" y="1751"/>
                        <a:pt x="1193" y="1764"/>
                        <a:pt x="1217" y="1764"/>
                      </a:cubicBezTo>
                      <a:cubicBezTo>
                        <a:pt x="1249" y="1764"/>
                        <a:pt x="1273" y="1740"/>
                        <a:pt x="1297" y="1716"/>
                      </a:cubicBezTo>
                      <a:cubicBezTo>
                        <a:pt x="1310" y="1704"/>
                        <a:pt x="1326" y="1699"/>
                        <a:pt x="1343" y="1699"/>
                      </a:cubicBezTo>
                      <a:cubicBezTo>
                        <a:pt x="1385" y="1699"/>
                        <a:pt x="1435" y="1728"/>
                        <a:pt x="1465" y="1758"/>
                      </a:cubicBezTo>
                      <a:cubicBezTo>
                        <a:pt x="1507" y="1716"/>
                        <a:pt x="1549" y="1716"/>
                        <a:pt x="1549" y="1716"/>
                      </a:cubicBezTo>
                      <a:cubicBezTo>
                        <a:pt x="1583" y="1648"/>
                        <a:pt x="1611" y="1623"/>
                        <a:pt x="1634" y="1623"/>
                      </a:cubicBezTo>
                      <a:cubicBezTo>
                        <a:pt x="1697" y="1623"/>
                        <a:pt x="1727" y="1800"/>
                        <a:pt x="1758" y="1800"/>
                      </a:cubicBezTo>
                      <a:cubicBezTo>
                        <a:pt x="1821" y="1800"/>
                        <a:pt x="1836" y="1659"/>
                        <a:pt x="1876" y="1659"/>
                      </a:cubicBezTo>
                      <a:cubicBezTo>
                        <a:pt x="1889" y="1659"/>
                        <a:pt x="1904" y="1674"/>
                        <a:pt x="1925" y="1716"/>
                      </a:cubicBezTo>
                      <a:cubicBezTo>
                        <a:pt x="1925" y="1730"/>
                        <a:pt x="1930" y="1735"/>
                        <a:pt x="1936" y="1735"/>
                      </a:cubicBezTo>
                      <a:cubicBezTo>
                        <a:pt x="1949" y="1735"/>
                        <a:pt x="1967" y="1716"/>
                        <a:pt x="1967" y="1716"/>
                      </a:cubicBezTo>
                      <a:lnTo>
                        <a:pt x="188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49" name="Google Shape;1449;p55"/>
              <p:cNvSpPr/>
              <p:nvPr/>
            </p:nvSpPr>
            <p:spPr>
              <a:xfrm>
                <a:off x="3670500" y="3035890"/>
                <a:ext cx="331548" cy="294139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2303" extrusionOk="0">
                    <a:moveTo>
                      <a:pt x="796" y="252"/>
                    </a:moveTo>
                    <a:lnTo>
                      <a:pt x="544" y="629"/>
                    </a:lnTo>
                    <a:lnTo>
                      <a:pt x="1130" y="629"/>
                    </a:lnTo>
                    <a:lnTo>
                      <a:pt x="796" y="252"/>
                    </a:lnTo>
                    <a:close/>
                    <a:moveTo>
                      <a:pt x="1758" y="252"/>
                    </a:moveTo>
                    <a:lnTo>
                      <a:pt x="1423" y="629"/>
                    </a:lnTo>
                    <a:lnTo>
                      <a:pt x="2009" y="629"/>
                    </a:lnTo>
                    <a:lnTo>
                      <a:pt x="1758" y="252"/>
                    </a:lnTo>
                    <a:close/>
                    <a:moveTo>
                      <a:pt x="754" y="712"/>
                    </a:moveTo>
                    <a:lnTo>
                      <a:pt x="754" y="1717"/>
                    </a:lnTo>
                    <a:lnTo>
                      <a:pt x="921" y="1717"/>
                    </a:lnTo>
                    <a:lnTo>
                      <a:pt x="921" y="712"/>
                    </a:lnTo>
                    <a:close/>
                    <a:moveTo>
                      <a:pt x="1633" y="796"/>
                    </a:moveTo>
                    <a:lnTo>
                      <a:pt x="1633" y="1759"/>
                    </a:lnTo>
                    <a:lnTo>
                      <a:pt x="1800" y="1759"/>
                    </a:lnTo>
                    <a:lnTo>
                      <a:pt x="1800" y="796"/>
                    </a:lnTo>
                    <a:close/>
                    <a:moveTo>
                      <a:pt x="419" y="1842"/>
                    </a:moveTo>
                    <a:lnTo>
                      <a:pt x="419" y="1926"/>
                    </a:lnTo>
                    <a:lnTo>
                      <a:pt x="2093" y="1926"/>
                    </a:lnTo>
                    <a:lnTo>
                      <a:pt x="2093" y="1842"/>
                    </a:lnTo>
                    <a:close/>
                    <a:moveTo>
                      <a:pt x="2428" y="85"/>
                    </a:moveTo>
                    <a:lnTo>
                      <a:pt x="2428" y="2177"/>
                    </a:lnTo>
                    <a:lnTo>
                      <a:pt x="126" y="2177"/>
                    </a:lnTo>
                    <a:lnTo>
                      <a:pt x="126" y="85"/>
                    </a:lnTo>
                    <a:close/>
                    <a:moveTo>
                      <a:pt x="0" y="1"/>
                    </a:moveTo>
                    <a:lnTo>
                      <a:pt x="0" y="2303"/>
                    </a:lnTo>
                    <a:lnTo>
                      <a:pt x="2595" y="2303"/>
                    </a:lnTo>
                    <a:lnTo>
                      <a:pt x="25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50" name="Google Shape;1450;p55"/>
              <p:cNvGrpSpPr/>
              <p:nvPr/>
            </p:nvGrpSpPr>
            <p:grpSpPr>
              <a:xfrm>
                <a:off x="5191438" y="1942829"/>
                <a:ext cx="331560" cy="981014"/>
                <a:chOff x="10228544" y="1770724"/>
                <a:chExt cx="225168" cy="666133"/>
              </a:xfrm>
            </p:grpSpPr>
            <p:sp>
              <p:nvSpPr>
                <p:cNvPr id="1451" name="Google Shape;1451;p55"/>
                <p:cNvSpPr/>
                <p:nvPr/>
              </p:nvSpPr>
              <p:spPr>
                <a:xfrm>
                  <a:off x="10228544" y="1770724"/>
                  <a:ext cx="225168" cy="666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6195" extrusionOk="0">
                      <a:moveTo>
                        <a:pt x="1" y="0"/>
                      </a:moveTo>
                      <a:lnTo>
                        <a:pt x="1" y="6194"/>
                      </a:lnTo>
                      <a:lnTo>
                        <a:pt x="2093" y="6194"/>
                      </a:lnTo>
                      <a:lnTo>
                        <a:pt x="209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2" name="Google Shape;1452;p55"/>
                <p:cNvSpPr/>
                <p:nvPr/>
              </p:nvSpPr>
              <p:spPr>
                <a:xfrm>
                  <a:off x="10251125" y="1797714"/>
                  <a:ext cx="180113" cy="60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5" h="5651" extrusionOk="0">
                      <a:moveTo>
                        <a:pt x="0" y="0"/>
                      </a:moveTo>
                      <a:lnTo>
                        <a:pt x="0" y="209"/>
                      </a:lnTo>
                      <a:lnTo>
                        <a:pt x="293" y="209"/>
                      </a:lnTo>
                      <a:lnTo>
                        <a:pt x="293" y="0"/>
                      </a:lnTo>
                      <a:close/>
                      <a:moveTo>
                        <a:pt x="1674" y="586"/>
                      </a:moveTo>
                      <a:lnTo>
                        <a:pt x="293" y="628"/>
                      </a:lnTo>
                      <a:lnTo>
                        <a:pt x="1674" y="628"/>
                      </a:lnTo>
                      <a:lnTo>
                        <a:pt x="1674" y="586"/>
                      </a:lnTo>
                      <a:close/>
                      <a:moveTo>
                        <a:pt x="293" y="795"/>
                      </a:moveTo>
                      <a:lnTo>
                        <a:pt x="293" y="963"/>
                      </a:lnTo>
                      <a:lnTo>
                        <a:pt x="293" y="1046"/>
                      </a:lnTo>
                      <a:lnTo>
                        <a:pt x="1674" y="1046"/>
                      </a:lnTo>
                      <a:lnTo>
                        <a:pt x="1674" y="963"/>
                      </a:lnTo>
                      <a:lnTo>
                        <a:pt x="1674" y="795"/>
                      </a:lnTo>
                      <a:close/>
                      <a:moveTo>
                        <a:pt x="502" y="1214"/>
                      </a:moveTo>
                      <a:lnTo>
                        <a:pt x="502" y="1339"/>
                      </a:lnTo>
                      <a:lnTo>
                        <a:pt x="1674" y="1339"/>
                      </a:lnTo>
                      <a:lnTo>
                        <a:pt x="1674" y="1214"/>
                      </a:lnTo>
                      <a:close/>
                      <a:moveTo>
                        <a:pt x="0" y="1214"/>
                      </a:moveTo>
                      <a:lnTo>
                        <a:pt x="0" y="1465"/>
                      </a:lnTo>
                      <a:lnTo>
                        <a:pt x="377" y="1465"/>
                      </a:lnTo>
                      <a:lnTo>
                        <a:pt x="377" y="1214"/>
                      </a:lnTo>
                      <a:close/>
                      <a:moveTo>
                        <a:pt x="502" y="1549"/>
                      </a:moveTo>
                      <a:lnTo>
                        <a:pt x="502" y="1591"/>
                      </a:lnTo>
                      <a:lnTo>
                        <a:pt x="1674" y="1591"/>
                      </a:lnTo>
                      <a:lnTo>
                        <a:pt x="502" y="1549"/>
                      </a:lnTo>
                      <a:close/>
                      <a:moveTo>
                        <a:pt x="0" y="1632"/>
                      </a:moveTo>
                      <a:lnTo>
                        <a:pt x="0" y="1884"/>
                      </a:lnTo>
                      <a:lnTo>
                        <a:pt x="377" y="1884"/>
                      </a:lnTo>
                      <a:lnTo>
                        <a:pt x="377" y="1632"/>
                      </a:lnTo>
                      <a:close/>
                      <a:moveTo>
                        <a:pt x="502" y="1842"/>
                      </a:moveTo>
                      <a:lnTo>
                        <a:pt x="502" y="2051"/>
                      </a:lnTo>
                      <a:lnTo>
                        <a:pt x="1674" y="2051"/>
                      </a:lnTo>
                      <a:lnTo>
                        <a:pt x="1674" y="1842"/>
                      </a:lnTo>
                      <a:close/>
                      <a:moveTo>
                        <a:pt x="0" y="2051"/>
                      </a:moveTo>
                      <a:lnTo>
                        <a:pt x="0" y="2302"/>
                      </a:lnTo>
                      <a:lnTo>
                        <a:pt x="377" y="2302"/>
                      </a:lnTo>
                      <a:lnTo>
                        <a:pt x="377" y="2051"/>
                      </a:lnTo>
                      <a:close/>
                      <a:moveTo>
                        <a:pt x="502" y="2218"/>
                      </a:moveTo>
                      <a:lnTo>
                        <a:pt x="502" y="2302"/>
                      </a:lnTo>
                      <a:lnTo>
                        <a:pt x="1674" y="2302"/>
                      </a:lnTo>
                      <a:lnTo>
                        <a:pt x="1674" y="2218"/>
                      </a:lnTo>
                      <a:close/>
                      <a:moveTo>
                        <a:pt x="502" y="2469"/>
                      </a:moveTo>
                      <a:lnTo>
                        <a:pt x="502" y="2595"/>
                      </a:lnTo>
                      <a:lnTo>
                        <a:pt x="1674" y="2595"/>
                      </a:lnTo>
                      <a:lnTo>
                        <a:pt x="1674" y="2469"/>
                      </a:lnTo>
                      <a:close/>
                      <a:moveTo>
                        <a:pt x="0" y="2469"/>
                      </a:moveTo>
                      <a:lnTo>
                        <a:pt x="0" y="2721"/>
                      </a:lnTo>
                      <a:lnTo>
                        <a:pt x="377" y="2721"/>
                      </a:lnTo>
                      <a:lnTo>
                        <a:pt x="377" y="2469"/>
                      </a:lnTo>
                      <a:close/>
                      <a:moveTo>
                        <a:pt x="502" y="2721"/>
                      </a:moveTo>
                      <a:lnTo>
                        <a:pt x="502" y="2888"/>
                      </a:lnTo>
                      <a:lnTo>
                        <a:pt x="1674" y="2888"/>
                      </a:lnTo>
                      <a:lnTo>
                        <a:pt x="1674" y="2721"/>
                      </a:lnTo>
                      <a:close/>
                      <a:moveTo>
                        <a:pt x="293" y="3055"/>
                      </a:moveTo>
                      <a:lnTo>
                        <a:pt x="293" y="3097"/>
                      </a:lnTo>
                      <a:lnTo>
                        <a:pt x="1674" y="3097"/>
                      </a:lnTo>
                      <a:lnTo>
                        <a:pt x="293" y="3055"/>
                      </a:lnTo>
                      <a:close/>
                      <a:moveTo>
                        <a:pt x="502" y="3265"/>
                      </a:moveTo>
                      <a:lnTo>
                        <a:pt x="502" y="3432"/>
                      </a:lnTo>
                      <a:lnTo>
                        <a:pt x="1674" y="3432"/>
                      </a:lnTo>
                      <a:lnTo>
                        <a:pt x="1674" y="3265"/>
                      </a:lnTo>
                      <a:close/>
                      <a:moveTo>
                        <a:pt x="0" y="3306"/>
                      </a:moveTo>
                      <a:lnTo>
                        <a:pt x="0" y="3558"/>
                      </a:lnTo>
                      <a:lnTo>
                        <a:pt x="377" y="3558"/>
                      </a:lnTo>
                      <a:lnTo>
                        <a:pt x="377" y="3306"/>
                      </a:lnTo>
                      <a:close/>
                      <a:moveTo>
                        <a:pt x="502" y="3474"/>
                      </a:moveTo>
                      <a:lnTo>
                        <a:pt x="502" y="3558"/>
                      </a:lnTo>
                      <a:lnTo>
                        <a:pt x="1674" y="3558"/>
                      </a:lnTo>
                      <a:lnTo>
                        <a:pt x="1674" y="3474"/>
                      </a:lnTo>
                      <a:close/>
                      <a:moveTo>
                        <a:pt x="0" y="3725"/>
                      </a:moveTo>
                      <a:lnTo>
                        <a:pt x="0" y="3976"/>
                      </a:lnTo>
                      <a:lnTo>
                        <a:pt x="377" y="3976"/>
                      </a:lnTo>
                      <a:lnTo>
                        <a:pt x="377" y="3725"/>
                      </a:lnTo>
                      <a:close/>
                      <a:moveTo>
                        <a:pt x="502" y="3851"/>
                      </a:moveTo>
                      <a:lnTo>
                        <a:pt x="502" y="3976"/>
                      </a:lnTo>
                      <a:lnTo>
                        <a:pt x="1674" y="3976"/>
                      </a:lnTo>
                      <a:lnTo>
                        <a:pt x="1674" y="3851"/>
                      </a:lnTo>
                      <a:close/>
                      <a:moveTo>
                        <a:pt x="502" y="4143"/>
                      </a:moveTo>
                      <a:lnTo>
                        <a:pt x="502" y="4269"/>
                      </a:lnTo>
                      <a:lnTo>
                        <a:pt x="1674" y="4269"/>
                      </a:lnTo>
                      <a:lnTo>
                        <a:pt x="1674" y="4143"/>
                      </a:lnTo>
                      <a:close/>
                      <a:moveTo>
                        <a:pt x="0" y="4143"/>
                      </a:moveTo>
                      <a:lnTo>
                        <a:pt x="0" y="4395"/>
                      </a:lnTo>
                      <a:lnTo>
                        <a:pt x="377" y="4395"/>
                      </a:lnTo>
                      <a:lnTo>
                        <a:pt x="377" y="4143"/>
                      </a:lnTo>
                      <a:close/>
                      <a:moveTo>
                        <a:pt x="502" y="4478"/>
                      </a:moveTo>
                      <a:lnTo>
                        <a:pt x="502" y="4688"/>
                      </a:lnTo>
                      <a:lnTo>
                        <a:pt x="1674" y="4688"/>
                      </a:lnTo>
                      <a:lnTo>
                        <a:pt x="1674" y="4478"/>
                      </a:lnTo>
                      <a:close/>
                      <a:moveTo>
                        <a:pt x="0" y="4562"/>
                      </a:moveTo>
                      <a:lnTo>
                        <a:pt x="0" y="4813"/>
                      </a:lnTo>
                      <a:lnTo>
                        <a:pt x="377" y="4813"/>
                      </a:lnTo>
                      <a:lnTo>
                        <a:pt x="377" y="4562"/>
                      </a:lnTo>
                      <a:close/>
                      <a:moveTo>
                        <a:pt x="293" y="4939"/>
                      </a:moveTo>
                      <a:lnTo>
                        <a:pt x="293" y="5106"/>
                      </a:lnTo>
                      <a:lnTo>
                        <a:pt x="1674" y="5106"/>
                      </a:lnTo>
                      <a:lnTo>
                        <a:pt x="1674" y="4939"/>
                      </a:lnTo>
                      <a:close/>
                      <a:moveTo>
                        <a:pt x="293" y="5232"/>
                      </a:moveTo>
                      <a:lnTo>
                        <a:pt x="293" y="5357"/>
                      </a:lnTo>
                      <a:lnTo>
                        <a:pt x="1674" y="5357"/>
                      </a:lnTo>
                      <a:lnTo>
                        <a:pt x="1674" y="5232"/>
                      </a:lnTo>
                      <a:close/>
                      <a:moveTo>
                        <a:pt x="0" y="5441"/>
                      </a:moveTo>
                      <a:lnTo>
                        <a:pt x="0" y="5650"/>
                      </a:lnTo>
                      <a:lnTo>
                        <a:pt x="293" y="5650"/>
                      </a:lnTo>
                      <a:lnTo>
                        <a:pt x="293" y="544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453" name="Google Shape;1453;p55"/>
            <p:cNvSpPr/>
            <p:nvPr/>
          </p:nvSpPr>
          <p:spPr>
            <a:xfrm>
              <a:off x="7147026" y="1523163"/>
              <a:ext cx="547852" cy="335875"/>
            </a:xfrm>
            <a:custGeom>
              <a:avLst/>
              <a:gdLst/>
              <a:ahLst/>
              <a:cxnLst/>
              <a:rect l="l" t="t" r="r" b="b"/>
              <a:pathLst>
                <a:path w="1968" h="1884" extrusionOk="0">
                  <a:moveTo>
                    <a:pt x="0" y="0"/>
                  </a:moveTo>
                  <a:lnTo>
                    <a:pt x="0" y="1758"/>
                  </a:lnTo>
                  <a:lnTo>
                    <a:pt x="209" y="1758"/>
                  </a:lnTo>
                  <a:cubicBezTo>
                    <a:pt x="218" y="1750"/>
                    <a:pt x="226" y="1746"/>
                    <a:pt x="234" y="1746"/>
                  </a:cubicBezTo>
                  <a:cubicBezTo>
                    <a:pt x="266" y="1746"/>
                    <a:pt x="293" y="1800"/>
                    <a:pt x="293" y="1800"/>
                  </a:cubicBezTo>
                  <a:cubicBezTo>
                    <a:pt x="293" y="1800"/>
                    <a:pt x="377" y="1758"/>
                    <a:pt x="419" y="1758"/>
                  </a:cubicBezTo>
                  <a:cubicBezTo>
                    <a:pt x="440" y="1758"/>
                    <a:pt x="460" y="1768"/>
                    <a:pt x="487" y="1768"/>
                  </a:cubicBezTo>
                  <a:cubicBezTo>
                    <a:pt x="513" y="1768"/>
                    <a:pt x="544" y="1758"/>
                    <a:pt x="586" y="1716"/>
                  </a:cubicBezTo>
                  <a:cubicBezTo>
                    <a:pt x="614" y="1716"/>
                    <a:pt x="642" y="1735"/>
                    <a:pt x="670" y="1735"/>
                  </a:cubicBezTo>
                  <a:cubicBezTo>
                    <a:pt x="684" y="1735"/>
                    <a:pt x="698" y="1730"/>
                    <a:pt x="712" y="1716"/>
                  </a:cubicBezTo>
                  <a:cubicBezTo>
                    <a:pt x="795" y="1716"/>
                    <a:pt x="837" y="1883"/>
                    <a:pt x="837" y="1883"/>
                  </a:cubicBezTo>
                  <a:lnTo>
                    <a:pt x="1005" y="1591"/>
                  </a:lnTo>
                  <a:cubicBezTo>
                    <a:pt x="1035" y="1681"/>
                    <a:pt x="1065" y="1750"/>
                    <a:pt x="1095" y="1750"/>
                  </a:cubicBezTo>
                  <a:cubicBezTo>
                    <a:pt x="1107" y="1750"/>
                    <a:pt x="1118" y="1739"/>
                    <a:pt x="1130" y="1716"/>
                  </a:cubicBezTo>
                  <a:cubicBezTo>
                    <a:pt x="1165" y="1751"/>
                    <a:pt x="1193" y="1764"/>
                    <a:pt x="1217" y="1764"/>
                  </a:cubicBezTo>
                  <a:cubicBezTo>
                    <a:pt x="1249" y="1764"/>
                    <a:pt x="1273" y="1740"/>
                    <a:pt x="1297" y="1716"/>
                  </a:cubicBezTo>
                  <a:cubicBezTo>
                    <a:pt x="1310" y="1704"/>
                    <a:pt x="1326" y="1699"/>
                    <a:pt x="1343" y="1699"/>
                  </a:cubicBezTo>
                  <a:cubicBezTo>
                    <a:pt x="1385" y="1699"/>
                    <a:pt x="1435" y="1728"/>
                    <a:pt x="1465" y="1758"/>
                  </a:cubicBezTo>
                  <a:cubicBezTo>
                    <a:pt x="1507" y="1716"/>
                    <a:pt x="1549" y="1716"/>
                    <a:pt x="1549" y="1716"/>
                  </a:cubicBezTo>
                  <a:cubicBezTo>
                    <a:pt x="1583" y="1648"/>
                    <a:pt x="1611" y="1623"/>
                    <a:pt x="1634" y="1623"/>
                  </a:cubicBezTo>
                  <a:cubicBezTo>
                    <a:pt x="1697" y="1623"/>
                    <a:pt x="1727" y="1800"/>
                    <a:pt x="1758" y="1800"/>
                  </a:cubicBezTo>
                  <a:cubicBezTo>
                    <a:pt x="1821" y="1800"/>
                    <a:pt x="1836" y="1659"/>
                    <a:pt x="1876" y="1659"/>
                  </a:cubicBezTo>
                  <a:cubicBezTo>
                    <a:pt x="1889" y="1659"/>
                    <a:pt x="1904" y="1674"/>
                    <a:pt x="1925" y="1716"/>
                  </a:cubicBezTo>
                  <a:cubicBezTo>
                    <a:pt x="1925" y="1730"/>
                    <a:pt x="1930" y="1735"/>
                    <a:pt x="1936" y="1735"/>
                  </a:cubicBezTo>
                  <a:cubicBezTo>
                    <a:pt x="1949" y="1735"/>
                    <a:pt x="1967" y="1716"/>
                    <a:pt x="1967" y="1716"/>
                  </a:cubicBezTo>
                  <a:lnTo>
                    <a:pt x="18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4" name="Google Shape;1454;p55"/>
          <p:cNvSpPr txBox="1">
            <a:spLocks noGrp="1"/>
          </p:cNvSpPr>
          <p:nvPr>
            <p:ph type="title" idx="2"/>
          </p:nvPr>
        </p:nvSpPr>
        <p:spPr>
          <a:xfrm>
            <a:off x="819433" y="1801909"/>
            <a:ext cx="750000" cy="574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Product</a:t>
            </a:r>
            <a:endParaRPr sz="2100"/>
          </a:p>
        </p:txBody>
      </p:sp>
      <p:sp>
        <p:nvSpPr>
          <p:cNvPr id="1455" name="Google Shape;1455;p55"/>
          <p:cNvSpPr txBox="1">
            <a:spLocks noGrp="1"/>
          </p:cNvSpPr>
          <p:nvPr>
            <p:ph type="subTitle" idx="1"/>
          </p:nvPr>
        </p:nvSpPr>
        <p:spPr>
          <a:xfrm>
            <a:off x="3064600" y="2722875"/>
            <a:ext cx="16620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ID, Name, Phone, Email, Address. </a:t>
            </a:r>
            <a:endParaRPr/>
          </a:p>
        </p:txBody>
      </p:sp>
      <p:grpSp>
        <p:nvGrpSpPr>
          <p:cNvPr id="1456" name="Google Shape;1456;p55"/>
          <p:cNvGrpSpPr/>
          <p:nvPr/>
        </p:nvGrpSpPr>
        <p:grpSpPr>
          <a:xfrm>
            <a:off x="3064610" y="1559626"/>
            <a:ext cx="1453395" cy="1059919"/>
            <a:chOff x="6401465" y="1523136"/>
            <a:chExt cx="2029314" cy="1938403"/>
          </a:xfrm>
        </p:grpSpPr>
        <p:grpSp>
          <p:nvGrpSpPr>
            <p:cNvPr id="1457" name="Google Shape;1457;p55"/>
            <p:cNvGrpSpPr/>
            <p:nvPr/>
          </p:nvGrpSpPr>
          <p:grpSpPr>
            <a:xfrm>
              <a:off x="6401465" y="1523136"/>
              <a:ext cx="2029314" cy="1938403"/>
              <a:chOff x="3557365" y="1464024"/>
              <a:chExt cx="2029314" cy="1938403"/>
            </a:xfrm>
          </p:grpSpPr>
          <p:grpSp>
            <p:nvGrpSpPr>
              <p:cNvPr id="1458" name="Google Shape;1458;p55"/>
              <p:cNvGrpSpPr/>
              <p:nvPr/>
            </p:nvGrpSpPr>
            <p:grpSpPr>
              <a:xfrm>
                <a:off x="3557365" y="1464024"/>
                <a:ext cx="2029314" cy="1938403"/>
                <a:chOff x="931688" y="539512"/>
                <a:chExt cx="977700" cy="933900"/>
              </a:xfrm>
            </p:grpSpPr>
            <p:sp>
              <p:nvSpPr>
                <p:cNvPr id="1459" name="Google Shape;1459;p55"/>
                <p:cNvSpPr/>
                <p:nvPr/>
              </p:nvSpPr>
              <p:spPr>
                <a:xfrm>
                  <a:off x="931688" y="539512"/>
                  <a:ext cx="977700" cy="933900"/>
                </a:xfrm>
                <a:prstGeom prst="roundRect">
                  <a:avLst>
                    <a:gd name="adj" fmla="val 1533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0" name="Google Shape;1460;p55"/>
                <p:cNvSpPr/>
                <p:nvPr/>
              </p:nvSpPr>
              <p:spPr>
                <a:xfrm rot="10800000" flipH="1">
                  <a:off x="1290890" y="1311578"/>
                  <a:ext cx="263948" cy="161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8" h="1884" extrusionOk="0">
                      <a:moveTo>
                        <a:pt x="0" y="0"/>
                      </a:moveTo>
                      <a:lnTo>
                        <a:pt x="0" y="1758"/>
                      </a:lnTo>
                      <a:lnTo>
                        <a:pt x="209" y="1758"/>
                      </a:lnTo>
                      <a:cubicBezTo>
                        <a:pt x="218" y="1750"/>
                        <a:pt x="226" y="1746"/>
                        <a:pt x="234" y="1746"/>
                      </a:cubicBezTo>
                      <a:cubicBezTo>
                        <a:pt x="266" y="1746"/>
                        <a:pt x="293" y="1800"/>
                        <a:pt x="293" y="1800"/>
                      </a:cubicBezTo>
                      <a:cubicBezTo>
                        <a:pt x="293" y="1800"/>
                        <a:pt x="377" y="1758"/>
                        <a:pt x="419" y="1758"/>
                      </a:cubicBezTo>
                      <a:cubicBezTo>
                        <a:pt x="440" y="1758"/>
                        <a:pt x="460" y="1768"/>
                        <a:pt x="487" y="1768"/>
                      </a:cubicBezTo>
                      <a:cubicBezTo>
                        <a:pt x="513" y="1768"/>
                        <a:pt x="544" y="1758"/>
                        <a:pt x="586" y="1716"/>
                      </a:cubicBezTo>
                      <a:cubicBezTo>
                        <a:pt x="614" y="1716"/>
                        <a:pt x="642" y="1735"/>
                        <a:pt x="670" y="1735"/>
                      </a:cubicBezTo>
                      <a:cubicBezTo>
                        <a:pt x="684" y="1735"/>
                        <a:pt x="698" y="1730"/>
                        <a:pt x="712" y="1716"/>
                      </a:cubicBezTo>
                      <a:cubicBezTo>
                        <a:pt x="795" y="1716"/>
                        <a:pt x="837" y="1883"/>
                        <a:pt x="837" y="1883"/>
                      </a:cubicBezTo>
                      <a:lnTo>
                        <a:pt x="1005" y="1591"/>
                      </a:lnTo>
                      <a:cubicBezTo>
                        <a:pt x="1035" y="1681"/>
                        <a:pt x="1065" y="1750"/>
                        <a:pt x="1095" y="1750"/>
                      </a:cubicBezTo>
                      <a:cubicBezTo>
                        <a:pt x="1107" y="1750"/>
                        <a:pt x="1118" y="1739"/>
                        <a:pt x="1130" y="1716"/>
                      </a:cubicBezTo>
                      <a:cubicBezTo>
                        <a:pt x="1165" y="1751"/>
                        <a:pt x="1193" y="1764"/>
                        <a:pt x="1217" y="1764"/>
                      </a:cubicBezTo>
                      <a:cubicBezTo>
                        <a:pt x="1249" y="1764"/>
                        <a:pt x="1273" y="1740"/>
                        <a:pt x="1297" y="1716"/>
                      </a:cubicBezTo>
                      <a:cubicBezTo>
                        <a:pt x="1310" y="1704"/>
                        <a:pt x="1326" y="1699"/>
                        <a:pt x="1343" y="1699"/>
                      </a:cubicBezTo>
                      <a:cubicBezTo>
                        <a:pt x="1385" y="1699"/>
                        <a:pt x="1435" y="1728"/>
                        <a:pt x="1465" y="1758"/>
                      </a:cubicBezTo>
                      <a:cubicBezTo>
                        <a:pt x="1507" y="1716"/>
                        <a:pt x="1549" y="1716"/>
                        <a:pt x="1549" y="1716"/>
                      </a:cubicBezTo>
                      <a:cubicBezTo>
                        <a:pt x="1583" y="1648"/>
                        <a:pt x="1611" y="1623"/>
                        <a:pt x="1634" y="1623"/>
                      </a:cubicBezTo>
                      <a:cubicBezTo>
                        <a:pt x="1697" y="1623"/>
                        <a:pt x="1727" y="1800"/>
                        <a:pt x="1758" y="1800"/>
                      </a:cubicBezTo>
                      <a:cubicBezTo>
                        <a:pt x="1821" y="1800"/>
                        <a:pt x="1836" y="1659"/>
                        <a:pt x="1876" y="1659"/>
                      </a:cubicBezTo>
                      <a:cubicBezTo>
                        <a:pt x="1889" y="1659"/>
                        <a:pt x="1904" y="1674"/>
                        <a:pt x="1925" y="1716"/>
                      </a:cubicBezTo>
                      <a:cubicBezTo>
                        <a:pt x="1925" y="1730"/>
                        <a:pt x="1930" y="1735"/>
                        <a:pt x="1936" y="1735"/>
                      </a:cubicBezTo>
                      <a:cubicBezTo>
                        <a:pt x="1949" y="1735"/>
                        <a:pt x="1967" y="1716"/>
                        <a:pt x="1967" y="1716"/>
                      </a:cubicBezTo>
                      <a:lnTo>
                        <a:pt x="188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61" name="Google Shape;1461;p55"/>
              <p:cNvSpPr/>
              <p:nvPr/>
            </p:nvSpPr>
            <p:spPr>
              <a:xfrm>
                <a:off x="3670500" y="3035890"/>
                <a:ext cx="331548" cy="294139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2303" extrusionOk="0">
                    <a:moveTo>
                      <a:pt x="796" y="252"/>
                    </a:moveTo>
                    <a:lnTo>
                      <a:pt x="544" y="629"/>
                    </a:lnTo>
                    <a:lnTo>
                      <a:pt x="1130" y="629"/>
                    </a:lnTo>
                    <a:lnTo>
                      <a:pt x="796" y="252"/>
                    </a:lnTo>
                    <a:close/>
                    <a:moveTo>
                      <a:pt x="1758" y="252"/>
                    </a:moveTo>
                    <a:lnTo>
                      <a:pt x="1423" y="629"/>
                    </a:lnTo>
                    <a:lnTo>
                      <a:pt x="2009" y="629"/>
                    </a:lnTo>
                    <a:lnTo>
                      <a:pt x="1758" y="252"/>
                    </a:lnTo>
                    <a:close/>
                    <a:moveTo>
                      <a:pt x="754" y="712"/>
                    </a:moveTo>
                    <a:lnTo>
                      <a:pt x="754" y="1717"/>
                    </a:lnTo>
                    <a:lnTo>
                      <a:pt x="921" y="1717"/>
                    </a:lnTo>
                    <a:lnTo>
                      <a:pt x="921" y="712"/>
                    </a:lnTo>
                    <a:close/>
                    <a:moveTo>
                      <a:pt x="1633" y="796"/>
                    </a:moveTo>
                    <a:lnTo>
                      <a:pt x="1633" y="1759"/>
                    </a:lnTo>
                    <a:lnTo>
                      <a:pt x="1800" y="1759"/>
                    </a:lnTo>
                    <a:lnTo>
                      <a:pt x="1800" y="796"/>
                    </a:lnTo>
                    <a:close/>
                    <a:moveTo>
                      <a:pt x="419" y="1842"/>
                    </a:moveTo>
                    <a:lnTo>
                      <a:pt x="419" y="1926"/>
                    </a:lnTo>
                    <a:lnTo>
                      <a:pt x="2093" y="1926"/>
                    </a:lnTo>
                    <a:lnTo>
                      <a:pt x="2093" y="1842"/>
                    </a:lnTo>
                    <a:close/>
                    <a:moveTo>
                      <a:pt x="2428" y="85"/>
                    </a:moveTo>
                    <a:lnTo>
                      <a:pt x="2428" y="2177"/>
                    </a:lnTo>
                    <a:lnTo>
                      <a:pt x="126" y="2177"/>
                    </a:lnTo>
                    <a:lnTo>
                      <a:pt x="126" y="85"/>
                    </a:lnTo>
                    <a:close/>
                    <a:moveTo>
                      <a:pt x="0" y="1"/>
                    </a:moveTo>
                    <a:lnTo>
                      <a:pt x="0" y="2303"/>
                    </a:lnTo>
                    <a:lnTo>
                      <a:pt x="2595" y="2303"/>
                    </a:lnTo>
                    <a:lnTo>
                      <a:pt x="25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62" name="Google Shape;1462;p55"/>
              <p:cNvGrpSpPr/>
              <p:nvPr/>
            </p:nvGrpSpPr>
            <p:grpSpPr>
              <a:xfrm>
                <a:off x="5191438" y="1942829"/>
                <a:ext cx="331560" cy="981014"/>
                <a:chOff x="10228544" y="1770724"/>
                <a:chExt cx="225168" cy="666133"/>
              </a:xfrm>
            </p:grpSpPr>
            <p:sp>
              <p:nvSpPr>
                <p:cNvPr id="1463" name="Google Shape;1463;p55"/>
                <p:cNvSpPr/>
                <p:nvPr/>
              </p:nvSpPr>
              <p:spPr>
                <a:xfrm>
                  <a:off x="10228544" y="1770724"/>
                  <a:ext cx="225168" cy="666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6195" extrusionOk="0">
                      <a:moveTo>
                        <a:pt x="1" y="0"/>
                      </a:moveTo>
                      <a:lnTo>
                        <a:pt x="1" y="6194"/>
                      </a:lnTo>
                      <a:lnTo>
                        <a:pt x="2093" y="6194"/>
                      </a:lnTo>
                      <a:lnTo>
                        <a:pt x="209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4" name="Google Shape;1464;p55"/>
                <p:cNvSpPr/>
                <p:nvPr/>
              </p:nvSpPr>
              <p:spPr>
                <a:xfrm>
                  <a:off x="10251125" y="1797714"/>
                  <a:ext cx="180113" cy="60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5" h="5651" extrusionOk="0">
                      <a:moveTo>
                        <a:pt x="0" y="0"/>
                      </a:moveTo>
                      <a:lnTo>
                        <a:pt x="0" y="209"/>
                      </a:lnTo>
                      <a:lnTo>
                        <a:pt x="293" y="209"/>
                      </a:lnTo>
                      <a:lnTo>
                        <a:pt x="293" y="0"/>
                      </a:lnTo>
                      <a:close/>
                      <a:moveTo>
                        <a:pt x="1674" y="586"/>
                      </a:moveTo>
                      <a:lnTo>
                        <a:pt x="293" y="628"/>
                      </a:lnTo>
                      <a:lnTo>
                        <a:pt x="1674" y="628"/>
                      </a:lnTo>
                      <a:lnTo>
                        <a:pt x="1674" y="586"/>
                      </a:lnTo>
                      <a:close/>
                      <a:moveTo>
                        <a:pt x="293" y="795"/>
                      </a:moveTo>
                      <a:lnTo>
                        <a:pt x="293" y="963"/>
                      </a:lnTo>
                      <a:lnTo>
                        <a:pt x="293" y="1046"/>
                      </a:lnTo>
                      <a:lnTo>
                        <a:pt x="1674" y="1046"/>
                      </a:lnTo>
                      <a:lnTo>
                        <a:pt x="1674" y="963"/>
                      </a:lnTo>
                      <a:lnTo>
                        <a:pt x="1674" y="795"/>
                      </a:lnTo>
                      <a:close/>
                      <a:moveTo>
                        <a:pt x="502" y="1214"/>
                      </a:moveTo>
                      <a:lnTo>
                        <a:pt x="502" y="1339"/>
                      </a:lnTo>
                      <a:lnTo>
                        <a:pt x="1674" y="1339"/>
                      </a:lnTo>
                      <a:lnTo>
                        <a:pt x="1674" y="1214"/>
                      </a:lnTo>
                      <a:close/>
                      <a:moveTo>
                        <a:pt x="0" y="1214"/>
                      </a:moveTo>
                      <a:lnTo>
                        <a:pt x="0" y="1465"/>
                      </a:lnTo>
                      <a:lnTo>
                        <a:pt x="377" y="1465"/>
                      </a:lnTo>
                      <a:lnTo>
                        <a:pt x="377" y="1214"/>
                      </a:lnTo>
                      <a:close/>
                      <a:moveTo>
                        <a:pt x="502" y="1549"/>
                      </a:moveTo>
                      <a:lnTo>
                        <a:pt x="502" y="1591"/>
                      </a:lnTo>
                      <a:lnTo>
                        <a:pt x="1674" y="1591"/>
                      </a:lnTo>
                      <a:lnTo>
                        <a:pt x="502" y="1549"/>
                      </a:lnTo>
                      <a:close/>
                      <a:moveTo>
                        <a:pt x="0" y="1632"/>
                      </a:moveTo>
                      <a:lnTo>
                        <a:pt x="0" y="1884"/>
                      </a:lnTo>
                      <a:lnTo>
                        <a:pt x="377" y="1884"/>
                      </a:lnTo>
                      <a:lnTo>
                        <a:pt x="377" y="1632"/>
                      </a:lnTo>
                      <a:close/>
                      <a:moveTo>
                        <a:pt x="502" y="1842"/>
                      </a:moveTo>
                      <a:lnTo>
                        <a:pt x="502" y="2051"/>
                      </a:lnTo>
                      <a:lnTo>
                        <a:pt x="1674" y="2051"/>
                      </a:lnTo>
                      <a:lnTo>
                        <a:pt x="1674" y="1842"/>
                      </a:lnTo>
                      <a:close/>
                      <a:moveTo>
                        <a:pt x="0" y="2051"/>
                      </a:moveTo>
                      <a:lnTo>
                        <a:pt x="0" y="2302"/>
                      </a:lnTo>
                      <a:lnTo>
                        <a:pt x="377" y="2302"/>
                      </a:lnTo>
                      <a:lnTo>
                        <a:pt x="377" y="2051"/>
                      </a:lnTo>
                      <a:close/>
                      <a:moveTo>
                        <a:pt x="502" y="2218"/>
                      </a:moveTo>
                      <a:lnTo>
                        <a:pt x="502" y="2302"/>
                      </a:lnTo>
                      <a:lnTo>
                        <a:pt x="1674" y="2302"/>
                      </a:lnTo>
                      <a:lnTo>
                        <a:pt x="1674" y="2218"/>
                      </a:lnTo>
                      <a:close/>
                      <a:moveTo>
                        <a:pt x="502" y="2469"/>
                      </a:moveTo>
                      <a:lnTo>
                        <a:pt x="502" y="2595"/>
                      </a:lnTo>
                      <a:lnTo>
                        <a:pt x="1674" y="2595"/>
                      </a:lnTo>
                      <a:lnTo>
                        <a:pt x="1674" y="2469"/>
                      </a:lnTo>
                      <a:close/>
                      <a:moveTo>
                        <a:pt x="0" y="2469"/>
                      </a:moveTo>
                      <a:lnTo>
                        <a:pt x="0" y="2721"/>
                      </a:lnTo>
                      <a:lnTo>
                        <a:pt x="377" y="2721"/>
                      </a:lnTo>
                      <a:lnTo>
                        <a:pt x="377" y="2469"/>
                      </a:lnTo>
                      <a:close/>
                      <a:moveTo>
                        <a:pt x="502" y="2721"/>
                      </a:moveTo>
                      <a:lnTo>
                        <a:pt x="502" y="2888"/>
                      </a:lnTo>
                      <a:lnTo>
                        <a:pt x="1674" y="2888"/>
                      </a:lnTo>
                      <a:lnTo>
                        <a:pt x="1674" y="2721"/>
                      </a:lnTo>
                      <a:close/>
                      <a:moveTo>
                        <a:pt x="293" y="3055"/>
                      </a:moveTo>
                      <a:lnTo>
                        <a:pt x="293" y="3097"/>
                      </a:lnTo>
                      <a:lnTo>
                        <a:pt x="1674" y="3097"/>
                      </a:lnTo>
                      <a:lnTo>
                        <a:pt x="293" y="3055"/>
                      </a:lnTo>
                      <a:close/>
                      <a:moveTo>
                        <a:pt x="502" y="3265"/>
                      </a:moveTo>
                      <a:lnTo>
                        <a:pt x="502" y="3432"/>
                      </a:lnTo>
                      <a:lnTo>
                        <a:pt x="1674" y="3432"/>
                      </a:lnTo>
                      <a:lnTo>
                        <a:pt x="1674" y="3265"/>
                      </a:lnTo>
                      <a:close/>
                      <a:moveTo>
                        <a:pt x="0" y="3306"/>
                      </a:moveTo>
                      <a:lnTo>
                        <a:pt x="0" y="3558"/>
                      </a:lnTo>
                      <a:lnTo>
                        <a:pt x="377" y="3558"/>
                      </a:lnTo>
                      <a:lnTo>
                        <a:pt x="377" y="3306"/>
                      </a:lnTo>
                      <a:close/>
                      <a:moveTo>
                        <a:pt x="502" y="3474"/>
                      </a:moveTo>
                      <a:lnTo>
                        <a:pt x="502" y="3558"/>
                      </a:lnTo>
                      <a:lnTo>
                        <a:pt x="1674" y="3558"/>
                      </a:lnTo>
                      <a:lnTo>
                        <a:pt x="1674" y="3474"/>
                      </a:lnTo>
                      <a:close/>
                      <a:moveTo>
                        <a:pt x="0" y="3725"/>
                      </a:moveTo>
                      <a:lnTo>
                        <a:pt x="0" y="3976"/>
                      </a:lnTo>
                      <a:lnTo>
                        <a:pt x="377" y="3976"/>
                      </a:lnTo>
                      <a:lnTo>
                        <a:pt x="377" y="3725"/>
                      </a:lnTo>
                      <a:close/>
                      <a:moveTo>
                        <a:pt x="502" y="3851"/>
                      </a:moveTo>
                      <a:lnTo>
                        <a:pt x="502" y="3976"/>
                      </a:lnTo>
                      <a:lnTo>
                        <a:pt x="1674" y="3976"/>
                      </a:lnTo>
                      <a:lnTo>
                        <a:pt x="1674" y="3851"/>
                      </a:lnTo>
                      <a:close/>
                      <a:moveTo>
                        <a:pt x="502" y="4143"/>
                      </a:moveTo>
                      <a:lnTo>
                        <a:pt x="502" y="4269"/>
                      </a:lnTo>
                      <a:lnTo>
                        <a:pt x="1674" y="4269"/>
                      </a:lnTo>
                      <a:lnTo>
                        <a:pt x="1674" y="4143"/>
                      </a:lnTo>
                      <a:close/>
                      <a:moveTo>
                        <a:pt x="0" y="4143"/>
                      </a:moveTo>
                      <a:lnTo>
                        <a:pt x="0" y="4395"/>
                      </a:lnTo>
                      <a:lnTo>
                        <a:pt x="377" y="4395"/>
                      </a:lnTo>
                      <a:lnTo>
                        <a:pt x="377" y="4143"/>
                      </a:lnTo>
                      <a:close/>
                      <a:moveTo>
                        <a:pt x="502" y="4478"/>
                      </a:moveTo>
                      <a:lnTo>
                        <a:pt x="502" y="4688"/>
                      </a:lnTo>
                      <a:lnTo>
                        <a:pt x="1674" y="4688"/>
                      </a:lnTo>
                      <a:lnTo>
                        <a:pt x="1674" y="4478"/>
                      </a:lnTo>
                      <a:close/>
                      <a:moveTo>
                        <a:pt x="0" y="4562"/>
                      </a:moveTo>
                      <a:lnTo>
                        <a:pt x="0" y="4813"/>
                      </a:lnTo>
                      <a:lnTo>
                        <a:pt x="377" y="4813"/>
                      </a:lnTo>
                      <a:lnTo>
                        <a:pt x="377" y="4562"/>
                      </a:lnTo>
                      <a:close/>
                      <a:moveTo>
                        <a:pt x="293" y="4939"/>
                      </a:moveTo>
                      <a:lnTo>
                        <a:pt x="293" y="5106"/>
                      </a:lnTo>
                      <a:lnTo>
                        <a:pt x="1674" y="5106"/>
                      </a:lnTo>
                      <a:lnTo>
                        <a:pt x="1674" y="4939"/>
                      </a:lnTo>
                      <a:close/>
                      <a:moveTo>
                        <a:pt x="293" y="5232"/>
                      </a:moveTo>
                      <a:lnTo>
                        <a:pt x="293" y="5357"/>
                      </a:lnTo>
                      <a:lnTo>
                        <a:pt x="1674" y="5357"/>
                      </a:lnTo>
                      <a:lnTo>
                        <a:pt x="1674" y="5232"/>
                      </a:lnTo>
                      <a:close/>
                      <a:moveTo>
                        <a:pt x="0" y="5441"/>
                      </a:moveTo>
                      <a:lnTo>
                        <a:pt x="0" y="5650"/>
                      </a:lnTo>
                      <a:lnTo>
                        <a:pt x="293" y="5650"/>
                      </a:lnTo>
                      <a:lnTo>
                        <a:pt x="293" y="544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465" name="Google Shape;1465;p55"/>
            <p:cNvSpPr/>
            <p:nvPr/>
          </p:nvSpPr>
          <p:spPr>
            <a:xfrm>
              <a:off x="7147026" y="1523163"/>
              <a:ext cx="547852" cy="335875"/>
            </a:xfrm>
            <a:custGeom>
              <a:avLst/>
              <a:gdLst/>
              <a:ahLst/>
              <a:cxnLst/>
              <a:rect l="l" t="t" r="r" b="b"/>
              <a:pathLst>
                <a:path w="1968" h="1884" extrusionOk="0">
                  <a:moveTo>
                    <a:pt x="0" y="0"/>
                  </a:moveTo>
                  <a:lnTo>
                    <a:pt x="0" y="1758"/>
                  </a:lnTo>
                  <a:lnTo>
                    <a:pt x="209" y="1758"/>
                  </a:lnTo>
                  <a:cubicBezTo>
                    <a:pt x="218" y="1750"/>
                    <a:pt x="226" y="1746"/>
                    <a:pt x="234" y="1746"/>
                  </a:cubicBezTo>
                  <a:cubicBezTo>
                    <a:pt x="266" y="1746"/>
                    <a:pt x="293" y="1800"/>
                    <a:pt x="293" y="1800"/>
                  </a:cubicBezTo>
                  <a:cubicBezTo>
                    <a:pt x="293" y="1800"/>
                    <a:pt x="377" y="1758"/>
                    <a:pt x="419" y="1758"/>
                  </a:cubicBezTo>
                  <a:cubicBezTo>
                    <a:pt x="440" y="1758"/>
                    <a:pt x="460" y="1768"/>
                    <a:pt x="487" y="1768"/>
                  </a:cubicBezTo>
                  <a:cubicBezTo>
                    <a:pt x="513" y="1768"/>
                    <a:pt x="544" y="1758"/>
                    <a:pt x="586" y="1716"/>
                  </a:cubicBezTo>
                  <a:cubicBezTo>
                    <a:pt x="614" y="1716"/>
                    <a:pt x="642" y="1735"/>
                    <a:pt x="670" y="1735"/>
                  </a:cubicBezTo>
                  <a:cubicBezTo>
                    <a:pt x="684" y="1735"/>
                    <a:pt x="698" y="1730"/>
                    <a:pt x="712" y="1716"/>
                  </a:cubicBezTo>
                  <a:cubicBezTo>
                    <a:pt x="795" y="1716"/>
                    <a:pt x="837" y="1883"/>
                    <a:pt x="837" y="1883"/>
                  </a:cubicBezTo>
                  <a:lnTo>
                    <a:pt x="1005" y="1591"/>
                  </a:lnTo>
                  <a:cubicBezTo>
                    <a:pt x="1035" y="1681"/>
                    <a:pt x="1065" y="1750"/>
                    <a:pt x="1095" y="1750"/>
                  </a:cubicBezTo>
                  <a:cubicBezTo>
                    <a:pt x="1107" y="1750"/>
                    <a:pt x="1118" y="1739"/>
                    <a:pt x="1130" y="1716"/>
                  </a:cubicBezTo>
                  <a:cubicBezTo>
                    <a:pt x="1165" y="1751"/>
                    <a:pt x="1193" y="1764"/>
                    <a:pt x="1217" y="1764"/>
                  </a:cubicBezTo>
                  <a:cubicBezTo>
                    <a:pt x="1249" y="1764"/>
                    <a:pt x="1273" y="1740"/>
                    <a:pt x="1297" y="1716"/>
                  </a:cubicBezTo>
                  <a:cubicBezTo>
                    <a:pt x="1310" y="1704"/>
                    <a:pt x="1326" y="1699"/>
                    <a:pt x="1343" y="1699"/>
                  </a:cubicBezTo>
                  <a:cubicBezTo>
                    <a:pt x="1385" y="1699"/>
                    <a:pt x="1435" y="1728"/>
                    <a:pt x="1465" y="1758"/>
                  </a:cubicBezTo>
                  <a:cubicBezTo>
                    <a:pt x="1507" y="1716"/>
                    <a:pt x="1549" y="1716"/>
                    <a:pt x="1549" y="1716"/>
                  </a:cubicBezTo>
                  <a:cubicBezTo>
                    <a:pt x="1583" y="1648"/>
                    <a:pt x="1611" y="1623"/>
                    <a:pt x="1634" y="1623"/>
                  </a:cubicBezTo>
                  <a:cubicBezTo>
                    <a:pt x="1697" y="1623"/>
                    <a:pt x="1727" y="1800"/>
                    <a:pt x="1758" y="1800"/>
                  </a:cubicBezTo>
                  <a:cubicBezTo>
                    <a:pt x="1821" y="1800"/>
                    <a:pt x="1836" y="1659"/>
                    <a:pt x="1876" y="1659"/>
                  </a:cubicBezTo>
                  <a:cubicBezTo>
                    <a:pt x="1889" y="1659"/>
                    <a:pt x="1904" y="1674"/>
                    <a:pt x="1925" y="1716"/>
                  </a:cubicBezTo>
                  <a:cubicBezTo>
                    <a:pt x="1925" y="1730"/>
                    <a:pt x="1930" y="1735"/>
                    <a:pt x="1936" y="1735"/>
                  </a:cubicBezTo>
                  <a:cubicBezTo>
                    <a:pt x="1949" y="1735"/>
                    <a:pt x="1967" y="1716"/>
                    <a:pt x="1967" y="1716"/>
                  </a:cubicBezTo>
                  <a:lnTo>
                    <a:pt x="18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6" name="Google Shape;1466;p55"/>
          <p:cNvSpPr txBox="1">
            <a:spLocks noGrp="1"/>
          </p:cNvSpPr>
          <p:nvPr>
            <p:ph type="title" idx="2"/>
          </p:nvPr>
        </p:nvSpPr>
        <p:spPr>
          <a:xfrm>
            <a:off x="3286124" y="1801900"/>
            <a:ext cx="864600" cy="574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Supplier</a:t>
            </a:r>
            <a:endParaRPr sz="2100"/>
          </a:p>
        </p:txBody>
      </p:sp>
      <p:sp>
        <p:nvSpPr>
          <p:cNvPr id="1467" name="Google Shape;1467;p55"/>
          <p:cNvSpPr txBox="1">
            <a:spLocks noGrp="1"/>
          </p:cNvSpPr>
          <p:nvPr>
            <p:ph type="subTitle" idx="1"/>
          </p:nvPr>
        </p:nvSpPr>
        <p:spPr>
          <a:xfrm>
            <a:off x="5933775" y="2722875"/>
            <a:ext cx="20292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ID, Name, Phone, Email,, Address, Payment type </a:t>
            </a:r>
            <a:endParaRPr/>
          </a:p>
        </p:txBody>
      </p:sp>
      <p:grpSp>
        <p:nvGrpSpPr>
          <p:cNvPr id="1468" name="Google Shape;1468;p55"/>
          <p:cNvGrpSpPr/>
          <p:nvPr/>
        </p:nvGrpSpPr>
        <p:grpSpPr>
          <a:xfrm>
            <a:off x="5933785" y="1559626"/>
            <a:ext cx="1453395" cy="1059919"/>
            <a:chOff x="6401465" y="1523136"/>
            <a:chExt cx="2029314" cy="1938403"/>
          </a:xfrm>
        </p:grpSpPr>
        <p:grpSp>
          <p:nvGrpSpPr>
            <p:cNvPr id="1469" name="Google Shape;1469;p55"/>
            <p:cNvGrpSpPr/>
            <p:nvPr/>
          </p:nvGrpSpPr>
          <p:grpSpPr>
            <a:xfrm>
              <a:off x="6401465" y="1523136"/>
              <a:ext cx="2029314" cy="1938403"/>
              <a:chOff x="3557365" y="1464024"/>
              <a:chExt cx="2029314" cy="1938403"/>
            </a:xfrm>
          </p:grpSpPr>
          <p:grpSp>
            <p:nvGrpSpPr>
              <p:cNvPr id="1470" name="Google Shape;1470;p55"/>
              <p:cNvGrpSpPr/>
              <p:nvPr/>
            </p:nvGrpSpPr>
            <p:grpSpPr>
              <a:xfrm>
                <a:off x="3557365" y="1464024"/>
                <a:ext cx="2029314" cy="1938403"/>
                <a:chOff x="931688" y="539512"/>
                <a:chExt cx="977700" cy="933900"/>
              </a:xfrm>
            </p:grpSpPr>
            <p:sp>
              <p:nvSpPr>
                <p:cNvPr id="1471" name="Google Shape;1471;p55"/>
                <p:cNvSpPr/>
                <p:nvPr/>
              </p:nvSpPr>
              <p:spPr>
                <a:xfrm>
                  <a:off x="931688" y="539512"/>
                  <a:ext cx="977700" cy="933900"/>
                </a:xfrm>
                <a:prstGeom prst="roundRect">
                  <a:avLst>
                    <a:gd name="adj" fmla="val 1533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2" name="Google Shape;1472;p55"/>
                <p:cNvSpPr/>
                <p:nvPr/>
              </p:nvSpPr>
              <p:spPr>
                <a:xfrm rot="10800000" flipH="1">
                  <a:off x="1290890" y="1311578"/>
                  <a:ext cx="263948" cy="161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8" h="1884" extrusionOk="0">
                      <a:moveTo>
                        <a:pt x="0" y="0"/>
                      </a:moveTo>
                      <a:lnTo>
                        <a:pt x="0" y="1758"/>
                      </a:lnTo>
                      <a:lnTo>
                        <a:pt x="209" y="1758"/>
                      </a:lnTo>
                      <a:cubicBezTo>
                        <a:pt x="218" y="1750"/>
                        <a:pt x="226" y="1746"/>
                        <a:pt x="234" y="1746"/>
                      </a:cubicBezTo>
                      <a:cubicBezTo>
                        <a:pt x="266" y="1746"/>
                        <a:pt x="293" y="1800"/>
                        <a:pt x="293" y="1800"/>
                      </a:cubicBezTo>
                      <a:cubicBezTo>
                        <a:pt x="293" y="1800"/>
                        <a:pt x="377" y="1758"/>
                        <a:pt x="419" y="1758"/>
                      </a:cubicBezTo>
                      <a:cubicBezTo>
                        <a:pt x="440" y="1758"/>
                        <a:pt x="460" y="1768"/>
                        <a:pt x="487" y="1768"/>
                      </a:cubicBezTo>
                      <a:cubicBezTo>
                        <a:pt x="513" y="1768"/>
                        <a:pt x="544" y="1758"/>
                        <a:pt x="586" y="1716"/>
                      </a:cubicBezTo>
                      <a:cubicBezTo>
                        <a:pt x="614" y="1716"/>
                        <a:pt x="642" y="1735"/>
                        <a:pt x="670" y="1735"/>
                      </a:cubicBezTo>
                      <a:cubicBezTo>
                        <a:pt x="684" y="1735"/>
                        <a:pt x="698" y="1730"/>
                        <a:pt x="712" y="1716"/>
                      </a:cubicBezTo>
                      <a:cubicBezTo>
                        <a:pt x="795" y="1716"/>
                        <a:pt x="837" y="1883"/>
                        <a:pt x="837" y="1883"/>
                      </a:cubicBezTo>
                      <a:lnTo>
                        <a:pt x="1005" y="1591"/>
                      </a:lnTo>
                      <a:cubicBezTo>
                        <a:pt x="1035" y="1681"/>
                        <a:pt x="1065" y="1750"/>
                        <a:pt x="1095" y="1750"/>
                      </a:cubicBezTo>
                      <a:cubicBezTo>
                        <a:pt x="1107" y="1750"/>
                        <a:pt x="1118" y="1739"/>
                        <a:pt x="1130" y="1716"/>
                      </a:cubicBezTo>
                      <a:cubicBezTo>
                        <a:pt x="1165" y="1751"/>
                        <a:pt x="1193" y="1764"/>
                        <a:pt x="1217" y="1764"/>
                      </a:cubicBezTo>
                      <a:cubicBezTo>
                        <a:pt x="1249" y="1764"/>
                        <a:pt x="1273" y="1740"/>
                        <a:pt x="1297" y="1716"/>
                      </a:cubicBezTo>
                      <a:cubicBezTo>
                        <a:pt x="1310" y="1704"/>
                        <a:pt x="1326" y="1699"/>
                        <a:pt x="1343" y="1699"/>
                      </a:cubicBezTo>
                      <a:cubicBezTo>
                        <a:pt x="1385" y="1699"/>
                        <a:pt x="1435" y="1728"/>
                        <a:pt x="1465" y="1758"/>
                      </a:cubicBezTo>
                      <a:cubicBezTo>
                        <a:pt x="1507" y="1716"/>
                        <a:pt x="1549" y="1716"/>
                        <a:pt x="1549" y="1716"/>
                      </a:cubicBezTo>
                      <a:cubicBezTo>
                        <a:pt x="1583" y="1648"/>
                        <a:pt x="1611" y="1623"/>
                        <a:pt x="1634" y="1623"/>
                      </a:cubicBezTo>
                      <a:cubicBezTo>
                        <a:pt x="1697" y="1623"/>
                        <a:pt x="1727" y="1800"/>
                        <a:pt x="1758" y="1800"/>
                      </a:cubicBezTo>
                      <a:cubicBezTo>
                        <a:pt x="1821" y="1800"/>
                        <a:pt x="1836" y="1659"/>
                        <a:pt x="1876" y="1659"/>
                      </a:cubicBezTo>
                      <a:cubicBezTo>
                        <a:pt x="1889" y="1659"/>
                        <a:pt x="1904" y="1674"/>
                        <a:pt x="1925" y="1716"/>
                      </a:cubicBezTo>
                      <a:cubicBezTo>
                        <a:pt x="1925" y="1730"/>
                        <a:pt x="1930" y="1735"/>
                        <a:pt x="1936" y="1735"/>
                      </a:cubicBezTo>
                      <a:cubicBezTo>
                        <a:pt x="1949" y="1735"/>
                        <a:pt x="1967" y="1716"/>
                        <a:pt x="1967" y="1716"/>
                      </a:cubicBezTo>
                      <a:lnTo>
                        <a:pt x="188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73" name="Google Shape;1473;p55"/>
              <p:cNvSpPr/>
              <p:nvPr/>
            </p:nvSpPr>
            <p:spPr>
              <a:xfrm>
                <a:off x="3670500" y="3035890"/>
                <a:ext cx="331548" cy="294139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2303" extrusionOk="0">
                    <a:moveTo>
                      <a:pt x="796" y="252"/>
                    </a:moveTo>
                    <a:lnTo>
                      <a:pt x="544" y="629"/>
                    </a:lnTo>
                    <a:lnTo>
                      <a:pt x="1130" y="629"/>
                    </a:lnTo>
                    <a:lnTo>
                      <a:pt x="796" y="252"/>
                    </a:lnTo>
                    <a:close/>
                    <a:moveTo>
                      <a:pt x="1758" y="252"/>
                    </a:moveTo>
                    <a:lnTo>
                      <a:pt x="1423" y="629"/>
                    </a:lnTo>
                    <a:lnTo>
                      <a:pt x="2009" y="629"/>
                    </a:lnTo>
                    <a:lnTo>
                      <a:pt x="1758" y="252"/>
                    </a:lnTo>
                    <a:close/>
                    <a:moveTo>
                      <a:pt x="754" y="712"/>
                    </a:moveTo>
                    <a:lnTo>
                      <a:pt x="754" y="1717"/>
                    </a:lnTo>
                    <a:lnTo>
                      <a:pt x="921" y="1717"/>
                    </a:lnTo>
                    <a:lnTo>
                      <a:pt x="921" y="712"/>
                    </a:lnTo>
                    <a:close/>
                    <a:moveTo>
                      <a:pt x="1633" y="796"/>
                    </a:moveTo>
                    <a:lnTo>
                      <a:pt x="1633" y="1759"/>
                    </a:lnTo>
                    <a:lnTo>
                      <a:pt x="1800" y="1759"/>
                    </a:lnTo>
                    <a:lnTo>
                      <a:pt x="1800" y="796"/>
                    </a:lnTo>
                    <a:close/>
                    <a:moveTo>
                      <a:pt x="419" y="1842"/>
                    </a:moveTo>
                    <a:lnTo>
                      <a:pt x="419" y="1926"/>
                    </a:lnTo>
                    <a:lnTo>
                      <a:pt x="2093" y="1926"/>
                    </a:lnTo>
                    <a:lnTo>
                      <a:pt x="2093" y="1842"/>
                    </a:lnTo>
                    <a:close/>
                    <a:moveTo>
                      <a:pt x="2428" y="85"/>
                    </a:moveTo>
                    <a:lnTo>
                      <a:pt x="2428" y="2177"/>
                    </a:lnTo>
                    <a:lnTo>
                      <a:pt x="126" y="2177"/>
                    </a:lnTo>
                    <a:lnTo>
                      <a:pt x="126" y="85"/>
                    </a:lnTo>
                    <a:close/>
                    <a:moveTo>
                      <a:pt x="0" y="1"/>
                    </a:moveTo>
                    <a:lnTo>
                      <a:pt x="0" y="2303"/>
                    </a:lnTo>
                    <a:lnTo>
                      <a:pt x="2595" y="2303"/>
                    </a:lnTo>
                    <a:lnTo>
                      <a:pt x="25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74" name="Google Shape;1474;p55"/>
              <p:cNvGrpSpPr/>
              <p:nvPr/>
            </p:nvGrpSpPr>
            <p:grpSpPr>
              <a:xfrm>
                <a:off x="5191438" y="1942829"/>
                <a:ext cx="331560" cy="981014"/>
                <a:chOff x="10228544" y="1770724"/>
                <a:chExt cx="225168" cy="666133"/>
              </a:xfrm>
            </p:grpSpPr>
            <p:sp>
              <p:nvSpPr>
                <p:cNvPr id="1475" name="Google Shape;1475;p55"/>
                <p:cNvSpPr/>
                <p:nvPr/>
              </p:nvSpPr>
              <p:spPr>
                <a:xfrm>
                  <a:off x="10228544" y="1770724"/>
                  <a:ext cx="225168" cy="666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6195" extrusionOk="0">
                      <a:moveTo>
                        <a:pt x="1" y="0"/>
                      </a:moveTo>
                      <a:lnTo>
                        <a:pt x="1" y="6194"/>
                      </a:lnTo>
                      <a:lnTo>
                        <a:pt x="2093" y="6194"/>
                      </a:lnTo>
                      <a:lnTo>
                        <a:pt x="209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6" name="Google Shape;1476;p55"/>
                <p:cNvSpPr/>
                <p:nvPr/>
              </p:nvSpPr>
              <p:spPr>
                <a:xfrm>
                  <a:off x="10251125" y="1797714"/>
                  <a:ext cx="180113" cy="60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5" h="5651" extrusionOk="0">
                      <a:moveTo>
                        <a:pt x="0" y="0"/>
                      </a:moveTo>
                      <a:lnTo>
                        <a:pt x="0" y="209"/>
                      </a:lnTo>
                      <a:lnTo>
                        <a:pt x="293" y="209"/>
                      </a:lnTo>
                      <a:lnTo>
                        <a:pt x="293" y="0"/>
                      </a:lnTo>
                      <a:close/>
                      <a:moveTo>
                        <a:pt x="1674" y="586"/>
                      </a:moveTo>
                      <a:lnTo>
                        <a:pt x="293" y="628"/>
                      </a:lnTo>
                      <a:lnTo>
                        <a:pt x="1674" y="628"/>
                      </a:lnTo>
                      <a:lnTo>
                        <a:pt x="1674" y="586"/>
                      </a:lnTo>
                      <a:close/>
                      <a:moveTo>
                        <a:pt x="293" y="795"/>
                      </a:moveTo>
                      <a:lnTo>
                        <a:pt x="293" y="963"/>
                      </a:lnTo>
                      <a:lnTo>
                        <a:pt x="293" y="1046"/>
                      </a:lnTo>
                      <a:lnTo>
                        <a:pt x="1674" y="1046"/>
                      </a:lnTo>
                      <a:lnTo>
                        <a:pt x="1674" y="963"/>
                      </a:lnTo>
                      <a:lnTo>
                        <a:pt x="1674" y="795"/>
                      </a:lnTo>
                      <a:close/>
                      <a:moveTo>
                        <a:pt x="502" y="1214"/>
                      </a:moveTo>
                      <a:lnTo>
                        <a:pt x="502" y="1339"/>
                      </a:lnTo>
                      <a:lnTo>
                        <a:pt x="1674" y="1339"/>
                      </a:lnTo>
                      <a:lnTo>
                        <a:pt x="1674" y="1214"/>
                      </a:lnTo>
                      <a:close/>
                      <a:moveTo>
                        <a:pt x="0" y="1214"/>
                      </a:moveTo>
                      <a:lnTo>
                        <a:pt x="0" y="1465"/>
                      </a:lnTo>
                      <a:lnTo>
                        <a:pt x="377" y="1465"/>
                      </a:lnTo>
                      <a:lnTo>
                        <a:pt x="377" y="1214"/>
                      </a:lnTo>
                      <a:close/>
                      <a:moveTo>
                        <a:pt x="502" y="1549"/>
                      </a:moveTo>
                      <a:lnTo>
                        <a:pt x="502" y="1591"/>
                      </a:lnTo>
                      <a:lnTo>
                        <a:pt x="1674" y="1591"/>
                      </a:lnTo>
                      <a:lnTo>
                        <a:pt x="502" y="1549"/>
                      </a:lnTo>
                      <a:close/>
                      <a:moveTo>
                        <a:pt x="0" y="1632"/>
                      </a:moveTo>
                      <a:lnTo>
                        <a:pt x="0" y="1884"/>
                      </a:lnTo>
                      <a:lnTo>
                        <a:pt x="377" y="1884"/>
                      </a:lnTo>
                      <a:lnTo>
                        <a:pt x="377" y="1632"/>
                      </a:lnTo>
                      <a:close/>
                      <a:moveTo>
                        <a:pt x="502" y="1842"/>
                      </a:moveTo>
                      <a:lnTo>
                        <a:pt x="502" y="2051"/>
                      </a:lnTo>
                      <a:lnTo>
                        <a:pt x="1674" y="2051"/>
                      </a:lnTo>
                      <a:lnTo>
                        <a:pt x="1674" y="1842"/>
                      </a:lnTo>
                      <a:close/>
                      <a:moveTo>
                        <a:pt x="0" y="2051"/>
                      </a:moveTo>
                      <a:lnTo>
                        <a:pt x="0" y="2302"/>
                      </a:lnTo>
                      <a:lnTo>
                        <a:pt x="377" y="2302"/>
                      </a:lnTo>
                      <a:lnTo>
                        <a:pt x="377" y="2051"/>
                      </a:lnTo>
                      <a:close/>
                      <a:moveTo>
                        <a:pt x="502" y="2218"/>
                      </a:moveTo>
                      <a:lnTo>
                        <a:pt x="502" y="2302"/>
                      </a:lnTo>
                      <a:lnTo>
                        <a:pt x="1674" y="2302"/>
                      </a:lnTo>
                      <a:lnTo>
                        <a:pt x="1674" y="2218"/>
                      </a:lnTo>
                      <a:close/>
                      <a:moveTo>
                        <a:pt x="502" y="2469"/>
                      </a:moveTo>
                      <a:lnTo>
                        <a:pt x="502" y="2595"/>
                      </a:lnTo>
                      <a:lnTo>
                        <a:pt x="1674" y="2595"/>
                      </a:lnTo>
                      <a:lnTo>
                        <a:pt x="1674" y="2469"/>
                      </a:lnTo>
                      <a:close/>
                      <a:moveTo>
                        <a:pt x="0" y="2469"/>
                      </a:moveTo>
                      <a:lnTo>
                        <a:pt x="0" y="2721"/>
                      </a:lnTo>
                      <a:lnTo>
                        <a:pt x="377" y="2721"/>
                      </a:lnTo>
                      <a:lnTo>
                        <a:pt x="377" y="2469"/>
                      </a:lnTo>
                      <a:close/>
                      <a:moveTo>
                        <a:pt x="502" y="2721"/>
                      </a:moveTo>
                      <a:lnTo>
                        <a:pt x="502" y="2888"/>
                      </a:lnTo>
                      <a:lnTo>
                        <a:pt x="1674" y="2888"/>
                      </a:lnTo>
                      <a:lnTo>
                        <a:pt x="1674" y="2721"/>
                      </a:lnTo>
                      <a:close/>
                      <a:moveTo>
                        <a:pt x="293" y="3055"/>
                      </a:moveTo>
                      <a:lnTo>
                        <a:pt x="293" y="3097"/>
                      </a:lnTo>
                      <a:lnTo>
                        <a:pt x="1674" y="3097"/>
                      </a:lnTo>
                      <a:lnTo>
                        <a:pt x="293" y="3055"/>
                      </a:lnTo>
                      <a:close/>
                      <a:moveTo>
                        <a:pt x="502" y="3265"/>
                      </a:moveTo>
                      <a:lnTo>
                        <a:pt x="502" y="3432"/>
                      </a:lnTo>
                      <a:lnTo>
                        <a:pt x="1674" y="3432"/>
                      </a:lnTo>
                      <a:lnTo>
                        <a:pt x="1674" y="3265"/>
                      </a:lnTo>
                      <a:close/>
                      <a:moveTo>
                        <a:pt x="0" y="3306"/>
                      </a:moveTo>
                      <a:lnTo>
                        <a:pt x="0" y="3558"/>
                      </a:lnTo>
                      <a:lnTo>
                        <a:pt x="377" y="3558"/>
                      </a:lnTo>
                      <a:lnTo>
                        <a:pt x="377" y="3306"/>
                      </a:lnTo>
                      <a:close/>
                      <a:moveTo>
                        <a:pt x="502" y="3474"/>
                      </a:moveTo>
                      <a:lnTo>
                        <a:pt x="502" y="3558"/>
                      </a:lnTo>
                      <a:lnTo>
                        <a:pt x="1674" y="3558"/>
                      </a:lnTo>
                      <a:lnTo>
                        <a:pt x="1674" y="3474"/>
                      </a:lnTo>
                      <a:close/>
                      <a:moveTo>
                        <a:pt x="0" y="3725"/>
                      </a:moveTo>
                      <a:lnTo>
                        <a:pt x="0" y="3976"/>
                      </a:lnTo>
                      <a:lnTo>
                        <a:pt x="377" y="3976"/>
                      </a:lnTo>
                      <a:lnTo>
                        <a:pt x="377" y="3725"/>
                      </a:lnTo>
                      <a:close/>
                      <a:moveTo>
                        <a:pt x="502" y="3851"/>
                      </a:moveTo>
                      <a:lnTo>
                        <a:pt x="502" y="3976"/>
                      </a:lnTo>
                      <a:lnTo>
                        <a:pt x="1674" y="3976"/>
                      </a:lnTo>
                      <a:lnTo>
                        <a:pt x="1674" y="3851"/>
                      </a:lnTo>
                      <a:close/>
                      <a:moveTo>
                        <a:pt x="502" y="4143"/>
                      </a:moveTo>
                      <a:lnTo>
                        <a:pt x="502" y="4269"/>
                      </a:lnTo>
                      <a:lnTo>
                        <a:pt x="1674" y="4269"/>
                      </a:lnTo>
                      <a:lnTo>
                        <a:pt x="1674" y="4143"/>
                      </a:lnTo>
                      <a:close/>
                      <a:moveTo>
                        <a:pt x="0" y="4143"/>
                      </a:moveTo>
                      <a:lnTo>
                        <a:pt x="0" y="4395"/>
                      </a:lnTo>
                      <a:lnTo>
                        <a:pt x="377" y="4395"/>
                      </a:lnTo>
                      <a:lnTo>
                        <a:pt x="377" y="4143"/>
                      </a:lnTo>
                      <a:close/>
                      <a:moveTo>
                        <a:pt x="502" y="4478"/>
                      </a:moveTo>
                      <a:lnTo>
                        <a:pt x="502" y="4688"/>
                      </a:lnTo>
                      <a:lnTo>
                        <a:pt x="1674" y="4688"/>
                      </a:lnTo>
                      <a:lnTo>
                        <a:pt x="1674" y="4478"/>
                      </a:lnTo>
                      <a:close/>
                      <a:moveTo>
                        <a:pt x="0" y="4562"/>
                      </a:moveTo>
                      <a:lnTo>
                        <a:pt x="0" y="4813"/>
                      </a:lnTo>
                      <a:lnTo>
                        <a:pt x="377" y="4813"/>
                      </a:lnTo>
                      <a:lnTo>
                        <a:pt x="377" y="4562"/>
                      </a:lnTo>
                      <a:close/>
                      <a:moveTo>
                        <a:pt x="293" y="4939"/>
                      </a:moveTo>
                      <a:lnTo>
                        <a:pt x="293" y="5106"/>
                      </a:lnTo>
                      <a:lnTo>
                        <a:pt x="1674" y="5106"/>
                      </a:lnTo>
                      <a:lnTo>
                        <a:pt x="1674" y="4939"/>
                      </a:lnTo>
                      <a:close/>
                      <a:moveTo>
                        <a:pt x="293" y="5232"/>
                      </a:moveTo>
                      <a:lnTo>
                        <a:pt x="293" y="5357"/>
                      </a:lnTo>
                      <a:lnTo>
                        <a:pt x="1674" y="5357"/>
                      </a:lnTo>
                      <a:lnTo>
                        <a:pt x="1674" y="5232"/>
                      </a:lnTo>
                      <a:close/>
                      <a:moveTo>
                        <a:pt x="0" y="5441"/>
                      </a:moveTo>
                      <a:lnTo>
                        <a:pt x="0" y="5650"/>
                      </a:lnTo>
                      <a:lnTo>
                        <a:pt x="293" y="5650"/>
                      </a:lnTo>
                      <a:lnTo>
                        <a:pt x="293" y="544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477" name="Google Shape;1477;p55"/>
            <p:cNvSpPr/>
            <p:nvPr/>
          </p:nvSpPr>
          <p:spPr>
            <a:xfrm>
              <a:off x="7147026" y="1523163"/>
              <a:ext cx="547852" cy="335875"/>
            </a:xfrm>
            <a:custGeom>
              <a:avLst/>
              <a:gdLst/>
              <a:ahLst/>
              <a:cxnLst/>
              <a:rect l="l" t="t" r="r" b="b"/>
              <a:pathLst>
                <a:path w="1968" h="1884" extrusionOk="0">
                  <a:moveTo>
                    <a:pt x="0" y="0"/>
                  </a:moveTo>
                  <a:lnTo>
                    <a:pt x="0" y="1758"/>
                  </a:lnTo>
                  <a:lnTo>
                    <a:pt x="209" y="1758"/>
                  </a:lnTo>
                  <a:cubicBezTo>
                    <a:pt x="218" y="1750"/>
                    <a:pt x="226" y="1746"/>
                    <a:pt x="234" y="1746"/>
                  </a:cubicBezTo>
                  <a:cubicBezTo>
                    <a:pt x="266" y="1746"/>
                    <a:pt x="293" y="1800"/>
                    <a:pt x="293" y="1800"/>
                  </a:cubicBezTo>
                  <a:cubicBezTo>
                    <a:pt x="293" y="1800"/>
                    <a:pt x="377" y="1758"/>
                    <a:pt x="419" y="1758"/>
                  </a:cubicBezTo>
                  <a:cubicBezTo>
                    <a:pt x="440" y="1758"/>
                    <a:pt x="460" y="1768"/>
                    <a:pt x="487" y="1768"/>
                  </a:cubicBezTo>
                  <a:cubicBezTo>
                    <a:pt x="513" y="1768"/>
                    <a:pt x="544" y="1758"/>
                    <a:pt x="586" y="1716"/>
                  </a:cubicBezTo>
                  <a:cubicBezTo>
                    <a:pt x="614" y="1716"/>
                    <a:pt x="642" y="1735"/>
                    <a:pt x="670" y="1735"/>
                  </a:cubicBezTo>
                  <a:cubicBezTo>
                    <a:pt x="684" y="1735"/>
                    <a:pt x="698" y="1730"/>
                    <a:pt x="712" y="1716"/>
                  </a:cubicBezTo>
                  <a:cubicBezTo>
                    <a:pt x="795" y="1716"/>
                    <a:pt x="837" y="1883"/>
                    <a:pt x="837" y="1883"/>
                  </a:cubicBezTo>
                  <a:lnTo>
                    <a:pt x="1005" y="1591"/>
                  </a:lnTo>
                  <a:cubicBezTo>
                    <a:pt x="1035" y="1681"/>
                    <a:pt x="1065" y="1750"/>
                    <a:pt x="1095" y="1750"/>
                  </a:cubicBezTo>
                  <a:cubicBezTo>
                    <a:pt x="1107" y="1750"/>
                    <a:pt x="1118" y="1739"/>
                    <a:pt x="1130" y="1716"/>
                  </a:cubicBezTo>
                  <a:cubicBezTo>
                    <a:pt x="1165" y="1751"/>
                    <a:pt x="1193" y="1764"/>
                    <a:pt x="1217" y="1764"/>
                  </a:cubicBezTo>
                  <a:cubicBezTo>
                    <a:pt x="1249" y="1764"/>
                    <a:pt x="1273" y="1740"/>
                    <a:pt x="1297" y="1716"/>
                  </a:cubicBezTo>
                  <a:cubicBezTo>
                    <a:pt x="1310" y="1704"/>
                    <a:pt x="1326" y="1699"/>
                    <a:pt x="1343" y="1699"/>
                  </a:cubicBezTo>
                  <a:cubicBezTo>
                    <a:pt x="1385" y="1699"/>
                    <a:pt x="1435" y="1728"/>
                    <a:pt x="1465" y="1758"/>
                  </a:cubicBezTo>
                  <a:cubicBezTo>
                    <a:pt x="1507" y="1716"/>
                    <a:pt x="1549" y="1716"/>
                    <a:pt x="1549" y="1716"/>
                  </a:cubicBezTo>
                  <a:cubicBezTo>
                    <a:pt x="1583" y="1648"/>
                    <a:pt x="1611" y="1623"/>
                    <a:pt x="1634" y="1623"/>
                  </a:cubicBezTo>
                  <a:cubicBezTo>
                    <a:pt x="1697" y="1623"/>
                    <a:pt x="1727" y="1800"/>
                    <a:pt x="1758" y="1800"/>
                  </a:cubicBezTo>
                  <a:cubicBezTo>
                    <a:pt x="1821" y="1800"/>
                    <a:pt x="1836" y="1659"/>
                    <a:pt x="1876" y="1659"/>
                  </a:cubicBezTo>
                  <a:cubicBezTo>
                    <a:pt x="1889" y="1659"/>
                    <a:pt x="1904" y="1674"/>
                    <a:pt x="1925" y="1716"/>
                  </a:cubicBezTo>
                  <a:cubicBezTo>
                    <a:pt x="1925" y="1730"/>
                    <a:pt x="1930" y="1735"/>
                    <a:pt x="1936" y="1735"/>
                  </a:cubicBezTo>
                  <a:cubicBezTo>
                    <a:pt x="1949" y="1735"/>
                    <a:pt x="1967" y="1716"/>
                    <a:pt x="1967" y="1716"/>
                  </a:cubicBezTo>
                  <a:lnTo>
                    <a:pt x="18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8" name="Google Shape;1478;p55"/>
          <p:cNvSpPr txBox="1">
            <a:spLocks noGrp="1"/>
          </p:cNvSpPr>
          <p:nvPr>
            <p:ph type="title" idx="2"/>
          </p:nvPr>
        </p:nvSpPr>
        <p:spPr>
          <a:xfrm>
            <a:off x="6155299" y="1801900"/>
            <a:ext cx="864600" cy="574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Customer</a:t>
            </a:r>
            <a:endParaRPr sz="1600"/>
          </a:p>
        </p:txBody>
      </p:sp>
      <p:sp>
        <p:nvSpPr>
          <p:cNvPr id="1479" name="Google Shape;1479;p55"/>
          <p:cNvSpPr txBox="1">
            <a:spLocks noGrp="1"/>
          </p:cNvSpPr>
          <p:nvPr>
            <p:ph type="subTitle" idx="1"/>
          </p:nvPr>
        </p:nvSpPr>
        <p:spPr>
          <a:xfrm>
            <a:off x="483325" y="4585250"/>
            <a:ext cx="20292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ID, Date, Customer ID, Product ID, Quantity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80" name="Google Shape;1480;p55"/>
          <p:cNvGrpSpPr/>
          <p:nvPr/>
        </p:nvGrpSpPr>
        <p:grpSpPr>
          <a:xfrm>
            <a:off x="483335" y="3422001"/>
            <a:ext cx="1453395" cy="1059919"/>
            <a:chOff x="6401465" y="1523136"/>
            <a:chExt cx="2029314" cy="1938403"/>
          </a:xfrm>
        </p:grpSpPr>
        <p:grpSp>
          <p:nvGrpSpPr>
            <p:cNvPr id="1481" name="Google Shape;1481;p55"/>
            <p:cNvGrpSpPr/>
            <p:nvPr/>
          </p:nvGrpSpPr>
          <p:grpSpPr>
            <a:xfrm>
              <a:off x="6401465" y="1523136"/>
              <a:ext cx="2029314" cy="1938403"/>
              <a:chOff x="3557365" y="1464024"/>
              <a:chExt cx="2029314" cy="1938403"/>
            </a:xfrm>
          </p:grpSpPr>
          <p:grpSp>
            <p:nvGrpSpPr>
              <p:cNvPr id="1482" name="Google Shape;1482;p55"/>
              <p:cNvGrpSpPr/>
              <p:nvPr/>
            </p:nvGrpSpPr>
            <p:grpSpPr>
              <a:xfrm>
                <a:off x="3557365" y="1464024"/>
                <a:ext cx="2029314" cy="1938403"/>
                <a:chOff x="931688" y="539512"/>
                <a:chExt cx="977700" cy="933900"/>
              </a:xfrm>
            </p:grpSpPr>
            <p:sp>
              <p:nvSpPr>
                <p:cNvPr id="1483" name="Google Shape;1483;p55"/>
                <p:cNvSpPr/>
                <p:nvPr/>
              </p:nvSpPr>
              <p:spPr>
                <a:xfrm>
                  <a:off x="931688" y="539512"/>
                  <a:ext cx="977700" cy="933900"/>
                </a:xfrm>
                <a:prstGeom prst="roundRect">
                  <a:avLst>
                    <a:gd name="adj" fmla="val 1533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4" name="Google Shape;1484;p55"/>
                <p:cNvSpPr/>
                <p:nvPr/>
              </p:nvSpPr>
              <p:spPr>
                <a:xfrm rot="10800000" flipH="1">
                  <a:off x="1290890" y="1311578"/>
                  <a:ext cx="263948" cy="161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8" h="1884" extrusionOk="0">
                      <a:moveTo>
                        <a:pt x="0" y="0"/>
                      </a:moveTo>
                      <a:lnTo>
                        <a:pt x="0" y="1758"/>
                      </a:lnTo>
                      <a:lnTo>
                        <a:pt x="209" y="1758"/>
                      </a:lnTo>
                      <a:cubicBezTo>
                        <a:pt x="218" y="1750"/>
                        <a:pt x="226" y="1746"/>
                        <a:pt x="234" y="1746"/>
                      </a:cubicBezTo>
                      <a:cubicBezTo>
                        <a:pt x="266" y="1746"/>
                        <a:pt x="293" y="1800"/>
                        <a:pt x="293" y="1800"/>
                      </a:cubicBezTo>
                      <a:cubicBezTo>
                        <a:pt x="293" y="1800"/>
                        <a:pt x="377" y="1758"/>
                        <a:pt x="419" y="1758"/>
                      </a:cubicBezTo>
                      <a:cubicBezTo>
                        <a:pt x="440" y="1758"/>
                        <a:pt x="460" y="1768"/>
                        <a:pt x="487" y="1768"/>
                      </a:cubicBezTo>
                      <a:cubicBezTo>
                        <a:pt x="513" y="1768"/>
                        <a:pt x="544" y="1758"/>
                        <a:pt x="586" y="1716"/>
                      </a:cubicBezTo>
                      <a:cubicBezTo>
                        <a:pt x="614" y="1716"/>
                        <a:pt x="642" y="1735"/>
                        <a:pt x="670" y="1735"/>
                      </a:cubicBezTo>
                      <a:cubicBezTo>
                        <a:pt x="684" y="1735"/>
                        <a:pt x="698" y="1730"/>
                        <a:pt x="712" y="1716"/>
                      </a:cubicBezTo>
                      <a:cubicBezTo>
                        <a:pt x="795" y="1716"/>
                        <a:pt x="837" y="1883"/>
                        <a:pt x="837" y="1883"/>
                      </a:cubicBezTo>
                      <a:lnTo>
                        <a:pt x="1005" y="1591"/>
                      </a:lnTo>
                      <a:cubicBezTo>
                        <a:pt x="1035" y="1681"/>
                        <a:pt x="1065" y="1750"/>
                        <a:pt x="1095" y="1750"/>
                      </a:cubicBezTo>
                      <a:cubicBezTo>
                        <a:pt x="1107" y="1750"/>
                        <a:pt x="1118" y="1739"/>
                        <a:pt x="1130" y="1716"/>
                      </a:cubicBezTo>
                      <a:cubicBezTo>
                        <a:pt x="1165" y="1751"/>
                        <a:pt x="1193" y="1764"/>
                        <a:pt x="1217" y="1764"/>
                      </a:cubicBezTo>
                      <a:cubicBezTo>
                        <a:pt x="1249" y="1764"/>
                        <a:pt x="1273" y="1740"/>
                        <a:pt x="1297" y="1716"/>
                      </a:cubicBezTo>
                      <a:cubicBezTo>
                        <a:pt x="1310" y="1704"/>
                        <a:pt x="1326" y="1699"/>
                        <a:pt x="1343" y="1699"/>
                      </a:cubicBezTo>
                      <a:cubicBezTo>
                        <a:pt x="1385" y="1699"/>
                        <a:pt x="1435" y="1728"/>
                        <a:pt x="1465" y="1758"/>
                      </a:cubicBezTo>
                      <a:cubicBezTo>
                        <a:pt x="1507" y="1716"/>
                        <a:pt x="1549" y="1716"/>
                        <a:pt x="1549" y="1716"/>
                      </a:cubicBezTo>
                      <a:cubicBezTo>
                        <a:pt x="1583" y="1648"/>
                        <a:pt x="1611" y="1623"/>
                        <a:pt x="1634" y="1623"/>
                      </a:cubicBezTo>
                      <a:cubicBezTo>
                        <a:pt x="1697" y="1623"/>
                        <a:pt x="1727" y="1800"/>
                        <a:pt x="1758" y="1800"/>
                      </a:cubicBezTo>
                      <a:cubicBezTo>
                        <a:pt x="1821" y="1800"/>
                        <a:pt x="1836" y="1659"/>
                        <a:pt x="1876" y="1659"/>
                      </a:cubicBezTo>
                      <a:cubicBezTo>
                        <a:pt x="1889" y="1659"/>
                        <a:pt x="1904" y="1674"/>
                        <a:pt x="1925" y="1716"/>
                      </a:cubicBezTo>
                      <a:cubicBezTo>
                        <a:pt x="1925" y="1730"/>
                        <a:pt x="1930" y="1735"/>
                        <a:pt x="1936" y="1735"/>
                      </a:cubicBezTo>
                      <a:cubicBezTo>
                        <a:pt x="1949" y="1735"/>
                        <a:pt x="1967" y="1716"/>
                        <a:pt x="1967" y="1716"/>
                      </a:cubicBezTo>
                      <a:lnTo>
                        <a:pt x="188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85" name="Google Shape;1485;p55"/>
              <p:cNvSpPr/>
              <p:nvPr/>
            </p:nvSpPr>
            <p:spPr>
              <a:xfrm>
                <a:off x="3670500" y="3035890"/>
                <a:ext cx="331548" cy="294139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2303" extrusionOk="0">
                    <a:moveTo>
                      <a:pt x="796" y="252"/>
                    </a:moveTo>
                    <a:lnTo>
                      <a:pt x="544" y="629"/>
                    </a:lnTo>
                    <a:lnTo>
                      <a:pt x="1130" y="629"/>
                    </a:lnTo>
                    <a:lnTo>
                      <a:pt x="796" y="252"/>
                    </a:lnTo>
                    <a:close/>
                    <a:moveTo>
                      <a:pt x="1758" y="252"/>
                    </a:moveTo>
                    <a:lnTo>
                      <a:pt x="1423" y="629"/>
                    </a:lnTo>
                    <a:lnTo>
                      <a:pt x="2009" y="629"/>
                    </a:lnTo>
                    <a:lnTo>
                      <a:pt x="1758" y="252"/>
                    </a:lnTo>
                    <a:close/>
                    <a:moveTo>
                      <a:pt x="754" y="712"/>
                    </a:moveTo>
                    <a:lnTo>
                      <a:pt x="754" y="1717"/>
                    </a:lnTo>
                    <a:lnTo>
                      <a:pt x="921" y="1717"/>
                    </a:lnTo>
                    <a:lnTo>
                      <a:pt x="921" y="712"/>
                    </a:lnTo>
                    <a:close/>
                    <a:moveTo>
                      <a:pt x="1633" y="796"/>
                    </a:moveTo>
                    <a:lnTo>
                      <a:pt x="1633" y="1759"/>
                    </a:lnTo>
                    <a:lnTo>
                      <a:pt x="1800" y="1759"/>
                    </a:lnTo>
                    <a:lnTo>
                      <a:pt x="1800" y="796"/>
                    </a:lnTo>
                    <a:close/>
                    <a:moveTo>
                      <a:pt x="419" y="1842"/>
                    </a:moveTo>
                    <a:lnTo>
                      <a:pt x="419" y="1926"/>
                    </a:lnTo>
                    <a:lnTo>
                      <a:pt x="2093" y="1926"/>
                    </a:lnTo>
                    <a:lnTo>
                      <a:pt x="2093" y="1842"/>
                    </a:lnTo>
                    <a:close/>
                    <a:moveTo>
                      <a:pt x="2428" y="85"/>
                    </a:moveTo>
                    <a:lnTo>
                      <a:pt x="2428" y="2177"/>
                    </a:lnTo>
                    <a:lnTo>
                      <a:pt x="126" y="2177"/>
                    </a:lnTo>
                    <a:lnTo>
                      <a:pt x="126" y="85"/>
                    </a:lnTo>
                    <a:close/>
                    <a:moveTo>
                      <a:pt x="0" y="1"/>
                    </a:moveTo>
                    <a:lnTo>
                      <a:pt x="0" y="2303"/>
                    </a:lnTo>
                    <a:lnTo>
                      <a:pt x="2595" y="2303"/>
                    </a:lnTo>
                    <a:lnTo>
                      <a:pt x="25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86" name="Google Shape;1486;p55"/>
              <p:cNvGrpSpPr/>
              <p:nvPr/>
            </p:nvGrpSpPr>
            <p:grpSpPr>
              <a:xfrm>
                <a:off x="5191438" y="1942829"/>
                <a:ext cx="331560" cy="981014"/>
                <a:chOff x="10228544" y="1770724"/>
                <a:chExt cx="225168" cy="666133"/>
              </a:xfrm>
            </p:grpSpPr>
            <p:sp>
              <p:nvSpPr>
                <p:cNvPr id="1487" name="Google Shape;1487;p55"/>
                <p:cNvSpPr/>
                <p:nvPr/>
              </p:nvSpPr>
              <p:spPr>
                <a:xfrm>
                  <a:off x="10228544" y="1770724"/>
                  <a:ext cx="225168" cy="666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6195" extrusionOk="0">
                      <a:moveTo>
                        <a:pt x="1" y="0"/>
                      </a:moveTo>
                      <a:lnTo>
                        <a:pt x="1" y="6194"/>
                      </a:lnTo>
                      <a:lnTo>
                        <a:pt x="2093" y="6194"/>
                      </a:lnTo>
                      <a:lnTo>
                        <a:pt x="209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8" name="Google Shape;1488;p55"/>
                <p:cNvSpPr/>
                <p:nvPr/>
              </p:nvSpPr>
              <p:spPr>
                <a:xfrm>
                  <a:off x="10251125" y="1797714"/>
                  <a:ext cx="180113" cy="60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5" h="5651" extrusionOk="0">
                      <a:moveTo>
                        <a:pt x="0" y="0"/>
                      </a:moveTo>
                      <a:lnTo>
                        <a:pt x="0" y="209"/>
                      </a:lnTo>
                      <a:lnTo>
                        <a:pt x="293" y="209"/>
                      </a:lnTo>
                      <a:lnTo>
                        <a:pt x="293" y="0"/>
                      </a:lnTo>
                      <a:close/>
                      <a:moveTo>
                        <a:pt x="1674" y="586"/>
                      </a:moveTo>
                      <a:lnTo>
                        <a:pt x="293" y="628"/>
                      </a:lnTo>
                      <a:lnTo>
                        <a:pt x="1674" y="628"/>
                      </a:lnTo>
                      <a:lnTo>
                        <a:pt x="1674" y="586"/>
                      </a:lnTo>
                      <a:close/>
                      <a:moveTo>
                        <a:pt x="293" y="795"/>
                      </a:moveTo>
                      <a:lnTo>
                        <a:pt x="293" y="963"/>
                      </a:lnTo>
                      <a:lnTo>
                        <a:pt x="293" y="1046"/>
                      </a:lnTo>
                      <a:lnTo>
                        <a:pt x="1674" y="1046"/>
                      </a:lnTo>
                      <a:lnTo>
                        <a:pt x="1674" y="963"/>
                      </a:lnTo>
                      <a:lnTo>
                        <a:pt x="1674" y="795"/>
                      </a:lnTo>
                      <a:close/>
                      <a:moveTo>
                        <a:pt x="502" y="1214"/>
                      </a:moveTo>
                      <a:lnTo>
                        <a:pt x="502" y="1339"/>
                      </a:lnTo>
                      <a:lnTo>
                        <a:pt x="1674" y="1339"/>
                      </a:lnTo>
                      <a:lnTo>
                        <a:pt x="1674" y="1214"/>
                      </a:lnTo>
                      <a:close/>
                      <a:moveTo>
                        <a:pt x="0" y="1214"/>
                      </a:moveTo>
                      <a:lnTo>
                        <a:pt x="0" y="1465"/>
                      </a:lnTo>
                      <a:lnTo>
                        <a:pt x="377" y="1465"/>
                      </a:lnTo>
                      <a:lnTo>
                        <a:pt x="377" y="1214"/>
                      </a:lnTo>
                      <a:close/>
                      <a:moveTo>
                        <a:pt x="502" y="1549"/>
                      </a:moveTo>
                      <a:lnTo>
                        <a:pt x="502" y="1591"/>
                      </a:lnTo>
                      <a:lnTo>
                        <a:pt x="1674" y="1591"/>
                      </a:lnTo>
                      <a:lnTo>
                        <a:pt x="502" y="1549"/>
                      </a:lnTo>
                      <a:close/>
                      <a:moveTo>
                        <a:pt x="0" y="1632"/>
                      </a:moveTo>
                      <a:lnTo>
                        <a:pt x="0" y="1884"/>
                      </a:lnTo>
                      <a:lnTo>
                        <a:pt x="377" y="1884"/>
                      </a:lnTo>
                      <a:lnTo>
                        <a:pt x="377" y="1632"/>
                      </a:lnTo>
                      <a:close/>
                      <a:moveTo>
                        <a:pt x="502" y="1842"/>
                      </a:moveTo>
                      <a:lnTo>
                        <a:pt x="502" y="2051"/>
                      </a:lnTo>
                      <a:lnTo>
                        <a:pt x="1674" y="2051"/>
                      </a:lnTo>
                      <a:lnTo>
                        <a:pt x="1674" y="1842"/>
                      </a:lnTo>
                      <a:close/>
                      <a:moveTo>
                        <a:pt x="0" y="2051"/>
                      </a:moveTo>
                      <a:lnTo>
                        <a:pt x="0" y="2302"/>
                      </a:lnTo>
                      <a:lnTo>
                        <a:pt x="377" y="2302"/>
                      </a:lnTo>
                      <a:lnTo>
                        <a:pt x="377" y="2051"/>
                      </a:lnTo>
                      <a:close/>
                      <a:moveTo>
                        <a:pt x="502" y="2218"/>
                      </a:moveTo>
                      <a:lnTo>
                        <a:pt x="502" y="2302"/>
                      </a:lnTo>
                      <a:lnTo>
                        <a:pt x="1674" y="2302"/>
                      </a:lnTo>
                      <a:lnTo>
                        <a:pt x="1674" y="2218"/>
                      </a:lnTo>
                      <a:close/>
                      <a:moveTo>
                        <a:pt x="502" y="2469"/>
                      </a:moveTo>
                      <a:lnTo>
                        <a:pt x="502" y="2595"/>
                      </a:lnTo>
                      <a:lnTo>
                        <a:pt x="1674" y="2595"/>
                      </a:lnTo>
                      <a:lnTo>
                        <a:pt x="1674" y="2469"/>
                      </a:lnTo>
                      <a:close/>
                      <a:moveTo>
                        <a:pt x="0" y="2469"/>
                      </a:moveTo>
                      <a:lnTo>
                        <a:pt x="0" y="2721"/>
                      </a:lnTo>
                      <a:lnTo>
                        <a:pt x="377" y="2721"/>
                      </a:lnTo>
                      <a:lnTo>
                        <a:pt x="377" y="2469"/>
                      </a:lnTo>
                      <a:close/>
                      <a:moveTo>
                        <a:pt x="502" y="2721"/>
                      </a:moveTo>
                      <a:lnTo>
                        <a:pt x="502" y="2888"/>
                      </a:lnTo>
                      <a:lnTo>
                        <a:pt x="1674" y="2888"/>
                      </a:lnTo>
                      <a:lnTo>
                        <a:pt x="1674" y="2721"/>
                      </a:lnTo>
                      <a:close/>
                      <a:moveTo>
                        <a:pt x="293" y="3055"/>
                      </a:moveTo>
                      <a:lnTo>
                        <a:pt x="293" y="3097"/>
                      </a:lnTo>
                      <a:lnTo>
                        <a:pt x="1674" y="3097"/>
                      </a:lnTo>
                      <a:lnTo>
                        <a:pt x="293" y="3055"/>
                      </a:lnTo>
                      <a:close/>
                      <a:moveTo>
                        <a:pt x="502" y="3265"/>
                      </a:moveTo>
                      <a:lnTo>
                        <a:pt x="502" y="3432"/>
                      </a:lnTo>
                      <a:lnTo>
                        <a:pt x="1674" y="3432"/>
                      </a:lnTo>
                      <a:lnTo>
                        <a:pt x="1674" y="3265"/>
                      </a:lnTo>
                      <a:close/>
                      <a:moveTo>
                        <a:pt x="0" y="3306"/>
                      </a:moveTo>
                      <a:lnTo>
                        <a:pt x="0" y="3558"/>
                      </a:lnTo>
                      <a:lnTo>
                        <a:pt x="377" y="3558"/>
                      </a:lnTo>
                      <a:lnTo>
                        <a:pt x="377" y="3306"/>
                      </a:lnTo>
                      <a:close/>
                      <a:moveTo>
                        <a:pt x="502" y="3474"/>
                      </a:moveTo>
                      <a:lnTo>
                        <a:pt x="502" y="3558"/>
                      </a:lnTo>
                      <a:lnTo>
                        <a:pt x="1674" y="3558"/>
                      </a:lnTo>
                      <a:lnTo>
                        <a:pt x="1674" y="3474"/>
                      </a:lnTo>
                      <a:close/>
                      <a:moveTo>
                        <a:pt x="0" y="3725"/>
                      </a:moveTo>
                      <a:lnTo>
                        <a:pt x="0" y="3976"/>
                      </a:lnTo>
                      <a:lnTo>
                        <a:pt x="377" y="3976"/>
                      </a:lnTo>
                      <a:lnTo>
                        <a:pt x="377" y="3725"/>
                      </a:lnTo>
                      <a:close/>
                      <a:moveTo>
                        <a:pt x="502" y="3851"/>
                      </a:moveTo>
                      <a:lnTo>
                        <a:pt x="502" y="3976"/>
                      </a:lnTo>
                      <a:lnTo>
                        <a:pt x="1674" y="3976"/>
                      </a:lnTo>
                      <a:lnTo>
                        <a:pt x="1674" y="3851"/>
                      </a:lnTo>
                      <a:close/>
                      <a:moveTo>
                        <a:pt x="502" y="4143"/>
                      </a:moveTo>
                      <a:lnTo>
                        <a:pt x="502" y="4269"/>
                      </a:lnTo>
                      <a:lnTo>
                        <a:pt x="1674" y="4269"/>
                      </a:lnTo>
                      <a:lnTo>
                        <a:pt x="1674" y="4143"/>
                      </a:lnTo>
                      <a:close/>
                      <a:moveTo>
                        <a:pt x="0" y="4143"/>
                      </a:moveTo>
                      <a:lnTo>
                        <a:pt x="0" y="4395"/>
                      </a:lnTo>
                      <a:lnTo>
                        <a:pt x="377" y="4395"/>
                      </a:lnTo>
                      <a:lnTo>
                        <a:pt x="377" y="4143"/>
                      </a:lnTo>
                      <a:close/>
                      <a:moveTo>
                        <a:pt x="502" y="4478"/>
                      </a:moveTo>
                      <a:lnTo>
                        <a:pt x="502" y="4688"/>
                      </a:lnTo>
                      <a:lnTo>
                        <a:pt x="1674" y="4688"/>
                      </a:lnTo>
                      <a:lnTo>
                        <a:pt x="1674" y="4478"/>
                      </a:lnTo>
                      <a:close/>
                      <a:moveTo>
                        <a:pt x="0" y="4562"/>
                      </a:moveTo>
                      <a:lnTo>
                        <a:pt x="0" y="4813"/>
                      </a:lnTo>
                      <a:lnTo>
                        <a:pt x="377" y="4813"/>
                      </a:lnTo>
                      <a:lnTo>
                        <a:pt x="377" y="4562"/>
                      </a:lnTo>
                      <a:close/>
                      <a:moveTo>
                        <a:pt x="293" y="4939"/>
                      </a:moveTo>
                      <a:lnTo>
                        <a:pt x="293" y="5106"/>
                      </a:lnTo>
                      <a:lnTo>
                        <a:pt x="1674" y="5106"/>
                      </a:lnTo>
                      <a:lnTo>
                        <a:pt x="1674" y="4939"/>
                      </a:lnTo>
                      <a:close/>
                      <a:moveTo>
                        <a:pt x="293" y="5232"/>
                      </a:moveTo>
                      <a:lnTo>
                        <a:pt x="293" y="5357"/>
                      </a:lnTo>
                      <a:lnTo>
                        <a:pt x="1674" y="5357"/>
                      </a:lnTo>
                      <a:lnTo>
                        <a:pt x="1674" y="5232"/>
                      </a:lnTo>
                      <a:close/>
                      <a:moveTo>
                        <a:pt x="0" y="5441"/>
                      </a:moveTo>
                      <a:lnTo>
                        <a:pt x="0" y="5650"/>
                      </a:lnTo>
                      <a:lnTo>
                        <a:pt x="293" y="5650"/>
                      </a:lnTo>
                      <a:lnTo>
                        <a:pt x="293" y="544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489" name="Google Shape;1489;p55"/>
            <p:cNvSpPr/>
            <p:nvPr/>
          </p:nvSpPr>
          <p:spPr>
            <a:xfrm>
              <a:off x="7147026" y="1523163"/>
              <a:ext cx="547852" cy="335875"/>
            </a:xfrm>
            <a:custGeom>
              <a:avLst/>
              <a:gdLst/>
              <a:ahLst/>
              <a:cxnLst/>
              <a:rect l="l" t="t" r="r" b="b"/>
              <a:pathLst>
                <a:path w="1968" h="1884" extrusionOk="0">
                  <a:moveTo>
                    <a:pt x="0" y="0"/>
                  </a:moveTo>
                  <a:lnTo>
                    <a:pt x="0" y="1758"/>
                  </a:lnTo>
                  <a:lnTo>
                    <a:pt x="209" y="1758"/>
                  </a:lnTo>
                  <a:cubicBezTo>
                    <a:pt x="218" y="1750"/>
                    <a:pt x="226" y="1746"/>
                    <a:pt x="234" y="1746"/>
                  </a:cubicBezTo>
                  <a:cubicBezTo>
                    <a:pt x="266" y="1746"/>
                    <a:pt x="293" y="1800"/>
                    <a:pt x="293" y="1800"/>
                  </a:cubicBezTo>
                  <a:cubicBezTo>
                    <a:pt x="293" y="1800"/>
                    <a:pt x="377" y="1758"/>
                    <a:pt x="419" y="1758"/>
                  </a:cubicBezTo>
                  <a:cubicBezTo>
                    <a:pt x="440" y="1758"/>
                    <a:pt x="460" y="1768"/>
                    <a:pt x="487" y="1768"/>
                  </a:cubicBezTo>
                  <a:cubicBezTo>
                    <a:pt x="513" y="1768"/>
                    <a:pt x="544" y="1758"/>
                    <a:pt x="586" y="1716"/>
                  </a:cubicBezTo>
                  <a:cubicBezTo>
                    <a:pt x="614" y="1716"/>
                    <a:pt x="642" y="1735"/>
                    <a:pt x="670" y="1735"/>
                  </a:cubicBezTo>
                  <a:cubicBezTo>
                    <a:pt x="684" y="1735"/>
                    <a:pt x="698" y="1730"/>
                    <a:pt x="712" y="1716"/>
                  </a:cubicBezTo>
                  <a:cubicBezTo>
                    <a:pt x="795" y="1716"/>
                    <a:pt x="837" y="1883"/>
                    <a:pt x="837" y="1883"/>
                  </a:cubicBezTo>
                  <a:lnTo>
                    <a:pt x="1005" y="1591"/>
                  </a:lnTo>
                  <a:cubicBezTo>
                    <a:pt x="1035" y="1681"/>
                    <a:pt x="1065" y="1750"/>
                    <a:pt x="1095" y="1750"/>
                  </a:cubicBezTo>
                  <a:cubicBezTo>
                    <a:pt x="1107" y="1750"/>
                    <a:pt x="1118" y="1739"/>
                    <a:pt x="1130" y="1716"/>
                  </a:cubicBezTo>
                  <a:cubicBezTo>
                    <a:pt x="1165" y="1751"/>
                    <a:pt x="1193" y="1764"/>
                    <a:pt x="1217" y="1764"/>
                  </a:cubicBezTo>
                  <a:cubicBezTo>
                    <a:pt x="1249" y="1764"/>
                    <a:pt x="1273" y="1740"/>
                    <a:pt x="1297" y="1716"/>
                  </a:cubicBezTo>
                  <a:cubicBezTo>
                    <a:pt x="1310" y="1704"/>
                    <a:pt x="1326" y="1699"/>
                    <a:pt x="1343" y="1699"/>
                  </a:cubicBezTo>
                  <a:cubicBezTo>
                    <a:pt x="1385" y="1699"/>
                    <a:pt x="1435" y="1728"/>
                    <a:pt x="1465" y="1758"/>
                  </a:cubicBezTo>
                  <a:cubicBezTo>
                    <a:pt x="1507" y="1716"/>
                    <a:pt x="1549" y="1716"/>
                    <a:pt x="1549" y="1716"/>
                  </a:cubicBezTo>
                  <a:cubicBezTo>
                    <a:pt x="1583" y="1648"/>
                    <a:pt x="1611" y="1623"/>
                    <a:pt x="1634" y="1623"/>
                  </a:cubicBezTo>
                  <a:cubicBezTo>
                    <a:pt x="1697" y="1623"/>
                    <a:pt x="1727" y="1800"/>
                    <a:pt x="1758" y="1800"/>
                  </a:cubicBezTo>
                  <a:cubicBezTo>
                    <a:pt x="1821" y="1800"/>
                    <a:pt x="1836" y="1659"/>
                    <a:pt x="1876" y="1659"/>
                  </a:cubicBezTo>
                  <a:cubicBezTo>
                    <a:pt x="1889" y="1659"/>
                    <a:pt x="1904" y="1674"/>
                    <a:pt x="1925" y="1716"/>
                  </a:cubicBezTo>
                  <a:cubicBezTo>
                    <a:pt x="1925" y="1730"/>
                    <a:pt x="1930" y="1735"/>
                    <a:pt x="1936" y="1735"/>
                  </a:cubicBezTo>
                  <a:cubicBezTo>
                    <a:pt x="1949" y="1735"/>
                    <a:pt x="1967" y="1716"/>
                    <a:pt x="1967" y="1716"/>
                  </a:cubicBezTo>
                  <a:lnTo>
                    <a:pt x="18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0" name="Google Shape;1490;p55"/>
          <p:cNvSpPr txBox="1">
            <a:spLocks noGrp="1"/>
          </p:cNvSpPr>
          <p:nvPr>
            <p:ph type="title" idx="2"/>
          </p:nvPr>
        </p:nvSpPr>
        <p:spPr>
          <a:xfrm>
            <a:off x="819433" y="3664284"/>
            <a:ext cx="750000" cy="574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Order</a:t>
            </a:r>
            <a:endParaRPr sz="2100"/>
          </a:p>
        </p:txBody>
      </p:sp>
      <p:sp>
        <p:nvSpPr>
          <p:cNvPr id="1491" name="Google Shape;1491;p55"/>
          <p:cNvSpPr txBox="1">
            <a:spLocks noGrp="1"/>
          </p:cNvSpPr>
          <p:nvPr>
            <p:ph type="subTitle" idx="1"/>
          </p:nvPr>
        </p:nvSpPr>
        <p:spPr>
          <a:xfrm>
            <a:off x="3064600" y="4585250"/>
            <a:ext cx="20292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Product ID, Quantity, Location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92" name="Google Shape;1492;p55"/>
          <p:cNvGrpSpPr/>
          <p:nvPr/>
        </p:nvGrpSpPr>
        <p:grpSpPr>
          <a:xfrm>
            <a:off x="3064610" y="3422001"/>
            <a:ext cx="1453395" cy="1059919"/>
            <a:chOff x="6401465" y="1523136"/>
            <a:chExt cx="2029314" cy="1938403"/>
          </a:xfrm>
        </p:grpSpPr>
        <p:grpSp>
          <p:nvGrpSpPr>
            <p:cNvPr id="1493" name="Google Shape;1493;p55"/>
            <p:cNvGrpSpPr/>
            <p:nvPr/>
          </p:nvGrpSpPr>
          <p:grpSpPr>
            <a:xfrm>
              <a:off x="6401465" y="1523136"/>
              <a:ext cx="2029314" cy="1938403"/>
              <a:chOff x="3557365" y="1464024"/>
              <a:chExt cx="2029314" cy="1938403"/>
            </a:xfrm>
          </p:grpSpPr>
          <p:grpSp>
            <p:nvGrpSpPr>
              <p:cNvPr id="1494" name="Google Shape;1494;p55"/>
              <p:cNvGrpSpPr/>
              <p:nvPr/>
            </p:nvGrpSpPr>
            <p:grpSpPr>
              <a:xfrm>
                <a:off x="3557365" y="1464024"/>
                <a:ext cx="2029314" cy="1938403"/>
                <a:chOff x="931688" y="539512"/>
                <a:chExt cx="977700" cy="933900"/>
              </a:xfrm>
            </p:grpSpPr>
            <p:sp>
              <p:nvSpPr>
                <p:cNvPr id="1495" name="Google Shape;1495;p55"/>
                <p:cNvSpPr/>
                <p:nvPr/>
              </p:nvSpPr>
              <p:spPr>
                <a:xfrm>
                  <a:off x="931688" y="539512"/>
                  <a:ext cx="977700" cy="933900"/>
                </a:xfrm>
                <a:prstGeom prst="roundRect">
                  <a:avLst>
                    <a:gd name="adj" fmla="val 1533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6" name="Google Shape;1496;p55"/>
                <p:cNvSpPr/>
                <p:nvPr/>
              </p:nvSpPr>
              <p:spPr>
                <a:xfrm rot="10800000" flipH="1">
                  <a:off x="1290890" y="1311578"/>
                  <a:ext cx="263948" cy="161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8" h="1884" extrusionOk="0">
                      <a:moveTo>
                        <a:pt x="0" y="0"/>
                      </a:moveTo>
                      <a:lnTo>
                        <a:pt x="0" y="1758"/>
                      </a:lnTo>
                      <a:lnTo>
                        <a:pt x="209" y="1758"/>
                      </a:lnTo>
                      <a:cubicBezTo>
                        <a:pt x="218" y="1750"/>
                        <a:pt x="226" y="1746"/>
                        <a:pt x="234" y="1746"/>
                      </a:cubicBezTo>
                      <a:cubicBezTo>
                        <a:pt x="266" y="1746"/>
                        <a:pt x="293" y="1800"/>
                        <a:pt x="293" y="1800"/>
                      </a:cubicBezTo>
                      <a:cubicBezTo>
                        <a:pt x="293" y="1800"/>
                        <a:pt x="377" y="1758"/>
                        <a:pt x="419" y="1758"/>
                      </a:cubicBezTo>
                      <a:cubicBezTo>
                        <a:pt x="440" y="1758"/>
                        <a:pt x="460" y="1768"/>
                        <a:pt x="487" y="1768"/>
                      </a:cubicBezTo>
                      <a:cubicBezTo>
                        <a:pt x="513" y="1768"/>
                        <a:pt x="544" y="1758"/>
                        <a:pt x="586" y="1716"/>
                      </a:cubicBezTo>
                      <a:cubicBezTo>
                        <a:pt x="614" y="1716"/>
                        <a:pt x="642" y="1735"/>
                        <a:pt x="670" y="1735"/>
                      </a:cubicBezTo>
                      <a:cubicBezTo>
                        <a:pt x="684" y="1735"/>
                        <a:pt x="698" y="1730"/>
                        <a:pt x="712" y="1716"/>
                      </a:cubicBezTo>
                      <a:cubicBezTo>
                        <a:pt x="795" y="1716"/>
                        <a:pt x="837" y="1883"/>
                        <a:pt x="837" y="1883"/>
                      </a:cubicBezTo>
                      <a:lnTo>
                        <a:pt x="1005" y="1591"/>
                      </a:lnTo>
                      <a:cubicBezTo>
                        <a:pt x="1035" y="1681"/>
                        <a:pt x="1065" y="1750"/>
                        <a:pt x="1095" y="1750"/>
                      </a:cubicBezTo>
                      <a:cubicBezTo>
                        <a:pt x="1107" y="1750"/>
                        <a:pt x="1118" y="1739"/>
                        <a:pt x="1130" y="1716"/>
                      </a:cubicBezTo>
                      <a:cubicBezTo>
                        <a:pt x="1165" y="1751"/>
                        <a:pt x="1193" y="1764"/>
                        <a:pt x="1217" y="1764"/>
                      </a:cubicBezTo>
                      <a:cubicBezTo>
                        <a:pt x="1249" y="1764"/>
                        <a:pt x="1273" y="1740"/>
                        <a:pt x="1297" y="1716"/>
                      </a:cubicBezTo>
                      <a:cubicBezTo>
                        <a:pt x="1310" y="1704"/>
                        <a:pt x="1326" y="1699"/>
                        <a:pt x="1343" y="1699"/>
                      </a:cubicBezTo>
                      <a:cubicBezTo>
                        <a:pt x="1385" y="1699"/>
                        <a:pt x="1435" y="1728"/>
                        <a:pt x="1465" y="1758"/>
                      </a:cubicBezTo>
                      <a:cubicBezTo>
                        <a:pt x="1507" y="1716"/>
                        <a:pt x="1549" y="1716"/>
                        <a:pt x="1549" y="1716"/>
                      </a:cubicBezTo>
                      <a:cubicBezTo>
                        <a:pt x="1583" y="1648"/>
                        <a:pt x="1611" y="1623"/>
                        <a:pt x="1634" y="1623"/>
                      </a:cubicBezTo>
                      <a:cubicBezTo>
                        <a:pt x="1697" y="1623"/>
                        <a:pt x="1727" y="1800"/>
                        <a:pt x="1758" y="1800"/>
                      </a:cubicBezTo>
                      <a:cubicBezTo>
                        <a:pt x="1821" y="1800"/>
                        <a:pt x="1836" y="1659"/>
                        <a:pt x="1876" y="1659"/>
                      </a:cubicBezTo>
                      <a:cubicBezTo>
                        <a:pt x="1889" y="1659"/>
                        <a:pt x="1904" y="1674"/>
                        <a:pt x="1925" y="1716"/>
                      </a:cubicBezTo>
                      <a:cubicBezTo>
                        <a:pt x="1925" y="1730"/>
                        <a:pt x="1930" y="1735"/>
                        <a:pt x="1936" y="1735"/>
                      </a:cubicBezTo>
                      <a:cubicBezTo>
                        <a:pt x="1949" y="1735"/>
                        <a:pt x="1967" y="1716"/>
                        <a:pt x="1967" y="1716"/>
                      </a:cubicBezTo>
                      <a:lnTo>
                        <a:pt x="188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97" name="Google Shape;1497;p55"/>
              <p:cNvSpPr/>
              <p:nvPr/>
            </p:nvSpPr>
            <p:spPr>
              <a:xfrm>
                <a:off x="3670500" y="3035890"/>
                <a:ext cx="331548" cy="294139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2303" extrusionOk="0">
                    <a:moveTo>
                      <a:pt x="796" y="252"/>
                    </a:moveTo>
                    <a:lnTo>
                      <a:pt x="544" y="629"/>
                    </a:lnTo>
                    <a:lnTo>
                      <a:pt x="1130" y="629"/>
                    </a:lnTo>
                    <a:lnTo>
                      <a:pt x="796" y="252"/>
                    </a:lnTo>
                    <a:close/>
                    <a:moveTo>
                      <a:pt x="1758" y="252"/>
                    </a:moveTo>
                    <a:lnTo>
                      <a:pt x="1423" y="629"/>
                    </a:lnTo>
                    <a:lnTo>
                      <a:pt x="2009" y="629"/>
                    </a:lnTo>
                    <a:lnTo>
                      <a:pt x="1758" y="252"/>
                    </a:lnTo>
                    <a:close/>
                    <a:moveTo>
                      <a:pt x="754" y="712"/>
                    </a:moveTo>
                    <a:lnTo>
                      <a:pt x="754" y="1717"/>
                    </a:lnTo>
                    <a:lnTo>
                      <a:pt x="921" y="1717"/>
                    </a:lnTo>
                    <a:lnTo>
                      <a:pt x="921" y="712"/>
                    </a:lnTo>
                    <a:close/>
                    <a:moveTo>
                      <a:pt x="1633" y="796"/>
                    </a:moveTo>
                    <a:lnTo>
                      <a:pt x="1633" y="1759"/>
                    </a:lnTo>
                    <a:lnTo>
                      <a:pt x="1800" y="1759"/>
                    </a:lnTo>
                    <a:lnTo>
                      <a:pt x="1800" y="796"/>
                    </a:lnTo>
                    <a:close/>
                    <a:moveTo>
                      <a:pt x="419" y="1842"/>
                    </a:moveTo>
                    <a:lnTo>
                      <a:pt x="419" y="1926"/>
                    </a:lnTo>
                    <a:lnTo>
                      <a:pt x="2093" y="1926"/>
                    </a:lnTo>
                    <a:lnTo>
                      <a:pt x="2093" y="1842"/>
                    </a:lnTo>
                    <a:close/>
                    <a:moveTo>
                      <a:pt x="2428" y="85"/>
                    </a:moveTo>
                    <a:lnTo>
                      <a:pt x="2428" y="2177"/>
                    </a:lnTo>
                    <a:lnTo>
                      <a:pt x="126" y="2177"/>
                    </a:lnTo>
                    <a:lnTo>
                      <a:pt x="126" y="85"/>
                    </a:lnTo>
                    <a:close/>
                    <a:moveTo>
                      <a:pt x="0" y="1"/>
                    </a:moveTo>
                    <a:lnTo>
                      <a:pt x="0" y="2303"/>
                    </a:lnTo>
                    <a:lnTo>
                      <a:pt x="2595" y="2303"/>
                    </a:lnTo>
                    <a:lnTo>
                      <a:pt x="25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98" name="Google Shape;1498;p55"/>
              <p:cNvGrpSpPr/>
              <p:nvPr/>
            </p:nvGrpSpPr>
            <p:grpSpPr>
              <a:xfrm>
                <a:off x="5191438" y="1942829"/>
                <a:ext cx="331560" cy="981014"/>
                <a:chOff x="10228544" y="1770724"/>
                <a:chExt cx="225168" cy="666133"/>
              </a:xfrm>
            </p:grpSpPr>
            <p:sp>
              <p:nvSpPr>
                <p:cNvPr id="1499" name="Google Shape;1499;p55"/>
                <p:cNvSpPr/>
                <p:nvPr/>
              </p:nvSpPr>
              <p:spPr>
                <a:xfrm>
                  <a:off x="10228544" y="1770724"/>
                  <a:ext cx="225168" cy="666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6195" extrusionOk="0">
                      <a:moveTo>
                        <a:pt x="1" y="0"/>
                      </a:moveTo>
                      <a:lnTo>
                        <a:pt x="1" y="6194"/>
                      </a:lnTo>
                      <a:lnTo>
                        <a:pt x="2093" y="6194"/>
                      </a:lnTo>
                      <a:lnTo>
                        <a:pt x="209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0" name="Google Shape;1500;p55"/>
                <p:cNvSpPr/>
                <p:nvPr/>
              </p:nvSpPr>
              <p:spPr>
                <a:xfrm>
                  <a:off x="10251125" y="1797714"/>
                  <a:ext cx="180113" cy="60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5" h="5651" extrusionOk="0">
                      <a:moveTo>
                        <a:pt x="0" y="0"/>
                      </a:moveTo>
                      <a:lnTo>
                        <a:pt x="0" y="209"/>
                      </a:lnTo>
                      <a:lnTo>
                        <a:pt x="293" y="209"/>
                      </a:lnTo>
                      <a:lnTo>
                        <a:pt x="293" y="0"/>
                      </a:lnTo>
                      <a:close/>
                      <a:moveTo>
                        <a:pt x="1674" y="586"/>
                      </a:moveTo>
                      <a:lnTo>
                        <a:pt x="293" y="628"/>
                      </a:lnTo>
                      <a:lnTo>
                        <a:pt x="1674" y="628"/>
                      </a:lnTo>
                      <a:lnTo>
                        <a:pt x="1674" y="586"/>
                      </a:lnTo>
                      <a:close/>
                      <a:moveTo>
                        <a:pt x="293" y="795"/>
                      </a:moveTo>
                      <a:lnTo>
                        <a:pt x="293" y="963"/>
                      </a:lnTo>
                      <a:lnTo>
                        <a:pt x="293" y="1046"/>
                      </a:lnTo>
                      <a:lnTo>
                        <a:pt x="1674" y="1046"/>
                      </a:lnTo>
                      <a:lnTo>
                        <a:pt x="1674" y="963"/>
                      </a:lnTo>
                      <a:lnTo>
                        <a:pt x="1674" y="795"/>
                      </a:lnTo>
                      <a:close/>
                      <a:moveTo>
                        <a:pt x="502" y="1214"/>
                      </a:moveTo>
                      <a:lnTo>
                        <a:pt x="502" y="1339"/>
                      </a:lnTo>
                      <a:lnTo>
                        <a:pt x="1674" y="1339"/>
                      </a:lnTo>
                      <a:lnTo>
                        <a:pt x="1674" y="1214"/>
                      </a:lnTo>
                      <a:close/>
                      <a:moveTo>
                        <a:pt x="0" y="1214"/>
                      </a:moveTo>
                      <a:lnTo>
                        <a:pt x="0" y="1465"/>
                      </a:lnTo>
                      <a:lnTo>
                        <a:pt x="377" y="1465"/>
                      </a:lnTo>
                      <a:lnTo>
                        <a:pt x="377" y="1214"/>
                      </a:lnTo>
                      <a:close/>
                      <a:moveTo>
                        <a:pt x="502" y="1549"/>
                      </a:moveTo>
                      <a:lnTo>
                        <a:pt x="502" y="1591"/>
                      </a:lnTo>
                      <a:lnTo>
                        <a:pt x="1674" y="1591"/>
                      </a:lnTo>
                      <a:lnTo>
                        <a:pt x="502" y="1549"/>
                      </a:lnTo>
                      <a:close/>
                      <a:moveTo>
                        <a:pt x="0" y="1632"/>
                      </a:moveTo>
                      <a:lnTo>
                        <a:pt x="0" y="1884"/>
                      </a:lnTo>
                      <a:lnTo>
                        <a:pt x="377" y="1884"/>
                      </a:lnTo>
                      <a:lnTo>
                        <a:pt x="377" y="1632"/>
                      </a:lnTo>
                      <a:close/>
                      <a:moveTo>
                        <a:pt x="502" y="1842"/>
                      </a:moveTo>
                      <a:lnTo>
                        <a:pt x="502" y="2051"/>
                      </a:lnTo>
                      <a:lnTo>
                        <a:pt x="1674" y="2051"/>
                      </a:lnTo>
                      <a:lnTo>
                        <a:pt x="1674" y="1842"/>
                      </a:lnTo>
                      <a:close/>
                      <a:moveTo>
                        <a:pt x="0" y="2051"/>
                      </a:moveTo>
                      <a:lnTo>
                        <a:pt x="0" y="2302"/>
                      </a:lnTo>
                      <a:lnTo>
                        <a:pt x="377" y="2302"/>
                      </a:lnTo>
                      <a:lnTo>
                        <a:pt x="377" y="2051"/>
                      </a:lnTo>
                      <a:close/>
                      <a:moveTo>
                        <a:pt x="502" y="2218"/>
                      </a:moveTo>
                      <a:lnTo>
                        <a:pt x="502" y="2302"/>
                      </a:lnTo>
                      <a:lnTo>
                        <a:pt x="1674" y="2302"/>
                      </a:lnTo>
                      <a:lnTo>
                        <a:pt x="1674" y="2218"/>
                      </a:lnTo>
                      <a:close/>
                      <a:moveTo>
                        <a:pt x="502" y="2469"/>
                      </a:moveTo>
                      <a:lnTo>
                        <a:pt x="502" y="2595"/>
                      </a:lnTo>
                      <a:lnTo>
                        <a:pt x="1674" y="2595"/>
                      </a:lnTo>
                      <a:lnTo>
                        <a:pt x="1674" y="2469"/>
                      </a:lnTo>
                      <a:close/>
                      <a:moveTo>
                        <a:pt x="0" y="2469"/>
                      </a:moveTo>
                      <a:lnTo>
                        <a:pt x="0" y="2721"/>
                      </a:lnTo>
                      <a:lnTo>
                        <a:pt x="377" y="2721"/>
                      </a:lnTo>
                      <a:lnTo>
                        <a:pt x="377" y="2469"/>
                      </a:lnTo>
                      <a:close/>
                      <a:moveTo>
                        <a:pt x="502" y="2721"/>
                      </a:moveTo>
                      <a:lnTo>
                        <a:pt x="502" y="2888"/>
                      </a:lnTo>
                      <a:lnTo>
                        <a:pt x="1674" y="2888"/>
                      </a:lnTo>
                      <a:lnTo>
                        <a:pt x="1674" y="2721"/>
                      </a:lnTo>
                      <a:close/>
                      <a:moveTo>
                        <a:pt x="293" y="3055"/>
                      </a:moveTo>
                      <a:lnTo>
                        <a:pt x="293" y="3097"/>
                      </a:lnTo>
                      <a:lnTo>
                        <a:pt x="1674" y="3097"/>
                      </a:lnTo>
                      <a:lnTo>
                        <a:pt x="293" y="3055"/>
                      </a:lnTo>
                      <a:close/>
                      <a:moveTo>
                        <a:pt x="502" y="3265"/>
                      </a:moveTo>
                      <a:lnTo>
                        <a:pt x="502" y="3432"/>
                      </a:lnTo>
                      <a:lnTo>
                        <a:pt x="1674" y="3432"/>
                      </a:lnTo>
                      <a:lnTo>
                        <a:pt x="1674" y="3265"/>
                      </a:lnTo>
                      <a:close/>
                      <a:moveTo>
                        <a:pt x="0" y="3306"/>
                      </a:moveTo>
                      <a:lnTo>
                        <a:pt x="0" y="3558"/>
                      </a:lnTo>
                      <a:lnTo>
                        <a:pt x="377" y="3558"/>
                      </a:lnTo>
                      <a:lnTo>
                        <a:pt x="377" y="3306"/>
                      </a:lnTo>
                      <a:close/>
                      <a:moveTo>
                        <a:pt x="502" y="3474"/>
                      </a:moveTo>
                      <a:lnTo>
                        <a:pt x="502" y="3558"/>
                      </a:lnTo>
                      <a:lnTo>
                        <a:pt x="1674" y="3558"/>
                      </a:lnTo>
                      <a:lnTo>
                        <a:pt x="1674" y="3474"/>
                      </a:lnTo>
                      <a:close/>
                      <a:moveTo>
                        <a:pt x="0" y="3725"/>
                      </a:moveTo>
                      <a:lnTo>
                        <a:pt x="0" y="3976"/>
                      </a:lnTo>
                      <a:lnTo>
                        <a:pt x="377" y="3976"/>
                      </a:lnTo>
                      <a:lnTo>
                        <a:pt x="377" y="3725"/>
                      </a:lnTo>
                      <a:close/>
                      <a:moveTo>
                        <a:pt x="502" y="3851"/>
                      </a:moveTo>
                      <a:lnTo>
                        <a:pt x="502" y="3976"/>
                      </a:lnTo>
                      <a:lnTo>
                        <a:pt x="1674" y="3976"/>
                      </a:lnTo>
                      <a:lnTo>
                        <a:pt x="1674" y="3851"/>
                      </a:lnTo>
                      <a:close/>
                      <a:moveTo>
                        <a:pt x="502" y="4143"/>
                      </a:moveTo>
                      <a:lnTo>
                        <a:pt x="502" y="4269"/>
                      </a:lnTo>
                      <a:lnTo>
                        <a:pt x="1674" y="4269"/>
                      </a:lnTo>
                      <a:lnTo>
                        <a:pt x="1674" y="4143"/>
                      </a:lnTo>
                      <a:close/>
                      <a:moveTo>
                        <a:pt x="0" y="4143"/>
                      </a:moveTo>
                      <a:lnTo>
                        <a:pt x="0" y="4395"/>
                      </a:lnTo>
                      <a:lnTo>
                        <a:pt x="377" y="4395"/>
                      </a:lnTo>
                      <a:lnTo>
                        <a:pt x="377" y="4143"/>
                      </a:lnTo>
                      <a:close/>
                      <a:moveTo>
                        <a:pt x="502" y="4478"/>
                      </a:moveTo>
                      <a:lnTo>
                        <a:pt x="502" y="4688"/>
                      </a:lnTo>
                      <a:lnTo>
                        <a:pt x="1674" y="4688"/>
                      </a:lnTo>
                      <a:lnTo>
                        <a:pt x="1674" y="4478"/>
                      </a:lnTo>
                      <a:close/>
                      <a:moveTo>
                        <a:pt x="0" y="4562"/>
                      </a:moveTo>
                      <a:lnTo>
                        <a:pt x="0" y="4813"/>
                      </a:lnTo>
                      <a:lnTo>
                        <a:pt x="377" y="4813"/>
                      </a:lnTo>
                      <a:lnTo>
                        <a:pt x="377" y="4562"/>
                      </a:lnTo>
                      <a:close/>
                      <a:moveTo>
                        <a:pt x="293" y="4939"/>
                      </a:moveTo>
                      <a:lnTo>
                        <a:pt x="293" y="5106"/>
                      </a:lnTo>
                      <a:lnTo>
                        <a:pt x="1674" y="5106"/>
                      </a:lnTo>
                      <a:lnTo>
                        <a:pt x="1674" y="4939"/>
                      </a:lnTo>
                      <a:close/>
                      <a:moveTo>
                        <a:pt x="293" y="5232"/>
                      </a:moveTo>
                      <a:lnTo>
                        <a:pt x="293" y="5357"/>
                      </a:lnTo>
                      <a:lnTo>
                        <a:pt x="1674" y="5357"/>
                      </a:lnTo>
                      <a:lnTo>
                        <a:pt x="1674" y="5232"/>
                      </a:lnTo>
                      <a:close/>
                      <a:moveTo>
                        <a:pt x="0" y="5441"/>
                      </a:moveTo>
                      <a:lnTo>
                        <a:pt x="0" y="5650"/>
                      </a:lnTo>
                      <a:lnTo>
                        <a:pt x="293" y="5650"/>
                      </a:lnTo>
                      <a:lnTo>
                        <a:pt x="293" y="544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501" name="Google Shape;1501;p55"/>
            <p:cNvSpPr/>
            <p:nvPr/>
          </p:nvSpPr>
          <p:spPr>
            <a:xfrm>
              <a:off x="7147026" y="1523163"/>
              <a:ext cx="547852" cy="335875"/>
            </a:xfrm>
            <a:custGeom>
              <a:avLst/>
              <a:gdLst/>
              <a:ahLst/>
              <a:cxnLst/>
              <a:rect l="l" t="t" r="r" b="b"/>
              <a:pathLst>
                <a:path w="1968" h="1884" extrusionOk="0">
                  <a:moveTo>
                    <a:pt x="0" y="0"/>
                  </a:moveTo>
                  <a:lnTo>
                    <a:pt x="0" y="1758"/>
                  </a:lnTo>
                  <a:lnTo>
                    <a:pt x="209" y="1758"/>
                  </a:lnTo>
                  <a:cubicBezTo>
                    <a:pt x="218" y="1750"/>
                    <a:pt x="226" y="1746"/>
                    <a:pt x="234" y="1746"/>
                  </a:cubicBezTo>
                  <a:cubicBezTo>
                    <a:pt x="266" y="1746"/>
                    <a:pt x="293" y="1800"/>
                    <a:pt x="293" y="1800"/>
                  </a:cubicBezTo>
                  <a:cubicBezTo>
                    <a:pt x="293" y="1800"/>
                    <a:pt x="377" y="1758"/>
                    <a:pt x="419" y="1758"/>
                  </a:cubicBezTo>
                  <a:cubicBezTo>
                    <a:pt x="440" y="1758"/>
                    <a:pt x="460" y="1768"/>
                    <a:pt x="487" y="1768"/>
                  </a:cubicBezTo>
                  <a:cubicBezTo>
                    <a:pt x="513" y="1768"/>
                    <a:pt x="544" y="1758"/>
                    <a:pt x="586" y="1716"/>
                  </a:cubicBezTo>
                  <a:cubicBezTo>
                    <a:pt x="614" y="1716"/>
                    <a:pt x="642" y="1735"/>
                    <a:pt x="670" y="1735"/>
                  </a:cubicBezTo>
                  <a:cubicBezTo>
                    <a:pt x="684" y="1735"/>
                    <a:pt x="698" y="1730"/>
                    <a:pt x="712" y="1716"/>
                  </a:cubicBezTo>
                  <a:cubicBezTo>
                    <a:pt x="795" y="1716"/>
                    <a:pt x="837" y="1883"/>
                    <a:pt x="837" y="1883"/>
                  </a:cubicBezTo>
                  <a:lnTo>
                    <a:pt x="1005" y="1591"/>
                  </a:lnTo>
                  <a:cubicBezTo>
                    <a:pt x="1035" y="1681"/>
                    <a:pt x="1065" y="1750"/>
                    <a:pt x="1095" y="1750"/>
                  </a:cubicBezTo>
                  <a:cubicBezTo>
                    <a:pt x="1107" y="1750"/>
                    <a:pt x="1118" y="1739"/>
                    <a:pt x="1130" y="1716"/>
                  </a:cubicBezTo>
                  <a:cubicBezTo>
                    <a:pt x="1165" y="1751"/>
                    <a:pt x="1193" y="1764"/>
                    <a:pt x="1217" y="1764"/>
                  </a:cubicBezTo>
                  <a:cubicBezTo>
                    <a:pt x="1249" y="1764"/>
                    <a:pt x="1273" y="1740"/>
                    <a:pt x="1297" y="1716"/>
                  </a:cubicBezTo>
                  <a:cubicBezTo>
                    <a:pt x="1310" y="1704"/>
                    <a:pt x="1326" y="1699"/>
                    <a:pt x="1343" y="1699"/>
                  </a:cubicBezTo>
                  <a:cubicBezTo>
                    <a:pt x="1385" y="1699"/>
                    <a:pt x="1435" y="1728"/>
                    <a:pt x="1465" y="1758"/>
                  </a:cubicBezTo>
                  <a:cubicBezTo>
                    <a:pt x="1507" y="1716"/>
                    <a:pt x="1549" y="1716"/>
                    <a:pt x="1549" y="1716"/>
                  </a:cubicBezTo>
                  <a:cubicBezTo>
                    <a:pt x="1583" y="1648"/>
                    <a:pt x="1611" y="1623"/>
                    <a:pt x="1634" y="1623"/>
                  </a:cubicBezTo>
                  <a:cubicBezTo>
                    <a:pt x="1697" y="1623"/>
                    <a:pt x="1727" y="1800"/>
                    <a:pt x="1758" y="1800"/>
                  </a:cubicBezTo>
                  <a:cubicBezTo>
                    <a:pt x="1821" y="1800"/>
                    <a:pt x="1836" y="1659"/>
                    <a:pt x="1876" y="1659"/>
                  </a:cubicBezTo>
                  <a:cubicBezTo>
                    <a:pt x="1889" y="1659"/>
                    <a:pt x="1904" y="1674"/>
                    <a:pt x="1925" y="1716"/>
                  </a:cubicBezTo>
                  <a:cubicBezTo>
                    <a:pt x="1925" y="1730"/>
                    <a:pt x="1930" y="1735"/>
                    <a:pt x="1936" y="1735"/>
                  </a:cubicBezTo>
                  <a:cubicBezTo>
                    <a:pt x="1949" y="1735"/>
                    <a:pt x="1967" y="1716"/>
                    <a:pt x="1967" y="1716"/>
                  </a:cubicBezTo>
                  <a:lnTo>
                    <a:pt x="18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2" name="Google Shape;1502;p55"/>
          <p:cNvSpPr txBox="1">
            <a:spLocks noGrp="1"/>
          </p:cNvSpPr>
          <p:nvPr>
            <p:ph type="title" idx="2"/>
          </p:nvPr>
        </p:nvSpPr>
        <p:spPr>
          <a:xfrm>
            <a:off x="3400708" y="3664284"/>
            <a:ext cx="750000" cy="574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Stock</a:t>
            </a:r>
            <a:endParaRPr sz="2100"/>
          </a:p>
        </p:txBody>
      </p:sp>
      <p:sp>
        <p:nvSpPr>
          <p:cNvPr id="1503" name="Google Shape;1503;p55"/>
          <p:cNvSpPr txBox="1">
            <a:spLocks noGrp="1"/>
          </p:cNvSpPr>
          <p:nvPr>
            <p:ph type="subTitle" idx="1"/>
          </p:nvPr>
        </p:nvSpPr>
        <p:spPr>
          <a:xfrm>
            <a:off x="5933775" y="4481925"/>
            <a:ext cx="20292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ID, Location, Stock, Quantity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4" name="Google Shape;1504;p55"/>
          <p:cNvGrpSpPr/>
          <p:nvPr/>
        </p:nvGrpSpPr>
        <p:grpSpPr>
          <a:xfrm>
            <a:off x="5933785" y="3318676"/>
            <a:ext cx="1453395" cy="1059919"/>
            <a:chOff x="6401465" y="1523136"/>
            <a:chExt cx="2029314" cy="1938403"/>
          </a:xfrm>
        </p:grpSpPr>
        <p:grpSp>
          <p:nvGrpSpPr>
            <p:cNvPr id="1505" name="Google Shape;1505;p55"/>
            <p:cNvGrpSpPr/>
            <p:nvPr/>
          </p:nvGrpSpPr>
          <p:grpSpPr>
            <a:xfrm>
              <a:off x="6401465" y="1523136"/>
              <a:ext cx="2029314" cy="1938403"/>
              <a:chOff x="3557365" y="1464024"/>
              <a:chExt cx="2029314" cy="1938403"/>
            </a:xfrm>
          </p:grpSpPr>
          <p:grpSp>
            <p:nvGrpSpPr>
              <p:cNvPr id="1506" name="Google Shape;1506;p55"/>
              <p:cNvGrpSpPr/>
              <p:nvPr/>
            </p:nvGrpSpPr>
            <p:grpSpPr>
              <a:xfrm>
                <a:off x="3557365" y="1464024"/>
                <a:ext cx="2029314" cy="1938403"/>
                <a:chOff x="931688" y="539512"/>
                <a:chExt cx="977700" cy="933900"/>
              </a:xfrm>
            </p:grpSpPr>
            <p:sp>
              <p:nvSpPr>
                <p:cNvPr id="1507" name="Google Shape;1507;p55"/>
                <p:cNvSpPr/>
                <p:nvPr/>
              </p:nvSpPr>
              <p:spPr>
                <a:xfrm>
                  <a:off x="931688" y="539512"/>
                  <a:ext cx="977700" cy="933900"/>
                </a:xfrm>
                <a:prstGeom prst="roundRect">
                  <a:avLst>
                    <a:gd name="adj" fmla="val 1533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" name="Google Shape;1508;p55"/>
                <p:cNvSpPr/>
                <p:nvPr/>
              </p:nvSpPr>
              <p:spPr>
                <a:xfrm rot="10800000" flipH="1">
                  <a:off x="1290890" y="1311578"/>
                  <a:ext cx="263948" cy="161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8" h="1884" extrusionOk="0">
                      <a:moveTo>
                        <a:pt x="0" y="0"/>
                      </a:moveTo>
                      <a:lnTo>
                        <a:pt x="0" y="1758"/>
                      </a:lnTo>
                      <a:lnTo>
                        <a:pt x="209" y="1758"/>
                      </a:lnTo>
                      <a:cubicBezTo>
                        <a:pt x="218" y="1750"/>
                        <a:pt x="226" y="1746"/>
                        <a:pt x="234" y="1746"/>
                      </a:cubicBezTo>
                      <a:cubicBezTo>
                        <a:pt x="266" y="1746"/>
                        <a:pt x="293" y="1800"/>
                        <a:pt x="293" y="1800"/>
                      </a:cubicBezTo>
                      <a:cubicBezTo>
                        <a:pt x="293" y="1800"/>
                        <a:pt x="377" y="1758"/>
                        <a:pt x="419" y="1758"/>
                      </a:cubicBezTo>
                      <a:cubicBezTo>
                        <a:pt x="440" y="1758"/>
                        <a:pt x="460" y="1768"/>
                        <a:pt x="487" y="1768"/>
                      </a:cubicBezTo>
                      <a:cubicBezTo>
                        <a:pt x="513" y="1768"/>
                        <a:pt x="544" y="1758"/>
                        <a:pt x="586" y="1716"/>
                      </a:cubicBezTo>
                      <a:cubicBezTo>
                        <a:pt x="614" y="1716"/>
                        <a:pt x="642" y="1735"/>
                        <a:pt x="670" y="1735"/>
                      </a:cubicBezTo>
                      <a:cubicBezTo>
                        <a:pt x="684" y="1735"/>
                        <a:pt x="698" y="1730"/>
                        <a:pt x="712" y="1716"/>
                      </a:cubicBezTo>
                      <a:cubicBezTo>
                        <a:pt x="795" y="1716"/>
                        <a:pt x="837" y="1883"/>
                        <a:pt x="837" y="1883"/>
                      </a:cubicBezTo>
                      <a:lnTo>
                        <a:pt x="1005" y="1591"/>
                      </a:lnTo>
                      <a:cubicBezTo>
                        <a:pt x="1035" y="1681"/>
                        <a:pt x="1065" y="1750"/>
                        <a:pt x="1095" y="1750"/>
                      </a:cubicBezTo>
                      <a:cubicBezTo>
                        <a:pt x="1107" y="1750"/>
                        <a:pt x="1118" y="1739"/>
                        <a:pt x="1130" y="1716"/>
                      </a:cubicBezTo>
                      <a:cubicBezTo>
                        <a:pt x="1165" y="1751"/>
                        <a:pt x="1193" y="1764"/>
                        <a:pt x="1217" y="1764"/>
                      </a:cubicBezTo>
                      <a:cubicBezTo>
                        <a:pt x="1249" y="1764"/>
                        <a:pt x="1273" y="1740"/>
                        <a:pt x="1297" y="1716"/>
                      </a:cubicBezTo>
                      <a:cubicBezTo>
                        <a:pt x="1310" y="1704"/>
                        <a:pt x="1326" y="1699"/>
                        <a:pt x="1343" y="1699"/>
                      </a:cubicBezTo>
                      <a:cubicBezTo>
                        <a:pt x="1385" y="1699"/>
                        <a:pt x="1435" y="1728"/>
                        <a:pt x="1465" y="1758"/>
                      </a:cubicBezTo>
                      <a:cubicBezTo>
                        <a:pt x="1507" y="1716"/>
                        <a:pt x="1549" y="1716"/>
                        <a:pt x="1549" y="1716"/>
                      </a:cubicBezTo>
                      <a:cubicBezTo>
                        <a:pt x="1583" y="1648"/>
                        <a:pt x="1611" y="1623"/>
                        <a:pt x="1634" y="1623"/>
                      </a:cubicBezTo>
                      <a:cubicBezTo>
                        <a:pt x="1697" y="1623"/>
                        <a:pt x="1727" y="1800"/>
                        <a:pt x="1758" y="1800"/>
                      </a:cubicBezTo>
                      <a:cubicBezTo>
                        <a:pt x="1821" y="1800"/>
                        <a:pt x="1836" y="1659"/>
                        <a:pt x="1876" y="1659"/>
                      </a:cubicBezTo>
                      <a:cubicBezTo>
                        <a:pt x="1889" y="1659"/>
                        <a:pt x="1904" y="1674"/>
                        <a:pt x="1925" y="1716"/>
                      </a:cubicBezTo>
                      <a:cubicBezTo>
                        <a:pt x="1925" y="1730"/>
                        <a:pt x="1930" y="1735"/>
                        <a:pt x="1936" y="1735"/>
                      </a:cubicBezTo>
                      <a:cubicBezTo>
                        <a:pt x="1949" y="1735"/>
                        <a:pt x="1967" y="1716"/>
                        <a:pt x="1967" y="1716"/>
                      </a:cubicBezTo>
                      <a:lnTo>
                        <a:pt x="188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09" name="Google Shape;1509;p55"/>
              <p:cNvSpPr/>
              <p:nvPr/>
            </p:nvSpPr>
            <p:spPr>
              <a:xfrm>
                <a:off x="3670500" y="3035890"/>
                <a:ext cx="331548" cy="294139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2303" extrusionOk="0">
                    <a:moveTo>
                      <a:pt x="796" y="252"/>
                    </a:moveTo>
                    <a:lnTo>
                      <a:pt x="544" y="629"/>
                    </a:lnTo>
                    <a:lnTo>
                      <a:pt x="1130" y="629"/>
                    </a:lnTo>
                    <a:lnTo>
                      <a:pt x="796" y="252"/>
                    </a:lnTo>
                    <a:close/>
                    <a:moveTo>
                      <a:pt x="1758" y="252"/>
                    </a:moveTo>
                    <a:lnTo>
                      <a:pt x="1423" y="629"/>
                    </a:lnTo>
                    <a:lnTo>
                      <a:pt x="2009" y="629"/>
                    </a:lnTo>
                    <a:lnTo>
                      <a:pt x="1758" y="252"/>
                    </a:lnTo>
                    <a:close/>
                    <a:moveTo>
                      <a:pt x="754" y="712"/>
                    </a:moveTo>
                    <a:lnTo>
                      <a:pt x="754" y="1717"/>
                    </a:lnTo>
                    <a:lnTo>
                      <a:pt x="921" y="1717"/>
                    </a:lnTo>
                    <a:lnTo>
                      <a:pt x="921" y="712"/>
                    </a:lnTo>
                    <a:close/>
                    <a:moveTo>
                      <a:pt x="1633" y="796"/>
                    </a:moveTo>
                    <a:lnTo>
                      <a:pt x="1633" y="1759"/>
                    </a:lnTo>
                    <a:lnTo>
                      <a:pt x="1800" y="1759"/>
                    </a:lnTo>
                    <a:lnTo>
                      <a:pt x="1800" y="796"/>
                    </a:lnTo>
                    <a:close/>
                    <a:moveTo>
                      <a:pt x="419" y="1842"/>
                    </a:moveTo>
                    <a:lnTo>
                      <a:pt x="419" y="1926"/>
                    </a:lnTo>
                    <a:lnTo>
                      <a:pt x="2093" y="1926"/>
                    </a:lnTo>
                    <a:lnTo>
                      <a:pt x="2093" y="1842"/>
                    </a:lnTo>
                    <a:close/>
                    <a:moveTo>
                      <a:pt x="2428" y="85"/>
                    </a:moveTo>
                    <a:lnTo>
                      <a:pt x="2428" y="2177"/>
                    </a:lnTo>
                    <a:lnTo>
                      <a:pt x="126" y="2177"/>
                    </a:lnTo>
                    <a:lnTo>
                      <a:pt x="126" y="85"/>
                    </a:lnTo>
                    <a:close/>
                    <a:moveTo>
                      <a:pt x="0" y="1"/>
                    </a:moveTo>
                    <a:lnTo>
                      <a:pt x="0" y="2303"/>
                    </a:lnTo>
                    <a:lnTo>
                      <a:pt x="2595" y="2303"/>
                    </a:lnTo>
                    <a:lnTo>
                      <a:pt x="25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0" name="Google Shape;1510;p55"/>
              <p:cNvGrpSpPr/>
              <p:nvPr/>
            </p:nvGrpSpPr>
            <p:grpSpPr>
              <a:xfrm>
                <a:off x="5191438" y="1942829"/>
                <a:ext cx="331560" cy="981014"/>
                <a:chOff x="10228544" y="1770724"/>
                <a:chExt cx="225168" cy="666133"/>
              </a:xfrm>
            </p:grpSpPr>
            <p:sp>
              <p:nvSpPr>
                <p:cNvPr id="1511" name="Google Shape;1511;p55"/>
                <p:cNvSpPr/>
                <p:nvPr/>
              </p:nvSpPr>
              <p:spPr>
                <a:xfrm>
                  <a:off x="10228544" y="1770724"/>
                  <a:ext cx="225168" cy="666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6195" extrusionOk="0">
                      <a:moveTo>
                        <a:pt x="1" y="0"/>
                      </a:moveTo>
                      <a:lnTo>
                        <a:pt x="1" y="6194"/>
                      </a:lnTo>
                      <a:lnTo>
                        <a:pt x="2093" y="6194"/>
                      </a:lnTo>
                      <a:lnTo>
                        <a:pt x="209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" name="Google Shape;1512;p55"/>
                <p:cNvSpPr/>
                <p:nvPr/>
              </p:nvSpPr>
              <p:spPr>
                <a:xfrm>
                  <a:off x="10251125" y="1797714"/>
                  <a:ext cx="180113" cy="60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5" h="5651" extrusionOk="0">
                      <a:moveTo>
                        <a:pt x="0" y="0"/>
                      </a:moveTo>
                      <a:lnTo>
                        <a:pt x="0" y="209"/>
                      </a:lnTo>
                      <a:lnTo>
                        <a:pt x="293" y="209"/>
                      </a:lnTo>
                      <a:lnTo>
                        <a:pt x="293" y="0"/>
                      </a:lnTo>
                      <a:close/>
                      <a:moveTo>
                        <a:pt x="1674" y="586"/>
                      </a:moveTo>
                      <a:lnTo>
                        <a:pt x="293" y="628"/>
                      </a:lnTo>
                      <a:lnTo>
                        <a:pt x="1674" y="628"/>
                      </a:lnTo>
                      <a:lnTo>
                        <a:pt x="1674" y="586"/>
                      </a:lnTo>
                      <a:close/>
                      <a:moveTo>
                        <a:pt x="293" y="795"/>
                      </a:moveTo>
                      <a:lnTo>
                        <a:pt x="293" y="963"/>
                      </a:lnTo>
                      <a:lnTo>
                        <a:pt x="293" y="1046"/>
                      </a:lnTo>
                      <a:lnTo>
                        <a:pt x="1674" y="1046"/>
                      </a:lnTo>
                      <a:lnTo>
                        <a:pt x="1674" y="963"/>
                      </a:lnTo>
                      <a:lnTo>
                        <a:pt x="1674" y="795"/>
                      </a:lnTo>
                      <a:close/>
                      <a:moveTo>
                        <a:pt x="502" y="1214"/>
                      </a:moveTo>
                      <a:lnTo>
                        <a:pt x="502" y="1339"/>
                      </a:lnTo>
                      <a:lnTo>
                        <a:pt x="1674" y="1339"/>
                      </a:lnTo>
                      <a:lnTo>
                        <a:pt x="1674" y="1214"/>
                      </a:lnTo>
                      <a:close/>
                      <a:moveTo>
                        <a:pt x="0" y="1214"/>
                      </a:moveTo>
                      <a:lnTo>
                        <a:pt x="0" y="1465"/>
                      </a:lnTo>
                      <a:lnTo>
                        <a:pt x="377" y="1465"/>
                      </a:lnTo>
                      <a:lnTo>
                        <a:pt x="377" y="1214"/>
                      </a:lnTo>
                      <a:close/>
                      <a:moveTo>
                        <a:pt x="502" y="1549"/>
                      </a:moveTo>
                      <a:lnTo>
                        <a:pt x="502" y="1591"/>
                      </a:lnTo>
                      <a:lnTo>
                        <a:pt x="1674" y="1591"/>
                      </a:lnTo>
                      <a:lnTo>
                        <a:pt x="502" y="1549"/>
                      </a:lnTo>
                      <a:close/>
                      <a:moveTo>
                        <a:pt x="0" y="1632"/>
                      </a:moveTo>
                      <a:lnTo>
                        <a:pt x="0" y="1884"/>
                      </a:lnTo>
                      <a:lnTo>
                        <a:pt x="377" y="1884"/>
                      </a:lnTo>
                      <a:lnTo>
                        <a:pt x="377" y="1632"/>
                      </a:lnTo>
                      <a:close/>
                      <a:moveTo>
                        <a:pt x="502" y="1842"/>
                      </a:moveTo>
                      <a:lnTo>
                        <a:pt x="502" y="2051"/>
                      </a:lnTo>
                      <a:lnTo>
                        <a:pt x="1674" y="2051"/>
                      </a:lnTo>
                      <a:lnTo>
                        <a:pt x="1674" y="1842"/>
                      </a:lnTo>
                      <a:close/>
                      <a:moveTo>
                        <a:pt x="0" y="2051"/>
                      </a:moveTo>
                      <a:lnTo>
                        <a:pt x="0" y="2302"/>
                      </a:lnTo>
                      <a:lnTo>
                        <a:pt x="377" y="2302"/>
                      </a:lnTo>
                      <a:lnTo>
                        <a:pt x="377" y="2051"/>
                      </a:lnTo>
                      <a:close/>
                      <a:moveTo>
                        <a:pt x="502" y="2218"/>
                      </a:moveTo>
                      <a:lnTo>
                        <a:pt x="502" y="2302"/>
                      </a:lnTo>
                      <a:lnTo>
                        <a:pt x="1674" y="2302"/>
                      </a:lnTo>
                      <a:lnTo>
                        <a:pt x="1674" y="2218"/>
                      </a:lnTo>
                      <a:close/>
                      <a:moveTo>
                        <a:pt x="502" y="2469"/>
                      </a:moveTo>
                      <a:lnTo>
                        <a:pt x="502" y="2595"/>
                      </a:lnTo>
                      <a:lnTo>
                        <a:pt x="1674" y="2595"/>
                      </a:lnTo>
                      <a:lnTo>
                        <a:pt x="1674" y="2469"/>
                      </a:lnTo>
                      <a:close/>
                      <a:moveTo>
                        <a:pt x="0" y="2469"/>
                      </a:moveTo>
                      <a:lnTo>
                        <a:pt x="0" y="2721"/>
                      </a:lnTo>
                      <a:lnTo>
                        <a:pt x="377" y="2721"/>
                      </a:lnTo>
                      <a:lnTo>
                        <a:pt x="377" y="2469"/>
                      </a:lnTo>
                      <a:close/>
                      <a:moveTo>
                        <a:pt x="502" y="2721"/>
                      </a:moveTo>
                      <a:lnTo>
                        <a:pt x="502" y="2888"/>
                      </a:lnTo>
                      <a:lnTo>
                        <a:pt x="1674" y="2888"/>
                      </a:lnTo>
                      <a:lnTo>
                        <a:pt x="1674" y="2721"/>
                      </a:lnTo>
                      <a:close/>
                      <a:moveTo>
                        <a:pt x="293" y="3055"/>
                      </a:moveTo>
                      <a:lnTo>
                        <a:pt x="293" y="3097"/>
                      </a:lnTo>
                      <a:lnTo>
                        <a:pt x="1674" y="3097"/>
                      </a:lnTo>
                      <a:lnTo>
                        <a:pt x="293" y="3055"/>
                      </a:lnTo>
                      <a:close/>
                      <a:moveTo>
                        <a:pt x="502" y="3265"/>
                      </a:moveTo>
                      <a:lnTo>
                        <a:pt x="502" y="3432"/>
                      </a:lnTo>
                      <a:lnTo>
                        <a:pt x="1674" y="3432"/>
                      </a:lnTo>
                      <a:lnTo>
                        <a:pt x="1674" y="3265"/>
                      </a:lnTo>
                      <a:close/>
                      <a:moveTo>
                        <a:pt x="0" y="3306"/>
                      </a:moveTo>
                      <a:lnTo>
                        <a:pt x="0" y="3558"/>
                      </a:lnTo>
                      <a:lnTo>
                        <a:pt x="377" y="3558"/>
                      </a:lnTo>
                      <a:lnTo>
                        <a:pt x="377" y="3306"/>
                      </a:lnTo>
                      <a:close/>
                      <a:moveTo>
                        <a:pt x="502" y="3474"/>
                      </a:moveTo>
                      <a:lnTo>
                        <a:pt x="502" y="3558"/>
                      </a:lnTo>
                      <a:lnTo>
                        <a:pt x="1674" y="3558"/>
                      </a:lnTo>
                      <a:lnTo>
                        <a:pt x="1674" y="3474"/>
                      </a:lnTo>
                      <a:close/>
                      <a:moveTo>
                        <a:pt x="0" y="3725"/>
                      </a:moveTo>
                      <a:lnTo>
                        <a:pt x="0" y="3976"/>
                      </a:lnTo>
                      <a:lnTo>
                        <a:pt x="377" y="3976"/>
                      </a:lnTo>
                      <a:lnTo>
                        <a:pt x="377" y="3725"/>
                      </a:lnTo>
                      <a:close/>
                      <a:moveTo>
                        <a:pt x="502" y="3851"/>
                      </a:moveTo>
                      <a:lnTo>
                        <a:pt x="502" y="3976"/>
                      </a:lnTo>
                      <a:lnTo>
                        <a:pt x="1674" y="3976"/>
                      </a:lnTo>
                      <a:lnTo>
                        <a:pt x="1674" y="3851"/>
                      </a:lnTo>
                      <a:close/>
                      <a:moveTo>
                        <a:pt x="502" y="4143"/>
                      </a:moveTo>
                      <a:lnTo>
                        <a:pt x="502" y="4269"/>
                      </a:lnTo>
                      <a:lnTo>
                        <a:pt x="1674" y="4269"/>
                      </a:lnTo>
                      <a:lnTo>
                        <a:pt x="1674" y="4143"/>
                      </a:lnTo>
                      <a:close/>
                      <a:moveTo>
                        <a:pt x="0" y="4143"/>
                      </a:moveTo>
                      <a:lnTo>
                        <a:pt x="0" y="4395"/>
                      </a:lnTo>
                      <a:lnTo>
                        <a:pt x="377" y="4395"/>
                      </a:lnTo>
                      <a:lnTo>
                        <a:pt x="377" y="4143"/>
                      </a:lnTo>
                      <a:close/>
                      <a:moveTo>
                        <a:pt x="502" y="4478"/>
                      </a:moveTo>
                      <a:lnTo>
                        <a:pt x="502" y="4688"/>
                      </a:lnTo>
                      <a:lnTo>
                        <a:pt x="1674" y="4688"/>
                      </a:lnTo>
                      <a:lnTo>
                        <a:pt x="1674" y="4478"/>
                      </a:lnTo>
                      <a:close/>
                      <a:moveTo>
                        <a:pt x="0" y="4562"/>
                      </a:moveTo>
                      <a:lnTo>
                        <a:pt x="0" y="4813"/>
                      </a:lnTo>
                      <a:lnTo>
                        <a:pt x="377" y="4813"/>
                      </a:lnTo>
                      <a:lnTo>
                        <a:pt x="377" y="4562"/>
                      </a:lnTo>
                      <a:close/>
                      <a:moveTo>
                        <a:pt x="293" y="4939"/>
                      </a:moveTo>
                      <a:lnTo>
                        <a:pt x="293" y="5106"/>
                      </a:lnTo>
                      <a:lnTo>
                        <a:pt x="1674" y="5106"/>
                      </a:lnTo>
                      <a:lnTo>
                        <a:pt x="1674" y="4939"/>
                      </a:lnTo>
                      <a:close/>
                      <a:moveTo>
                        <a:pt x="293" y="5232"/>
                      </a:moveTo>
                      <a:lnTo>
                        <a:pt x="293" y="5357"/>
                      </a:lnTo>
                      <a:lnTo>
                        <a:pt x="1674" y="5357"/>
                      </a:lnTo>
                      <a:lnTo>
                        <a:pt x="1674" y="5232"/>
                      </a:lnTo>
                      <a:close/>
                      <a:moveTo>
                        <a:pt x="0" y="5441"/>
                      </a:moveTo>
                      <a:lnTo>
                        <a:pt x="0" y="5650"/>
                      </a:lnTo>
                      <a:lnTo>
                        <a:pt x="293" y="5650"/>
                      </a:lnTo>
                      <a:lnTo>
                        <a:pt x="293" y="544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513" name="Google Shape;1513;p55"/>
            <p:cNvSpPr/>
            <p:nvPr/>
          </p:nvSpPr>
          <p:spPr>
            <a:xfrm>
              <a:off x="7147026" y="1523163"/>
              <a:ext cx="547852" cy="335875"/>
            </a:xfrm>
            <a:custGeom>
              <a:avLst/>
              <a:gdLst/>
              <a:ahLst/>
              <a:cxnLst/>
              <a:rect l="l" t="t" r="r" b="b"/>
              <a:pathLst>
                <a:path w="1968" h="1884" extrusionOk="0">
                  <a:moveTo>
                    <a:pt x="0" y="0"/>
                  </a:moveTo>
                  <a:lnTo>
                    <a:pt x="0" y="1758"/>
                  </a:lnTo>
                  <a:lnTo>
                    <a:pt x="209" y="1758"/>
                  </a:lnTo>
                  <a:cubicBezTo>
                    <a:pt x="218" y="1750"/>
                    <a:pt x="226" y="1746"/>
                    <a:pt x="234" y="1746"/>
                  </a:cubicBezTo>
                  <a:cubicBezTo>
                    <a:pt x="266" y="1746"/>
                    <a:pt x="293" y="1800"/>
                    <a:pt x="293" y="1800"/>
                  </a:cubicBezTo>
                  <a:cubicBezTo>
                    <a:pt x="293" y="1800"/>
                    <a:pt x="377" y="1758"/>
                    <a:pt x="419" y="1758"/>
                  </a:cubicBezTo>
                  <a:cubicBezTo>
                    <a:pt x="440" y="1758"/>
                    <a:pt x="460" y="1768"/>
                    <a:pt x="487" y="1768"/>
                  </a:cubicBezTo>
                  <a:cubicBezTo>
                    <a:pt x="513" y="1768"/>
                    <a:pt x="544" y="1758"/>
                    <a:pt x="586" y="1716"/>
                  </a:cubicBezTo>
                  <a:cubicBezTo>
                    <a:pt x="614" y="1716"/>
                    <a:pt x="642" y="1735"/>
                    <a:pt x="670" y="1735"/>
                  </a:cubicBezTo>
                  <a:cubicBezTo>
                    <a:pt x="684" y="1735"/>
                    <a:pt x="698" y="1730"/>
                    <a:pt x="712" y="1716"/>
                  </a:cubicBezTo>
                  <a:cubicBezTo>
                    <a:pt x="795" y="1716"/>
                    <a:pt x="837" y="1883"/>
                    <a:pt x="837" y="1883"/>
                  </a:cubicBezTo>
                  <a:lnTo>
                    <a:pt x="1005" y="1591"/>
                  </a:lnTo>
                  <a:cubicBezTo>
                    <a:pt x="1035" y="1681"/>
                    <a:pt x="1065" y="1750"/>
                    <a:pt x="1095" y="1750"/>
                  </a:cubicBezTo>
                  <a:cubicBezTo>
                    <a:pt x="1107" y="1750"/>
                    <a:pt x="1118" y="1739"/>
                    <a:pt x="1130" y="1716"/>
                  </a:cubicBezTo>
                  <a:cubicBezTo>
                    <a:pt x="1165" y="1751"/>
                    <a:pt x="1193" y="1764"/>
                    <a:pt x="1217" y="1764"/>
                  </a:cubicBezTo>
                  <a:cubicBezTo>
                    <a:pt x="1249" y="1764"/>
                    <a:pt x="1273" y="1740"/>
                    <a:pt x="1297" y="1716"/>
                  </a:cubicBezTo>
                  <a:cubicBezTo>
                    <a:pt x="1310" y="1704"/>
                    <a:pt x="1326" y="1699"/>
                    <a:pt x="1343" y="1699"/>
                  </a:cubicBezTo>
                  <a:cubicBezTo>
                    <a:pt x="1385" y="1699"/>
                    <a:pt x="1435" y="1728"/>
                    <a:pt x="1465" y="1758"/>
                  </a:cubicBezTo>
                  <a:cubicBezTo>
                    <a:pt x="1507" y="1716"/>
                    <a:pt x="1549" y="1716"/>
                    <a:pt x="1549" y="1716"/>
                  </a:cubicBezTo>
                  <a:cubicBezTo>
                    <a:pt x="1583" y="1648"/>
                    <a:pt x="1611" y="1623"/>
                    <a:pt x="1634" y="1623"/>
                  </a:cubicBezTo>
                  <a:cubicBezTo>
                    <a:pt x="1697" y="1623"/>
                    <a:pt x="1727" y="1800"/>
                    <a:pt x="1758" y="1800"/>
                  </a:cubicBezTo>
                  <a:cubicBezTo>
                    <a:pt x="1821" y="1800"/>
                    <a:pt x="1836" y="1659"/>
                    <a:pt x="1876" y="1659"/>
                  </a:cubicBezTo>
                  <a:cubicBezTo>
                    <a:pt x="1889" y="1659"/>
                    <a:pt x="1904" y="1674"/>
                    <a:pt x="1925" y="1716"/>
                  </a:cubicBezTo>
                  <a:cubicBezTo>
                    <a:pt x="1925" y="1730"/>
                    <a:pt x="1930" y="1735"/>
                    <a:pt x="1936" y="1735"/>
                  </a:cubicBezTo>
                  <a:cubicBezTo>
                    <a:pt x="1949" y="1735"/>
                    <a:pt x="1967" y="1716"/>
                    <a:pt x="1967" y="1716"/>
                  </a:cubicBezTo>
                  <a:lnTo>
                    <a:pt x="18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4" name="Google Shape;1514;p55"/>
          <p:cNvSpPr txBox="1">
            <a:spLocks noGrp="1"/>
          </p:cNvSpPr>
          <p:nvPr>
            <p:ph type="title" idx="2"/>
          </p:nvPr>
        </p:nvSpPr>
        <p:spPr>
          <a:xfrm>
            <a:off x="6013172" y="3560950"/>
            <a:ext cx="1006800" cy="574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Warehouse</a:t>
            </a:r>
            <a:endParaRPr sz="2000"/>
          </a:p>
        </p:txBody>
      </p:sp>
      <p:grpSp>
        <p:nvGrpSpPr>
          <p:cNvPr id="1515" name="Google Shape;1515;p55"/>
          <p:cNvGrpSpPr/>
          <p:nvPr/>
        </p:nvGrpSpPr>
        <p:grpSpPr>
          <a:xfrm>
            <a:off x="7890020" y="1180650"/>
            <a:ext cx="1134739" cy="3897075"/>
            <a:chOff x="6869550" y="772500"/>
            <a:chExt cx="1781100" cy="3897075"/>
          </a:xfrm>
        </p:grpSpPr>
        <p:sp>
          <p:nvSpPr>
            <p:cNvPr id="1516" name="Google Shape;1516;p55"/>
            <p:cNvSpPr/>
            <p:nvPr/>
          </p:nvSpPr>
          <p:spPr>
            <a:xfrm>
              <a:off x="6869550" y="4396575"/>
              <a:ext cx="1781100" cy="273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7" name="Google Shape;1517;p55"/>
            <p:cNvGrpSpPr/>
            <p:nvPr/>
          </p:nvGrpSpPr>
          <p:grpSpPr>
            <a:xfrm>
              <a:off x="7089658" y="772500"/>
              <a:ext cx="1340884" cy="3836098"/>
              <a:chOff x="2587700" y="227000"/>
              <a:chExt cx="308675" cy="883100"/>
            </a:xfrm>
          </p:grpSpPr>
          <p:sp>
            <p:nvSpPr>
              <p:cNvPr id="1518" name="Google Shape;1518;p55"/>
              <p:cNvSpPr/>
              <p:nvPr/>
            </p:nvSpPr>
            <p:spPr>
              <a:xfrm>
                <a:off x="2618050" y="971950"/>
                <a:ext cx="24800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671" extrusionOk="0">
                    <a:moveTo>
                      <a:pt x="0" y="1"/>
                    </a:moveTo>
                    <a:lnTo>
                      <a:pt x="0" y="670"/>
                    </a:lnTo>
                    <a:lnTo>
                      <a:pt x="9919" y="670"/>
                    </a:lnTo>
                    <a:lnTo>
                      <a:pt x="99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55"/>
              <p:cNvSpPr/>
              <p:nvPr/>
            </p:nvSpPr>
            <p:spPr>
              <a:xfrm>
                <a:off x="2587700" y="227000"/>
                <a:ext cx="30375" cy="88310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35324" extrusionOk="0">
                    <a:moveTo>
                      <a:pt x="1" y="1"/>
                    </a:moveTo>
                    <a:lnTo>
                      <a:pt x="1" y="35323"/>
                    </a:lnTo>
                    <a:lnTo>
                      <a:pt x="629" y="35323"/>
                    </a:lnTo>
                    <a:lnTo>
                      <a:pt x="1214" y="34193"/>
                    </a:lnTo>
                    <a:lnTo>
                      <a:pt x="12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55"/>
              <p:cNvSpPr/>
              <p:nvPr/>
            </p:nvSpPr>
            <p:spPr>
              <a:xfrm>
                <a:off x="2867075" y="227000"/>
                <a:ext cx="29300" cy="8831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35324" extrusionOk="0">
                    <a:moveTo>
                      <a:pt x="0" y="1"/>
                    </a:moveTo>
                    <a:lnTo>
                      <a:pt x="0" y="34193"/>
                    </a:lnTo>
                    <a:lnTo>
                      <a:pt x="628" y="35323"/>
                    </a:lnTo>
                    <a:lnTo>
                      <a:pt x="1172" y="35323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55"/>
              <p:cNvSpPr/>
              <p:nvPr/>
            </p:nvSpPr>
            <p:spPr>
              <a:xfrm>
                <a:off x="2654675" y="838025"/>
                <a:ext cx="173700" cy="130825"/>
              </a:xfrm>
              <a:custGeom>
                <a:avLst/>
                <a:gdLst/>
                <a:ahLst/>
                <a:cxnLst/>
                <a:rect l="l" t="t" r="r" b="b"/>
                <a:pathLst>
                  <a:path w="6948" h="5233" extrusionOk="0">
                    <a:moveTo>
                      <a:pt x="126" y="1"/>
                    </a:moveTo>
                    <a:cubicBezTo>
                      <a:pt x="42" y="1"/>
                      <a:pt x="0" y="43"/>
                      <a:pt x="0" y="84"/>
                    </a:cubicBezTo>
                    <a:lnTo>
                      <a:pt x="0" y="5232"/>
                    </a:lnTo>
                    <a:lnTo>
                      <a:pt x="6948" y="5232"/>
                    </a:lnTo>
                    <a:lnTo>
                      <a:pt x="6948" y="84"/>
                    </a:lnTo>
                    <a:cubicBezTo>
                      <a:pt x="6948" y="43"/>
                      <a:pt x="6906" y="1"/>
                      <a:pt x="6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55"/>
              <p:cNvSpPr/>
              <p:nvPr/>
            </p:nvSpPr>
            <p:spPr>
              <a:xfrm>
                <a:off x="2623275" y="858950"/>
                <a:ext cx="239625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9585" h="545" extrusionOk="0">
                    <a:moveTo>
                      <a:pt x="168" y="1"/>
                    </a:moveTo>
                    <a:cubicBezTo>
                      <a:pt x="126" y="1"/>
                      <a:pt x="1" y="43"/>
                      <a:pt x="1" y="126"/>
                    </a:cubicBezTo>
                    <a:lnTo>
                      <a:pt x="1" y="419"/>
                    </a:lnTo>
                    <a:cubicBezTo>
                      <a:pt x="1" y="461"/>
                      <a:pt x="43" y="545"/>
                      <a:pt x="168" y="545"/>
                    </a:cubicBezTo>
                    <a:lnTo>
                      <a:pt x="9417" y="545"/>
                    </a:lnTo>
                    <a:cubicBezTo>
                      <a:pt x="9459" y="545"/>
                      <a:pt x="9585" y="503"/>
                      <a:pt x="9585" y="419"/>
                    </a:cubicBezTo>
                    <a:lnTo>
                      <a:pt x="9585" y="126"/>
                    </a:lnTo>
                    <a:cubicBezTo>
                      <a:pt x="9585" y="84"/>
                      <a:pt x="9543" y="1"/>
                      <a:pt x="94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55"/>
              <p:cNvSpPr/>
              <p:nvPr/>
            </p:nvSpPr>
            <p:spPr>
              <a:xfrm>
                <a:off x="2632700" y="872550"/>
                <a:ext cx="224975" cy="99425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3977" extrusionOk="0">
                    <a:moveTo>
                      <a:pt x="1758" y="629"/>
                    </a:moveTo>
                    <a:cubicBezTo>
                      <a:pt x="1926" y="629"/>
                      <a:pt x="2093" y="754"/>
                      <a:pt x="2093" y="922"/>
                    </a:cubicBezTo>
                    <a:lnTo>
                      <a:pt x="2302" y="3056"/>
                    </a:lnTo>
                    <a:cubicBezTo>
                      <a:pt x="2302" y="3223"/>
                      <a:pt x="2177" y="3349"/>
                      <a:pt x="2009" y="3349"/>
                    </a:cubicBezTo>
                    <a:cubicBezTo>
                      <a:pt x="1884" y="3349"/>
                      <a:pt x="1716" y="3265"/>
                      <a:pt x="1716" y="3098"/>
                    </a:cubicBezTo>
                    <a:lnTo>
                      <a:pt x="1507" y="963"/>
                    </a:lnTo>
                    <a:cubicBezTo>
                      <a:pt x="1465" y="838"/>
                      <a:pt x="1633" y="712"/>
                      <a:pt x="1758" y="629"/>
                    </a:cubicBezTo>
                    <a:close/>
                    <a:moveTo>
                      <a:pt x="3014" y="712"/>
                    </a:moveTo>
                    <a:cubicBezTo>
                      <a:pt x="3139" y="712"/>
                      <a:pt x="3307" y="796"/>
                      <a:pt x="3307" y="963"/>
                    </a:cubicBezTo>
                    <a:lnTo>
                      <a:pt x="3390" y="3098"/>
                    </a:lnTo>
                    <a:cubicBezTo>
                      <a:pt x="3390" y="3223"/>
                      <a:pt x="3307" y="3349"/>
                      <a:pt x="3139" y="3349"/>
                    </a:cubicBezTo>
                    <a:cubicBezTo>
                      <a:pt x="3014" y="3349"/>
                      <a:pt x="2888" y="3265"/>
                      <a:pt x="2888" y="3098"/>
                    </a:cubicBezTo>
                    <a:lnTo>
                      <a:pt x="2763" y="963"/>
                    </a:lnTo>
                    <a:cubicBezTo>
                      <a:pt x="2763" y="796"/>
                      <a:pt x="2888" y="712"/>
                      <a:pt x="3014" y="712"/>
                    </a:cubicBezTo>
                    <a:close/>
                    <a:moveTo>
                      <a:pt x="4395" y="629"/>
                    </a:moveTo>
                    <a:cubicBezTo>
                      <a:pt x="4562" y="629"/>
                      <a:pt x="4646" y="796"/>
                      <a:pt x="4646" y="963"/>
                    </a:cubicBezTo>
                    <a:lnTo>
                      <a:pt x="4646" y="3098"/>
                    </a:lnTo>
                    <a:cubicBezTo>
                      <a:pt x="4646" y="3265"/>
                      <a:pt x="4562" y="3349"/>
                      <a:pt x="4395" y="3349"/>
                    </a:cubicBezTo>
                    <a:cubicBezTo>
                      <a:pt x="4227" y="3349"/>
                      <a:pt x="4144" y="3265"/>
                      <a:pt x="4144" y="3098"/>
                    </a:cubicBezTo>
                    <a:lnTo>
                      <a:pt x="4144" y="922"/>
                    </a:lnTo>
                    <a:cubicBezTo>
                      <a:pt x="4144" y="754"/>
                      <a:pt x="4227" y="629"/>
                      <a:pt x="4395" y="629"/>
                    </a:cubicBezTo>
                    <a:close/>
                    <a:moveTo>
                      <a:pt x="5734" y="712"/>
                    </a:moveTo>
                    <a:cubicBezTo>
                      <a:pt x="5901" y="712"/>
                      <a:pt x="6027" y="796"/>
                      <a:pt x="6027" y="963"/>
                    </a:cubicBezTo>
                    <a:lnTo>
                      <a:pt x="5901" y="3098"/>
                    </a:lnTo>
                    <a:cubicBezTo>
                      <a:pt x="5901" y="3265"/>
                      <a:pt x="5818" y="3349"/>
                      <a:pt x="5650" y="3349"/>
                    </a:cubicBezTo>
                    <a:cubicBezTo>
                      <a:pt x="5483" y="3349"/>
                      <a:pt x="5399" y="3265"/>
                      <a:pt x="5399" y="3098"/>
                    </a:cubicBezTo>
                    <a:lnTo>
                      <a:pt x="5483" y="963"/>
                    </a:lnTo>
                    <a:cubicBezTo>
                      <a:pt x="5483" y="796"/>
                      <a:pt x="5608" y="712"/>
                      <a:pt x="5734" y="712"/>
                    </a:cubicBezTo>
                    <a:close/>
                    <a:moveTo>
                      <a:pt x="7073" y="712"/>
                    </a:moveTo>
                    <a:cubicBezTo>
                      <a:pt x="7199" y="712"/>
                      <a:pt x="7324" y="838"/>
                      <a:pt x="7324" y="1005"/>
                    </a:cubicBezTo>
                    <a:lnTo>
                      <a:pt x="7115" y="3140"/>
                    </a:lnTo>
                    <a:cubicBezTo>
                      <a:pt x="7073" y="3307"/>
                      <a:pt x="6948" y="3391"/>
                      <a:pt x="6780" y="3391"/>
                    </a:cubicBezTo>
                    <a:cubicBezTo>
                      <a:pt x="6655" y="3349"/>
                      <a:pt x="6529" y="3265"/>
                      <a:pt x="6529" y="3098"/>
                    </a:cubicBezTo>
                    <a:lnTo>
                      <a:pt x="6738" y="963"/>
                    </a:lnTo>
                    <a:cubicBezTo>
                      <a:pt x="6780" y="796"/>
                      <a:pt x="6906" y="712"/>
                      <a:pt x="7073" y="712"/>
                    </a:cubicBezTo>
                    <a:close/>
                    <a:moveTo>
                      <a:pt x="0" y="1"/>
                    </a:moveTo>
                    <a:lnTo>
                      <a:pt x="461" y="3475"/>
                    </a:lnTo>
                    <a:cubicBezTo>
                      <a:pt x="461" y="3767"/>
                      <a:pt x="712" y="3977"/>
                      <a:pt x="1047" y="3977"/>
                    </a:cubicBezTo>
                    <a:lnTo>
                      <a:pt x="7827" y="3977"/>
                    </a:lnTo>
                    <a:cubicBezTo>
                      <a:pt x="8120" y="3977"/>
                      <a:pt x="8371" y="3767"/>
                      <a:pt x="8412" y="3475"/>
                    </a:cubicBezTo>
                    <a:lnTo>
                      <a:pt x="89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55"/>
              <p:cNvSpPr/>
              <p:nvPr/>
            </p:nvSpPr>
            <p:spPr>
              <a:xfrm>
                <a:off x="2618050" y="785725"/>
                <a:ext cx="2480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670" extrusionOk="0">
                    <a:moveTo>
                      <a:pt x="0" y="0"/>
                    </a:moveTo>
                    <a:lnTo>
                      <a:pt x="0" y="670"/>
                    </a:lnTo>
                    <a:lnTo>
                      <a:pt x="9919" y="670"/>
                    </a:lnTo>
                    <a:lnTo>
                      <a:pt x="99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55"/>
              <p:cNvSpPr/>
              <p:nvPr/>
            </p:nvSpPr>
            <p:spPr>
              <a:xfrm>
                <a:off x="2654675" y="650750"/>
                <a:ext cx="173700" cy="130800"/>
              </a:xfrm>
              <a:custGeom>
                <a:avLst/>
                <a:gdLst/>
                <a:ahLst/>
                <a:cxnLst/>
                <a:rect l="l" t="t" r="r" b="b"/>
                <a:pathLst>
                  <a:path w="6948" h="5232" extrusionOk="0">
                    <a:moveTo>
                      <a:pt x="126" y="0"/>
                    </a:moveTo>
                    <a:cubicBezTo>
                      <a:pt x="42" y="0"/>
                      <a:pt x="0" y="42"/>
                      <a:pt x="0" y="84"/>
                    </a:cubicBezTo>
                    <a:lnTo>
                      <a:pt x="0" y="5232"/>
                    </a:lnTo>
                    <a:lnTo>
                      <a:pt x="6948" y="5232"/>
                    </a:lnTo>
                    <a:lnTo>
                      <a:pt x="6948" y="84"/>
                    </a:lnTo>
                    <a:cubicBezTo>
                      <a:pt x="6948" y="42"/>
                      <a:pt x="6906" y="0"/>
                      <a:pt x="6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55"/>
              <p:cNvSpPr/>
              <p:nvPr/>
            </p:nvSpPr>
            <p:spPr>
              <a:xfrm>
                <a:off x="2623275" y="671675"/>
                <a:ext cx="239625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9585" h="587" extrusionOk="0">
                    <a:moveTo>
                      <a:pt x="168" y="0"/>
                    </a:moveTo>
                    <a:cubicBezTo>
                      <a:pt x="126" y="0"/>
                      <a:pt x="1" y="42"/>
                      <a:pt x="1" y="168"/>
                    </a:cubicBezTo>
                    <a:lnTo>
                      <a:pt x="1" y="419"/>
                    </a:lnTo>
                    <a:cubicBezTo>
                      <a:pt x="1" y="461"/>
                      <a:pt x="43" y="586"/>
                      <a:pt x="168" y="586"/>
                    </a:cubicBezTo>
                    <a:lnTo>
                      <a:pt x="9417" y="586"/>
                    </a:lnTo>
                    <a:cubicBezTo>
                      <a:pt x="9459" y="586"/>
                      <a:pt x="9585" y="503"/>
                      <a:pt x="9585" y="419"/>
                    </a:cubicBezTo>
                    <a:lnTo>
                      <a:pt x="9585" y="168"/>
                    </a:lnTo>
                    <a:cubicBezTo>
                      <a:pt x="9585" y="84"/>
                      <a:pt x="9543" y="0"/>
                      <a:pt x="94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55"/>
              <p:cNvSpPr/>
              <p:nvPr/>
            </p:nvSpPr>
            <p:spPr>
              <a:xfrm>
                <a:off x="2632700" y="686325"/>
                <a:ext cx="224975" cy="99425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3977" extrusionOk="0">
                    <a:moveTo>
                      <a:pt x="3014" y="670"/>
                    </a:moveTo>
                    <a:cubicBezTo>
                      <a:pt x="3139" y="670"/>
                      <a:pt x="3307" y="754"/>
                      <a:pt x="3307" y="921"/>
                    </a:cubicBezTo>
                    <a:lnTo>
                      <a:pt x="3390" y="3055"/>
                    </a:lnTo>
                    <a:cubicBezTo>
                      <a:pt x="3390" y="3181"/>
                      <a:pt x="3307" y="3348"/>
                      <a:pt x="3139" y="3348"/>
                    </a:cubicBezTo>
                    <a:cubicBezTo>
                      <a:pt x="3014" y="3348"/>
                      <a:pt x="2888" y="3223"/>
                      <a:pt x="2888" y="3055"/>
                    </a:cubicBezTo>
                    <a:lnTo>
                      <a:pt x="2763" y="921"/>
                    </a:lnTo>
                    <a:cubicBezTo>
                      <a:pt x="2763" y="754"/>
                      <a:pt x="2888" y="670"/>
                      <a:pt x="3014" y="670"/>
                    </a:cubicBezTo>
                    <a:close/>
                    <a:moveTo>
                      <a:pt x="4395" y="670"/>
                    </a:moveTo>
                    <a:cubicBezTo>
                      <a:pt x="4562" y="670"/>
                      <a:pt x="4646" y="754"/>
                      <a:pt x="4646" y="921"/>
                    </a:cubicBezTo>
                    <a:lnTo>
                      <a:pt x="4646" y="3055"/>
                    </a:lnTo>
                    <a:cubicBezTo>
                      <a:pt x="4646" y="3223"/>
                      <a:pt x="4562" y="3348"/>
                      <a:pt x="4395" y="3348"/>
                    </a:cubicBezTo>
                    <a:cubicBezTo>
                      <a:pt x="4227" y="3348"/>
                      <a:pt x="4144" y="3223"/>
                      <a:pt x="4144" y="3055"/>
                    </a:cubicBezTo>
                    <a:lnTo>
                      <a:pt x="4144" y="921"/>
                    </a:lnTo>
                    <a:cubicBezTo>
                      <a:pt x="4144" y="754"/>
                      <a:pt x="4227" y="670"/>
                      <a:pt x="4395" y="670"/>
                    </a:cubicBezTo>
                    <a:close/>
                    <a:moveTo>
                      <a:pt x="5734" y="670"/>
                    </a:moveTo>
                    <a:cubicBezTo>
                      <a:pt x="5901" y="670"/>
                      <a:pt x="6027" y="754"/>
                      <a:pt x="6027" y="921"/>
                    </a:cubicBezTo>
                    <a:lnTo>
                      <a:pt x="5901" y="3055"/>
                    </a:lnTo>
                    <a:cubicBezTo>
                      <a:pt x="5901" y="3223"/>
                      <a:pt x="5818" y="3348"/>
                      <a:pt x="5650" y="3348"/>
                    </a:cubicBezTo>
                    <a:cubicBezTo>
                      <a:pt x="5483" y="3348"/>
                      <a:pt x="5399" y="3223"/>
                      <a:pt x="5399" y="3055"/>
                    </a:cubicBezTo>
                    <a:lnTo>
                      <a:pt x="5483" y="921"/>
                    </a:lnTo>
                    <a:cubicBezTo>
                      <a:pt x="5483" y="754"/>
                      <a:pt x="5608" y="670"/>
                      <a:pt x="5734" y="670"/>
                    </a:cubicBezTo>
                    <a:close/>
                    <a:moveTo>
                      <a:pt x="1758" y="670"/>
                    </a:moveTo>
                    <a:cubicBezTo>
                      <a:pt x="1926" y="670"/>
                      <a:pt x="2093" y="754"/>
                      <a:pt x="2093" y="921"/>
                    </a:cubicBezTo>
                    <a:lnTo>
                      <a:pt x="2302" y="3055"/>
                    </a:lnTo>
                    <a:cubicBezTo>
                      <a:pt x="2302" y="3223"/>
                      <a:pt x="2177" y="3390"/>
                      <a:pt x="2009" y="3390"/>
                    </a:cubicBezTo>
                    <a:cubicBezTo>
                      <a:pt x="1884" y="3390"/>
                      <a:pt x="1716" y="3265"/>
                      <a:pt x="1716" y="3139"/>
                    </a:cubicBezTo>
                    <a:lnTo>
                      <a:pt x="1507" y="963"/>
                    </a:lnTo>
                    <a:cubicBezTo>
                      <a:pt x="1465" y="837"/>
                      <a:pt x="1633" y="670"/>
                      <a:pt x="1758" y="670"/>
                    </a:cubicBezTo>
                    <a:close/>
                    <a:moveTo>
                      <a:pt x="7073" y="670"/>
                    </a:moveTo>
                    <a:cubicBezTo>
                      <a:pt x="7199" y="670"/>
                      <a:pt x="7324" y="837"/>
                      <a:pt x="7324" y="963"/>
                    </a:cubicBezTo>
                    <a:lnTo>
                      <a:pt x="7115" y="3139"/>
                    </a:lnTo>
                    <a:cubicBezTo>
                      <a:pt x="7073" y="3265"/>
                      <a:pt x="6948" y="3390"/>
                      <a:pt x="6780" y="3390"/>
                    </a:cubicBezTo>
                    <a:cubicBezTo>
                      <a:pt x="6655" y="3348"/>
                      <a:pt x="6529" y="3223"/>
                      <a:pt x="6529" y="3055"/>
                    </a:cubicBezTo>
                    <a:lnTo>
                      <a:pt x="6738" y="921"/>
                    </a:lnTo>
                    <a:cubicBezTo>
                      <a:pt x="6780" y="754"/>
                      <a:pt x="6906" y="670"/>
                      <a:pt x="7073" y="670"/>
                    </a:cubicBezTo>
                    <a:close/>
                    <a:moveTo>
                      <a:pt x="0" y="0"/>
                    </a:moveTo>
                    <a:lnTo>
                      <a:pt x="461" y="3432"/>
                    </a:lnTo>
                    <a:cubicBezTo>
                      <a:pt x="461" y="3767"/>
                      <a:pt x="712" y="3976"/>
                      <a:pt x="1047" y="3976"/>
                    </a:cubicBezTo>
                    <a:lnTo>
                      <a:pt x="7827" y="3976"/>
                    </a:lnTo>
                    <a:cubicBezTo>
                      <a:pt x="8120" y="3976"/>
                      <a:pt x="8371" y="3767"/>
                      <a:pt x="8412" y="3432"/>
                    </a:cubicBezTo>
                    <a:lnTo>
                      <a:pt x="899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55"/>
              <p:cNvSpPr/>
              <p:nvPr/>
            </p:nvSpPr>
            <p:spPr>
              <a:xfrm>
                <a:off x="2618050" y="598425"/>
                <a:ext cx="24800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671" extrusionOk="0">
                    <a:moveTo>
                      <a:pt x="0" y="1"/>
                    </a:moveTo>
                    <a:lnTo>
                      <a:pt x="0" y="670"/>
                    </a:lnTo>
                    <a:lnTo>
                      <a:pt x="9919" y="670"/>
                    </a:lnTo>
                    <a:lnTo>
                      <a:pt x="99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55"/>
              <p:cNvSpPr/>
              <p:nvPr/>
            </p:nvSpPr>
            <p:spPr>
              <a:xfrm>
                <a:off x="2654675" y="463450"/>
                <a:ext cx="173700" cy="130825"/>
              </a:xfrm>
              <a:custGeom>
                <a:avLst/>
                <a:gdLst/>
                <a:ahLst/>
                <a:cxnLst/>
                <a:rect l="l" t="t" r="r" b="b"/>
                <a:pathLst>
                  <a:path w="6948" h="5233" extrusionOk="0">
                    <a:moveTo>
                      <a:pt x="126" y="1"/>
                    </a:moveTo>
                    <a:cubicBezTo>
                      <a:pt x="42" y="1"/>
                      <a:pt x="0" y="43"/>
                      <a:pt x="0" y="126"/>
                    </a:cubicBezTo>
                    <a:lnTo>
                      <a:pt x="0" y="5232"/>
                    </a:lnTo>
                    <a:lnTo>
                      <a:pt x="6948" y="5232"/>
                    </a:lnTo>
                    <a:lnTo>
                      <a:pt x="6948" y="126"/>
                    </a:lnTo>
                    <a:cubicBezTo>
                      <a:pt x="6948" y="43"/>
                      <a:pt x="6906" y="1"/>
                      <a:pt x="6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55"/>
              <p:cNvSpPr/>
              <p:nvPr/>
            </p:nvSpPr>
            <p:spPr>
              <a:xfrm>
                <a:off x="2623275" y="484375"/>
                <a:ext cx="239625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9585" h="587" extrusionOk="0">
                    <a:moveTo>
                      <a:pt x="168" y="1"/>
                    </a:moveTo>
                    <a:cubicBezTo>
                      <a:pt x="126" y="1"/>
                      <a:pt x="1" y="43"/>
                      <a:pt x="1" y="168"/>
                    </a:cubicBezTo>
                    <a:lnTo>
                      <a:pt x="1" y="419"/>
                    </a:lnTo>
                    <a:cubicBezTo>
                      <a:pt x="1" y="461"/>
                      <a:pt x="43" y="587"/>
                      <a:pt x="168" y="587"/>
                    </a:cubicBezTo>
                    <a:lnTo>
                      <a:pt x="9417" y="587"/>
                    </a:lnTo>
                    <a:cubicBezTo>
                      <a:pt x="9459" y="587"/>
                      <a:pt x="9585" y="545"/>
                      <a:pt x="9585" y="419"/>
                    </a:cubicBezTo>
                    <a:lnTo>
                      <a:pt x="9585" y="168"/>
                    </a:lnTo>
                    <a:cubicBezTo>
                      <a:pt x="9585" y="127"/>
                      <a:pt x="9543" y="1"/>
                      <a:pt x="94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55"/>
              <p:cNvSpPr/>
              <p:nvPr/>
            </p:nvSpPr>
            <p:spPr>
              <a:xfrm>
                <a:off x="2632700" y="499025"/>
                <a:ext cx="224975" cy="99425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3977" extrusionOk="0">
                    <a:moveTo>
                      <a:pt x="3014" y="671"/>
                    </a:moveTo>
                    <a:cubicBezTo>
                      <a:pt x="3139" y="671"/>
                      <a:pt x="3307" y="796"/>
                      <a:pt x="3307" y="922"/>
                    </a:cubicBezTo>
                    <a:lnTo>
                      <a:pt x="3390" y="3098"/>
                    </a:lnTo>
                    <a:cubicBezTo>
                      <a:pt x="3390" y="3182"/>
                      <a:pt x="3307" y="3349"/>
                      <a:pt x="3139" y="3349"/>
                    </a:cubicBezTo>
                    <a:cubicBezTo>
                      <a:pt x="3014" y="3349"/>
                      <a:pt x="2888" y="3223"/>
                      <a:pt x="2888" y="3098"/>
                    </a:cubicBezTo>
                    <a:lnTo>
                      <a:pt x="2763" y="922"/>
                    </a:lnTo>
                    <a:cubicBezTo>
                      <a:pt x="2763" y="796"/>
                      <a:pt x="2888" y="671"/>
                      <a:pt x="3014" y="671"/>
                    </a:cubicBezTo>
                    <a:close/>
                    <a:moveTo>
                      <a:pt x="4395" y="671"/>
                    </a:moveTo>
                    <a:cubicBezTo>
                      <a:pt x="4562" y="671"/>
                      <a:pt x="4646" y="796"/>
                      <a:pt x="4646" y="922"/>
                    </a:cubicBezTo>
                    <a:lnTo>
                      <a:pt x="4646" y="3098"/>
                    </a:lnTo>
                    <a:cubicBezTo>
                      <a:pt x="4646" y="3223"/>
                      <a:pt x="4562" y="3349"/>
                      <a:pt x="4395" y="3349"/>
                    </a:cubicBezTo>
                    <a:cubicBezTo>
                      <a:pt x="4227" y="3349"/>
                      <a:pt x="4144" y="3223"/>
                      <a:pt x="4144" y="3098"/>
                    </a:cubicBezTo>
                    <a:lnTo>
                      <a:pt x="4144" y="922"/>
                    </a:lnTo>
                    <a:cubicBezTo>
                      <a:pt x="4144" y="796"/>
                      <a:pt x="4227" y="671"/>
                      <a:pt x="4395" y="671"/>
                    </a:cubicBezTo>
                    <a:close/>
                    <a:moveTo>
                      <a:pt x="5734" y="671"/>
                    </a:moveTo>
                    <a:cubicBezTo>
                      <a:pt x="5901" y="671"/>
                      <a:pt x="6027" y="796"/>
                      <a:pt x="6027" y="922"/>
                    </a:cubicBezTo>
                    <a:lnTo>
                      <a:pt x="5901" y="3098"/>
                    </a:lnTo>
                    <a:cubicBezTo>
                      <a:pt x="5901" y="3223"/>
                      <a:pt x="5818" y="3349"/>
                      <a:pt x="5650" y="3349"/>
                    </a:cubicBezTo>
                    <a:cubicBezTo>
                      <a:pt x="5483" y="3349"/>
                      <a:pt x="5399" y="3223"/>
                      <a:pt x="5399" y="3098"/>
                    </a:cubicBezTo>
                    <a:lnTo>
                      <a:pt x="5483" y="922"/>
                    </a:lnTo>
                    <a:cubicBezTo>
                      <a:pt x="5483" y="796"/>
                      <a:pt x="5608" y="671"/>
                      <a:pt x="5734" y="671"/>
                    </a:cubicBezTo>
                    <a:close/>
                    <a:moveTo>
                      <a:pt x="1758" y="671"/>
                    </a:moveTo>
                    <a:cubicBezTo>
                      <a:pt x="1926" y="671"/>
                      <a:pt x="2093" y="796"/>
                      <a:pt x="2093" y="922"/>
                    </a:cubicBezTo>
                    <a:lnTo>
                      <a:pt x="2302" y="3098"/>
                    </a:lnTo>
                    <a:cubicBezTo>
                      <a:pt x="2302" y="3223"/>
                      <a:pt x="2177" y="3391"/>
                      <a:pt x="2009" y="3391"/>
                    </a:cubicBezTo>
                    <a:cubicBezTo>
                      <a:pt x="1884" y="3391"/>
                      <a:pt x="1716" y="3307"/>
                      <a:pt x="1716" y="3140"/>
                    </a:cubicBezTo>
                    <a:lnTo>
                      <a:pt x="1507" y="1005"/>
                    </a:lnTo>
                    <a:cubicBezTo>
                      <a:pt x="1465" y="838"/>
                      <a:pt x="1633" y="671"/>
                      <a:pt x="1758" y="671"/>
                    </a:cubicBezTo>
                    <a:close/>
                    <a:moveTo>
                      <a:pt x="7073" y="671"/>
                    </a:moveTo>
                    <a:cubicBezTo>
                      <a:pt x="7199" y="671"/>
                      <a:pt x="7324" y="838"/>
                      <a:pt x="7324" y="1005"/>
                    </a:cubicBezTo>
                    <a:lnTo>
                      <a:pt x="7115" y="3140"/>
                    </a:lnTo>
                    <a:cubicBezTo>
                      <a:pt x="7073" y="3307"/>
                      <a:pt x="6948" y="3391"/>
                      <a:pt x="6780" y="3391"/>
                    </a:cubicBezTo>
                    <a:cubicBezTo>
                      <a:pt x="6655" y="3349"/>
                      <a:pt x="6529" y="3223"/>
                      <a:pt x="6529" y="3098"/>
                    </a:cubicBezTo>
                    <a:lnTo>
                      <a:pt x="6738" y="922"/>
                    </a:lnTo>
                    <a:cubicBezTo>
                      <a:pt x="6780" y="796"/>
                      <a:pt x="6906" y="671"/>
                      <a:pt x="7073" y="671"/>
                    </a:cubicBezTo>
                    <a:close/>
                    <a:moveTo>
                      <a:pt x="0" y="1"/>
                    </a:moveTo>
                    <a:lnTo>
                      <a:pt x="461" y="3433"/>
                    </a:lnTo>
                    <a:cubicBezTo>
                      <a:pt x="461" y="3768"/>
                      <a:pt x="712" y="3977"/>
                      <a:pt x="1047" y="3977"/>
                    </a:cubicBezTo>
                    <a:lnTo>
                      <a:pt x="7827" y="3977"/>
                    </a:lnTo>
                    <a:cubicBezTo>
                      <a:pt x="8120" y="3977"/>
                      <a:pt x="8371" y="3768"/>
                      <a:pt x="8412" y="3433"/>
                    </a:cubicBezTo>
                    <a:lnTo>
                      <a:pt x="89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55"/>
              <p:cNvSpPr/>
              <p:nvPr/>
            </p:nvSpPr>
            <p:spPr>
              <a:xfrm>
                <a:off x="2618050" y="411150"/>
                <a:ext cx="2480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670" extrusionOk="0">
                    <a:moveTo>
                      <a:pt x="0" y="0"/>
                    </a:moveTo>
                    <a:lnTo>
                      <a:pt x="0" y="670"/>
                    </a:lnTo>
                    <a:lnTo>
                      <a:pt x="9919" y="670"/>
                    </a:lnTo>
                    <a:lnTo>
                      <a:pt x="99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55"/>
              <p:cNvSpPr/>
              <p:nvPr/>
            </p:nvSpPr>
            <p:spPr>
              <a:xfrm>
                <a:off x="2654675" y="276175"/>
                <a:ext cx="173700" cy="130800"/>
              </a:xfrm>
              <a:custGeom>
                <a:avLst/>
                <a:gdLst/>
                <a:ahLst/>
                <a:cxnLst/>
                <a:rect l="l" t="t" r="r" b="b"/>
                <a:pathLst>
                  <a:path w="6948" h="5232" extrusionOk="0">
                    <a:moveTo>
                      <a:pt x="126" y="1"/>
                    </a:moveTo>
                    <a:cubicBezTo>
                      <a:pt x="42" y="1"/>
                      <a:pt x="0" y="84"/>
                      <a:pt x="0" y="126"/>
                    </a:cubicBezTo>
                    <a:lnTo>
                      <a:pt x="0" y="5232"/>
                    </a:lnTo>
                    <a:lnTo>
                      <a:pt x="6948" y="5232"/>
                    </a:lnTo>
                    <a:lnTo>
                      <a:pt x="6948" y="126"/>
                    </a:lnTo>
                    <a:cubicBezTo>
                      <a:pt x="6948" y="84"/>
                      <a:pt x="6906" y="1"/>
                      <a:pt x="6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55"/>
              <p:cNvSpPr/>
              <p:nvPr/>
            </p:nvSpPr>
            <p:spPr>
              <a:xfrm>
                <a:off x="2623275" y="297100"/>
                <a:ext cx="239625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9585" h="587" extrusionOk="0">
                    <a:moveTo>
                      <a:pt x="168" y="1"/>
                    </a:moveTo>
                    <a:cubicBezTo>
                      <a:pt x="126" y="1"/>
                      <a:pt x="1" y="84"/>
                      <a:pt x="1" y="168"/>
                    </a:cubicBezTo>
                    <a:lnTo>
                      <a:pt x="1" y="419"/>
                    </a:lnTo>
                    <a:cubicBezTo>
                      <a:pt x="1" y="503"/>
                      <a:pt x="43" y="586"/>
                      <a:pt x="168" y="586"/>
                    </a:cubicBezTo>
                    <a:lnTo>
                      <a:pt x="9417" y="586"/>
                    </a:lnTo>
                    <a:cubicBezTo>
                      <a:pt x="9459" y="586"/>
                      <a:pt x="9585" y="545"/>
                      <a:pt x="9585" y="419"/>
                    </a:cubicBezTo>
                    <a:lnTo>
                      <a:pt x="9585" y="168"/>
                    </a:lnTo>
                    <a:cubicBezTo>
                      <a:pt x="9585" y="126"/>
                      <a:pt x="9543" y="1"/>
                      <a:pt x="94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55"/>
              <p:cNvSpPr/>
              <p:nvPr/>
            </p:nvSpPr>
            <p:spPr>
              <a:xfrm>
                <a:off x="2632700" y="311750"/>
                <a:ext cx="224975" cy="99425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3977" extrusionOk="0">
                    <a:moveTo>
                      <a:pt x="3097" y="670"/>
                    </a:moveTo>
                    <a:cubicBezTo>
                      <a:pt x="3181" y="670"/>
                      <a:pt x="3348" y="796"/>
                      <a:pt x="3348" y="963"/>
                    </a:cubicBezTo>
                    <a:lnTo>
                      <a:pt x="3390" y="3097"/>
                    </a:lnTo>
                    <a:cubicBezTo>
                      <a:pt x="3390" y="3181"/>
                      <a:pt x="3307" y="3349"/>
                      <a:pt x="3139" y="3349"/>
                    </a:cubicBezTo>
                    <a:cubicBezTo>
                      <a:pt x="3014" y="3349"/>
                      <a:pt x="2888" y="3265"/>
                      <a:pt x="2888" y="3097"/>
                    </a:cubicBezTo>
                    <a:lnTo>
                      <a:pt x="2763" y="963"/>
                    </a:lnTo>
                    <a:cubicBezTo>
                      <a:pt x="2763" y="796"/>
                      <a:pt x="2888" y="670"/>
                      <a:pt x="3097" y="670"/>
                    </a:cubicBezTo>
                    <a:close/>
                    <a:moveTo>
                      <a:pt x="4395" y="670"/>
                    </a:moveTo>
                    <a:cubicBezTo>
                      <a:pt x="4562" y="670"/>
                      <a:pt x="4646" y="796"/>
                      <a:pt x="4646" y="963"/>
                    </a:cubicBezTo>
                    <a:lnTo>
                      <a:pt x="4646" y="3097"/>
                    </a:lnTo>
                    <a:cubicBezTo>
                      <a:pt x="4646" y="3265"/>
                      <a:pt x="4562" y="3349"/>
                      <a:pt x="4395" y="3349"/>
                    </a:cubicBezTo>
                    <a:cubicBezTo>
                      <a:pt x="4227" y="3349"/>
                      <a:pt x="4144" y="3265"/>
                      <a:pt x="4144" y="3097"/>
                    </a:cubicBezTo>
                    <a:lnTo>
                      <a:pt x="4144" y="963"/>
                    </a:lnTo>
                    <a:cubicBezTo>
                      <a:pt x="4144" y="796"/>
                      <a:pt x="4227" y="670"/>
                      <a:pt x="4395" y="670"/>
                    </a:cubicBezTo>
                    <a:close/>
                    <a:moveTo>
                      <a:pt x="5734" y="670"/>
                    </a:moveTo>
                    <a:cubicBezTo>
                      <a:pt x="5901" y="670"/>
                      <a:pt x="6027" y="796"/>
                      <a:pt x="6027" y="963"/>
                    </a:cubicBezTo>
                    <a:lnTo>
                      <a:pt x="5901" y="3097"/>
                    </a:lnTo>
                    <a:cubicBezTo>
                      <a:pt x="5901" y="3265"/>
                      <a:pt x="5818" y="3349"/>
                      <a:pt x="5650" y="3349"/>
                    </a:cubicBezTo>
                    <a:cubicBezTo>
                      <a:pt x="5483" y="3349"/>
                      <a:pt x="5399" y="3265"/>
                      <a:pt x="5399" y="3097"/>
                    </a:cubicBezTo>
                    <a:lnTo>
                      <a:pt x="5483" y="963"/>
                    </a:lnTo>
                    <a:cubicBezTo>
                      <a:pt x="5483" y="796"/>
                      <a:pt x="5608" y="670"/>
                      <a:pt x="5734" y="670"/>
                    </a:cubicBezTo>
                    <a:close/>
                    <a:moveTo>
                      <a:pt x="1716" y="670"/>
                    </a:moveTo>
                    <a:cubicBezTo>
                      <a:pt x="1884" y="670"/>
                      <a:pt x="2009" y="796"/>
                      <a:pt x="2009" y="963"/>
                    </a:cubicBezTo>
                    <a:lnTo>
                      <a:pt x="2302" y="3097"/>
                    </a:lnTo>
                    <a:cubicBezTo>
                      <a:pt x="2302" y="3265"/>
                      <a:pt x="2177" y="3390"/>
                      <a:pt x="2009" y="3390"/>
                    </a:cubicBezTo>
                    <a:cubicBezTo>
                      <a:pt x="1884" y="3390"/>
                      <a:pt x="1716" y="3307"/>
                      <a:pt x="1716" y="3139"/>
                    </a:cubicBezTo>
                    <a:lnTo>
                      <a:pt x="1507" y="1005"/>
                    </a:lnTo>
                    <a:cubicBezTo>
                      <a:pt x="1465" y="838"/>
                      <a:pt x="1633" y="670"/>
                      <a:pt x="1716" y="670"/>
                    </a:cubicBezTo>
                    <a:close/>
                    <a:moveTo>
                      <a:pt x="7073" y="670"/>
                    </a:moveTo>
                    <a:cubicBezTo>
                      <a:pt x="7199" y="670"/>
                      <a:pt x="7324" y="838"/>
                      <a:pt x="7324" y="1005"/>
                    </a:cubicBezTo>
                    <a:lnTo>
                      <a:pt x="7115" y="3139"/>
                    </a:lnTo>
                    <a:cubicBezTo>
                      <a:pt x="7073" y="3307"/>
                      <a:pt x="6948" y="3390"/>
                      <a:pt x="6780" y="3390"/>
                    </a:cubicBezTo>
                    <a:cubicBezTo>
                      <a:pt x="6655" y="3349"/>
                      <a:pt x="6529" y="3265"/>
                      <a:pt x="6529" y="3097"/>
                    </a:cubicBezTo>
                    <a:lnTo>
                      <a:pt x="6738" y="963"/>
                    </a:lnTo>
                    <a:cubicBezTo>
                      <a:pt x="6780" y="796"/>
                      <a:pt x="6906" y="670"/>
                      <a:pt x="7073" y="670"/>
                    </a:cubicBezTo>
                    <a:close/>
                    <a:moveTo>
                      <a:pt x="0" y="0"/>
                    </a:moveTo>
                    <a:lnTo>
                      <a:pt x="461" y="3432"/>
                    </a:lnTo>
                    <a:cubicBezTo>
                      <a:pt x="461" y="3767"/>
                      <a:pt x="712" y="3976"/>
                      <a:pt x="1047" y="3976"/>
                    </a:cubicBezTo>
                    <a:lnTo>
                      <a:pt x="7827" y="3976"/>
                    </a:lnTo>
                    <a:cubicBezTo>
                      <a:pt x="8120" y="3976"/>
                      <a:pt x="8371" y="3767"/>
                      <a:pt x="8412" y="3432"/>
                    </a:cubicBezTo>
                    <a:lnTo>
                      <a:pt x="899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56"/>
          <p:cNvSpPr txBox="1">
            <a:spLocks noGrp="1"/>
          </p:cNvSpPr>
          <p:nvPr>
            <p:ph type="title"/>
          </p:nvPr>
        </p:nvSpPr>
        <p:spPr>
          <a:xfrm>
            <a:off x="2278787" y="1001100"/>
            <a:ext cx="4586700" cy="28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hand Light"/>
                <a:ea typeface="Khand Light"/>
                <a:cs typeface="Khand Light"/>
                <a:sym typeface="Khand Light"/>
              </a:rPr>
              <a:t>Thank</a:t>
            </a:r>
            <a:r>
              <a:rPr lang="en"/>
              <a:t> You</a:t>
            </a:r>
            <a:endParaRPr/>
          </a:p>
        </p:txBody>
      </p:sp>
      <p:grpSp>
        <p:nvGrpSpPr>
          <p:cNvPr id="1541" name="Google Shape;1541;p56"/>
          <p:cNvGrpSpPr/>
          <p:nvPr/>
        </p:nvGrpSpPr>
        <p:grpSpPr>
          <a:xfrm>
            <a:off x="421063" y="760492"/>
            <a:ext cx="1781100" cy="3921083"/>
            <a:chOff x="493050" y="768092"/>
            <a:chExt cx="1781100" cy="3921083"/>
          </a:xfrm>
        </p:grpSpPr>
        <p:sp>
          <p:nvSpPr>
            <p:cNvPr id="1542" name="Google Shape;1542;p56"/>
            <p:cNvSpPr/>
            <p:nvPr/>
          </p:nvSpPr>
          <p:spPr>
            <a:xfrm>
              <a:off x="493050" y="4416175"/>
              <a:ext cx="1781100" cy="273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3" name="Google Shape;1543;p56"/>
            <p:cNvGrpSpPr/>
            <p:nvPr/>
          </p:nvGrpSpPr>
          <p:grpSpPr>
            <a:xfrm>
              <a:off x="713181" y="768092"/>
              <a:ext cx="1340869" cy="3840394"/>
              <a:chOff x="1953650" y="225950"/>
              <a:chExt cx="308700" cy="884150"/>
            </a:xfrm>
          </p:grpSpPr>
          <p:sp>
            <p:nvSpPr>
              <p:cNvPr id="1544" name="Google Shape;1544;p56"/>
              <p:cNvSpPr/>
              <p:nvPr/>
            </p:nvSpPr>
            <p:spPr>
              <a:xfrm>
                <a:off x="1984000" y="971950"/>
                <a:ext cx="24800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671" extrusionOk="0">
                    <a:moveTo>
                      <a:pt x="1" y="1"/>
                    </a:moveTo>
                    <a:lnTo>
                      <a:pt x="1" y="670"/>
                    </a:lnTo>
                    <a:lnTo>
                      <a:pt x="9919" y="670"/>
                    </a:lnTo>
                    <a:lnTo>
                      <a:pt x="99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56"/>
              <p:cNvSpPr/>
              <p:nvPr/>
            </p:nvSpPr>
            <p:spPr>
              <a:xfrm>
                <a:off x="1984000" y="719800"/>
                <a:ext cx="24800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671" extrusionOk="0">
                    <a:moveTo>
                      <a:pt x="1" y="1"/>
                    </a:moveTo>
                    <a:lnTo>
                      <a:pt x="1" y="670"/>
                    </a:lnTo>
                    <a:lnTo>
                      <a:pt x="9919" y="670"/>
                    </a:lnTo>
                    <a:lnTo>
                      <a:pt x="99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56"/>
              <p:cNvSpPr/>
              <p:nvPr/>
            </p:nvSpPr>
            <p:spPr>
              <a:xfrm>
                <a:off x="1984000" y="468700"/>
                <a:ext cx="2480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670" extrusionOk="0">
                    <a:moveTo>
                      <a:pt x="1" y="0"/>
                    </a:moveTo>
                    <a:lnTo>
                      <a:pt x="1" y="670"/>
                    </a:lnTo>
                    <a:lnTo>
                      <a:pt x="9919" y="670"/>
                    </a:lnTo>
                    <a:lnTo>
                      <a:pt x="99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56"/>
              <p:cNvSpPr/>
              <p:nvPr/>
            </p:nvSpPr>
            <p:spPr>
              <a:xfrm>
                <a:off x="1953650" y="227000"/>
                <a:ext cx="30375" cy="88310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35324" extrusionOk="0">
                    <a:moveTo>
                      <a:pt x="1" y="1"/>
                    </a:moveTo>
                    <a:lnTo>
                      <a:pt x="1" y="35323"/>
                    </a:lnTo>
                    <a:lnTo>
                      <a:pt x="629" y="35323"/>
                    </a:lnTo>
                    <a:lnTo>
                      <a:pt x="1215" y="34193"/>
                    </a:lnTo>
                    <a:lnTo>
                      <a:pt x="12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56"/>
              <p:cNvSpPr/>
              <p:nvPr/>
            </p:nvSpPr>
            <p:spPr>
              <a:xfrm>
                <a:off x="2231975" y="225950"/>
                <a:ext cx="30375" cy="8841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35366" extrusionOk="0">
                    <a:moveTo>
                      <a:pt x="0" y="1"/>
                    </a:moveTo>
                    <a:lnTo>
                      <a:pt x="0" y="34235"/>
                    </a:lnTo>
                    <a:lnTo>
                      <a:pt x="628" y="35365"/>
                    </a:lnTo>
                    <a:lnTo>
                      <a:pt x="1214" y="35365"/>
                    </a:lnTo>
                    <a:lnTo>
                      <a:pt x="12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56"/>
              <p:cNvSpPr/>
              <p:nvPr/>
            </p:nvSpPr>
            <p:spPr>
              <a:xfrm>
                <a:off x="2004925" y="515775"/>
                <a:ext cx="204050" cy="204050"/>
              </a:xfrm>
              <a:custGeom>
                <a:avLst/>
                <a:gdLst/>
                <a:ahLst/>
                <a:cxnLst/>
                <a:rect l="l" t="t" r="r" b="b"/>
                <a:pathLst>
                  <a:path w="8162" h="8162" extrusionOk="0">
                    <a:moveTo>
                      <a:pt x="168" y="1"/>
                    </a:moveTo>
                    <a:cubicBezTo>
                      <a:pt x="42" y="1"/>
                      <a:pt x="1" y="42"/>
                      <a:pt x="1" y="168"/>
                    </a:cubicBezTo>
                    <a:lnTo>
                      <a:pt x="1" y="7994"/>
                    </a:lnTo>
                    <a:cubicBezTo>
                      <a:pt x="1" y="8120"/>
                      <a:pt x="42" y="8162"/>
                      <a:pt x="168" y="8162"/>
                    </a:cubicBezTo>
                    <a:lnTo>
                      <a:pt x="7994" y="8162"/>
                    </a:lnTo>
                    <a:cubicBezTo>
                      <a:pt x="8120" y="8162"/>
                      <a:pt x="8162" y="8120"/>
                      <a:pt x="8162" y="7994"/>
                    </a:cubicBezTo>
                    <a:lnTo>
                      <a:pt x="8162" y="168"/>
                    </a:lnTo>
                    <a:cubicBezTo>
                      <a:pt x="8162" y="42"/>
                      <a:pt x="8120" y="1"/>
                      <a:pt x="79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56"/>
              <p:cNvSpPr/>
              <p:nvPr/>
            </p:nvSpPr>
            <p:spPr>
              <a:xfrm>
                <a:off x="2083400" y="515775"/>
                <a:ext cx="49200" cy="47100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1884" extrusionOk="0">
                    <a:moveTo>
                      <a:pt x="0" y="1"/>
                    </a:moveTo>
                    <a:lnTo>
                      <a:pt x="0" y="1800"/>
                    </a:lnTo>
                    <a:lnTo>
                      <a:pt x="210" y="1800"/>
                    </a:lnTo>
                    <a:cubicBezTo>
                      <a:pt x="220" y="1779"/>
                      <a:pt x="231" y="1771"/>
                      <a:pt x="240" y="1771"/>
                    </a:cubicBezTo>
                    <a:cubicBezTo>
                      <a:pt x="270" y="1771"/>
                      <a:pt x="293" y="1842"/>
                      <a:pt x="293" y="1842"/>
                    </a:cubicBezTo>
                    <a:cubicBezTo>
                      <a:pt x="293" y="1842"/>
                      <a:pt x="377" y="1800"/>
                      <a:pt x="419" y="1800"/>
                    </a:cubicBezTo>
                    <a:cubicBezTo>
                      <a:pt x="436" y="1800"/>
                      <a:pt x="452" y="1807"/>
                      <a:pt x="472" y="1807"/>
                    </a:cubicBezTo>
                    <a:cubicBezTo>
                      <a:pt x="501" y="1807"/>
                      <a:pt x="536" y="1792"/>
                      <a:pt x="586" y="1716"/>
                    </a:cubicBezTo>
                    <a:cubicBezTo>
                      <a:pt x="614" y="1716"/>
                      <a:pt x="642" y="1754"/>
                      <a:pt x="670" y="1754"/>
                    </a:cubicBezTo>
                    <a:cubicBezTo>
                      <a:pt x="684" y="1754"/>
                      <a:pt x="698" y="1744"/>
                      <a:pt x="712" y="1716"/>
                    </a:cubicBezTo>
                    <a:cubicBezTo>
                      <a:pt x="796" y="1716"/>
                      <a:pt x="837" y="1884"/>
                      <a:pt x="837" y="1884"/>
                    </a:cubicBezTo>
                    <a:lnTo>
                      <a:pt x="1005" y="1633"/>
                    </a:lnTo>
                    <a:cubicBezTo>
                      <a:pt x="1034" y="1691"/>
                      <a:pt x="1063" y="1770"/>
                      <a:pt x="1092" y="1770"/>
                    </a:cubicBezTo>
                    <a:cubicBezTo>
                      <a:pt x="1105" y="1770"/>
                      <a:pt x="1118" y="1755"/>
                      <a:pt x="1130" y="1716"/>
                    </a:cubicBezTo>
                    <a:cubicBezTo>
                      <a:pt x="1168" y="1773"/>
                      <a:pt x="1197" y="1796"/>
                      <a:pt x="1222" y="1796"/>
                    </a:cubicBezTo>
                    <a:cubicBezTo>
                      <a:pt x="1252" y="1796"/>
                      <a:pt x="1275" y="1762"/>
                      <a:pt x="1298" y="1716"/>
                    </a:cubicBezTo>
                    <a:cubicBezTo>
                      <a:pt x="1309" y="1705"/>
                      <a:pt x="1323" y="1700"/>
                      <a:pt x="1339" y="1700"/>
                    </a:cubicBezTo>
                    <a:cubicBezTo>
                      <a:pt x="1382" y="1700"/>
                      <a:pt x="1435" y="1739"/>
                      <a:pt x="1465" y="1800"/>
                    </a:cubicBezTo>
                    <a:cubicBezTo>
                      <a:pt x="1507" y="1716"/>
                      <a:pt x="1549" y="1716"/>
                      <a:pt x="1549" y="1716"/>
                    </a:cubicBezTo>
                    <a:cubicBezTo>
                      <a:pt x="1580" y="1654"/>
                      <a:pt x="1606" y="1630"/>
                      <a:pt x="1629" y="1630"/>
                    </a:cubicBezTo>
                    <a:cubicBezTo>
                      <a:pt x="1695" y="1630"/>
                      <a:pt x="1727" y="1842"/>
                      <a:pt x="1758" y="1842"/>
                    </a:cubicBezTo>
                    <a:cubicBezTo>
                      <a:pt x="1792" y="1842"/>
                      <a:pt x="1798" y="1681"/>
                      <a:pt x="1864" y="1681"/>
                    </a:cubicBezTo>
                    <a:cubicBezTo>
                      <a:pt x="1880" y="1681"/>
                      <a:pt x="1901" y="1691"/>
                      <a:pt x="1926" y="1716"/>
                    </a:cubicBezTo>
                    <a:cubicBezTo>
                      <a:pt x="1926" y="1744"/>
                      <a:pt x="1930" y="1754"/>
                      <a:pt x="1936" y="1754"/>
                    </a:cubicBezTo>
                    <a:cubicBezTo>
                      <a:pt x="1949" y="1754"/>
                      <a:pt x="1967" y="1716"/>
                      <a:pt x="1967" y="1716"/>
                    </a:cubicBezTo>
                    <a:lnTo>
                      <a:pt x="18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56"/>
              <p:cNvSpPr/>
              <p:nvPr/>
            </p:nvSpPr>
            <p:spPr>
              <a:xfrm>
                <a:off x="2004925" y="715625"/>
                <a:ext cx="2040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8162" h="168" extrusionOk="0">
                    <a:moveTo>
                      <a:pt x="1" y="0"/>
                    </a:moveTo>
                    <a:cubicBezTo>
                      <a:pt x="1" y="126"/>
                      <a:pt x="84" y="168"/>
                      <a:pt x="168" y="168"/>
                    </a:cubicBezTo>
                    <a:lnTo>
                      <a:pt x="7994" y="168"/>
                    </a:lnTo>
                    <a:cubicBezTo>
                      <a:pt x="8120" y="168"/>
                      <a:pt x="8162" y="126"/>
                      <a:pt x="8162" y="0"/>
                    </a:cubicBezTo>
                    <a:close/>
                  </a:path>
                </a:pathLst>
              </a:custGeom>
              <a:solidFill>
                <a:srgbClr val="434343">
                  <a:alpha val="58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56"/>
              <p:cNvSpPr/>
              <p:nvPr/>
            </p:nvSpPr>
            <p:spPr>
              <a:xfrm>
                <a:off x="2083400" y="677700"/>
                <a:ext cx="47100" cy="42125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1685" extrusionOk="0">
                    <a:moveTo>
                      <a:pt x="858" y="0"/>
                    </a:moveTo>
                    <a:cubicBezTo>
                      <a:pt x="848" y="0"/>
                      <a:pt x="837" y="10"/>
                      <a:pt x="837" y="52"/>
                    </a:cubicBezTo>
                    <a:cubicBezTo>
                      <a:pt x="837" y="136"/>
                      <a:pt x="754" y="178"/>
                      <a:pt x="754" y="178"/>
                    </a:cubicBezTo>
                    <a:cubicBezTo>
                      <a:pt x="754" y="178"/>
                      <a:pt x="712" y="178"/>
                      <a:pt x="712" y="136"/>
                    </a:cubicBezTo>
                    <a:cubicBezTo>
                      <a:pt x="712" y="220"/>
                      <a:pt x="670" y="345"/>
                      <a:pt x="670" y="345"/>
                    </a:cubicBezTo>
                    <a:cubicBezTo>
                      <a:pt x="670" y="323"/>
                      <a:pt x="667" y="316"/>
                      <a:pt x="663" y="316"/>
                    </a:cubicBezTo>
                    <a:cubicBezTo>
                      <a:pt x="653" y="316"/>
                      <a:pt x="637" y="354"/>
                      <a:pt x="631" y="354"/>
                    </a:cubicBezTo>
                    <a:cubicBezTo>
                      <a:pt x="629" y="354"/>
                      <a:pt x="628" y="352"/>
                      <a:pt x="628" y="345"/>
                    </a:cubicBezTo>
                    <a:lnTo>
                      <a:pt x="503" y="429"/>
                    </a:lnTo>
                    <a:lnTo>
                      <a:pt x="461" y="345"/>
                    </a:lnTo>
                    <a:cubicBezTo>
                      <a:pt x="461" y="262"/>
                      <a:pt x="419" y="220"/>
                      <a:pt x="419" y="220"/>
                    </a:cubicBezTo>
                    <a:cubicBezTo>
                      <a:pt x="356" y="220"/>
                      <a:pt x="340" y="149"/>
                      <a:pt x="337" y="149"/>
                    </a:cubicBezTo>
                    <a:cubicBezTo>
                      <a:pt x="335" y="149"/>
                      <a:pt x="335" y="157"/>
                      <a:pt x="335" y="178"/>
                    </a:cubicBezTo>
                    <a:cubicBezTo>
                      <a:pt x="335" y="199"/>
                      <a:pt x="325" y="209"/>
                      <a:pt x="309" y="209"/>
                    </a:cubicBezTo>
                    <a:cubicBezTo>
                      <a:pt x="293" y="209"/>
                      <a:pt x="272" y="199"/>
                      <a:pt x="252" y="178"/>
                    </a:cubicBezTo>
                    <a:cubicBezTo>
                      <a:pt x="252" y="150"/>
                      <a:pt x="247" y="141"/>
                      <a:pt x="241" y="141"/>
                    </a:cubicBezTo>
                    <a:cubicBezTo>
                      <a:pt x="228" y="141"/>
                      <a:pt x="210" y="178"/>
                      <a:pt x="210" y="178"/>
                    </a:cubicBezTo>
                    <a:lnTo>
                      <a:pt x="0" y="1685"/>
                    </a:lnTo>
                    <a:lnTo>
                      <a:pt x="1884" y="1685"/>
                    </a:lnTo>
                    <a:lnTo>
                      <a:pt x="1884" y="178"/>
                    </a:lnTo>
                    <a:lnTo>
                      <a:pt x="1842" y="178"/>
                    </a:lnTo>
                    <a:cubicBezTo>
                      <a:pt x="1842" y="178"/>
                      <a:pt x="1805" y="159"/>
                      <a:pt x="1780" y="159"/>
                    </a:cubicBezTo>
                    <a:cubicBezTo>
                      <a:pt x="1768" y="159"/>
                      <a:pt x="1758" y="164"/>
                      <a:pt x="1758" y="178"/>
                    </a:cubicBezTo>
                    <a:cubicBezTo>
                      <a:pt x="1758" y="178"/>
                      <a:pt x="1731" y="285"/>
                      <a:pt x="1721" y="285"/>
                    </a:cubicBezTo>
                    <a:cubicBezTo>
                      <a:pt x="1718" y="285"/>
                      <a:pt x="1716" y="278"/>
                      <a:pt x="1716" y="262"/>
                    </a:cubicBezTo>
                    <a:cubicBezTo>
                      <a:pt x="1716" y="303"/>
                      <a:pt x="1706" y="324"/>
                      <a:pt x="1695" y="324"/>
                    </a:cubicBezTo>
                    <a:cubicBezTo>
                      <a:pt x="1685" y="324"/>
                      <a:pt x="1675" y="303"/>
                      <a:pt x="1675" y="262"/>
                    </a:cubicBezTo>
                    <a:cubicBezTo>
                      <a:pt x="1675" y="262"/>
                      <a:pt x="1647" y="289"/>
                      <a:pt x="1624" y="289"/>
                    </a:cubicBezTo>
                    <a:cubicBezTo>
                      <a:pt x="1606" y="289"/>
                      <a:pt x="1591" y="274"/>
                      <a:pt x="1591" y="220"/>
                    </a:cubicBezTo>
                    <a:cubicBezTo>
                      <a:pt x="1591" y="206"/>
                      <a:pt x="1591" y="201"/>
                      <a:pt x="1589" y="201"/>
                    </a:cubicBezTo>
                    <a:cubicBezTo>
                      <a:pt x="1586" y="201"/>
                      <a:pt x="1577" y="220"/>
                      <a:pt x="1549" y="220"/>
                    </a:cubicBezTo>
                    <a:cubicBezTo>
                      <a:pt x="1549" y="220"/>
                      <a:pt x="1507" y="220"/>
                      <a:pt x="1507" y="262"/>
                    </a:cubicBezTo>
                    <a:cubicBezTo>
                      <a:pt x="1507" y="278"/>
                      <a:pt x="1505" y="285"/>
                      <a:pt x="1503" y="285"/>
                    </a:cubicBezTo>
                    <a:cubicBezTo>
                      <a:pt x="1492" y="285"/>
                      <a:pt x="1465" y="178"/>
                      <a:pt x="1465" y="178"/>
                    </a:cubicBezTo>
                    <a:cubicBezTo>
                      <a:pt x="1465" y="199"/>
                      <a:pt x="1444" y="199"/>
                      <a:pt x="1423" y="199"/>
                    </a:cubicBezTo>
                    <a:cubicBezTo>
                      <a:pt x="1402" y="199"/>
                      <a:pt x="1382" y="199"/>
                      <a:pt x="1382" y="220"/>
                    </a:cubicBezTo>
                    <a:cubicBezTo>
                      <a:pt x="1382" y="206"/>
                      <a:pt x="1377" y="201"/>
                      <a:pt x="1371" y="201"/>
                    </a:cubicBezTo>
                    <a:cubicBezTo>
                      <a:pt x="1358" y="201"/>
                      <a:pt x="1340" y="220"/>
                      <a:pt x="1340" y="220"/>
                    </a:cubicBezTo>
                    <a:lnTo>
                      <a:pt x="1298" y="387"/>
                    </a:lnTo>
                    <a:cubicBezTo>
                      <a:pt x="1298" y="387"/>
                      <a:pt x="1256" y="345"/>
                      <a:pt x="1256" y="262"/>
                    </a:cubicBezTo>
                    <a:cubicBezTo>
                      <a:pt x="1256" y="199"/>
                      <a:pt x="1235" y="188"/>
                      <a:pt x="1214" y="188"/>
                    </a:cubicBezTo>
                    <a:cubicBezTo>
                      <a:pt x="1204" y="188"/>
                      <a:pt x="1193" y="191"/>
                      <a:pt x="1185" y="191"/>
                    </a:cubicBezTo>
                    <a:cubicBezTo>
                      <a:pt x="1178" y="191"/>
                      <a:pt x="1172" y="188"/>
                      <a:pt x="1172" y="178"/>
                    </a:cubicBezTo>
                    <a:cubicBezTo>
                      <a:pt x="1172" y="220"/>
                      <a:pt x="1130" y="262"/>
                      <a:pt x="1130" y="262"/>
                    </a:cubicBezTo>
                    <a:cubicBezTo>
                      <a:pt x="1126" y="257"/>
                      <a:pt x="1121" y="255"/>
                      <a:pt x="1116" y="255"/>
                    </a:cubicBezTo>
                    <a:cubicBezTo>
                      <a:pt x="1091" y="255"/>
                      <a:pt x="1068" y="309"/>
                      <a:pt x="1056" y="309"/>
                    </a:cubicBezTo>
                    <a:cubicBezTo>
                      <a:pt x="1050" y="309"/>
                      <a:pt x="1047" y="297"/>
                      <a:pt x="1047" y="262"/>
                    </a:cubicBezTo>
                    <a:cubicBezTo>
                      <a:pt x="1047" y="220"/>
                      <a:pt x="963" y="52"/>
                      <a:pt x="963" y="52"/>
                    </a:cubicBezTo>
                    <a:cubicBezTo>
                      <a:pt x="945" y="17"/>
                      <a:pt x="935" y="4"/>
                      <a:pt x="929" y="4"/>
                    </a:cubicBezTo>
                    <a:cubicBezTo>
                      <a:pt x="921" y="4"/>
                      <a:pt x="921" y="28"/>
                      <a:pt x="921" y="52"/>
                    </a:cubicBezTo>
                    <a:cubicBezTo>
                      <a:pt x="921" y="31"/>
                      <a:pt x="911" y="31"/>
                      <a:pt x="900" y="31"/>
                    </a:cubicBezTo>
                    <a:cubicBezTo>
                      <a:pt x="890" y="31"/>
                      <a:pt x="879" y="31"/>
                      <a:pt x="879" y="10"/>
                    </a:cubicBezTo>
                    <a:cubicBezTo>
                      <a:pt x="879" y="10"/>
                      <a:pt x="869" y="0"/>
                      <a:pt x="8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56"/>
              <p:cNvSpPr/>
              <p:nvPr/>
            </p:nvSpPr>
            <p:spPr>
              <a:xfrm>
                <a:off x="2156650" y="557625"/>
                <a:ext cx="41875" cy="120350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4814" extrusionOk="0">
                    <a:moveTo>
                      <a:pt x="0" y="1"/>
                    </a:moveTo>
                    <a:lnTo>
                      <a:pt x="0" y="4813"/>
                    </a:lnTo>
                    <a:lnTo>
                      <a:pt x="1674" y="4813"/>
                    </a:lnTo>
                    <a:lnTo>
                      <a:pt x="16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56"/>
              <p:cNvSpPr/>
              <p:nvPr/>
            </p:nvSpPr>
            <p:spPr>
              <a:xfrm>
                <a:off x="2021675" y="662250"/>
                <a:ext cx="49200" cy="45025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1801" extrusionOk="0">
                    <a:moveTo>
                      <a:pt x="628" y="210"/>
                    </a:moveTo>
                    <a:lnTo>
                      <a:pt x="419" y="545"/>
                    </a:lnTo>
                    <a:lnTo>
                      <a:pt x="837" y="545"/>
                    </a:lnTo>
                    <a:lnTo>
                      <a:pt x="628" y="210"/>
                    </a:lnTo>
                    <a:close/>
                    <a:moveTo>
                      <a:pt x="1381" y="252"/>
                    </a:moveTo>
                    <a:lnTo>
                      <a:pt x="1172" y="545"/>
                    </a:lnTo>
                    <a:lnTo>
                      <a:pt x="1591" y="545"/>
                    </a:lnTo>
                    <a:lnTo>
                      <a:pt x="1381" y="252"/>
                    </a:lnTo>
                    <a:close/>
                    <a:moveTo>
                      <a:pt x="586" y="587"/>
                    </a:moveTo>
                    <a:lnTo>
                      <a:pt x="586" y="1382"/>
                    </a:lnTo>
                    <a:lnTo>
                      <a:pt x="670" y="1382"/>
                    </a:lnTo>
                    <a:lnTo>
                      <a:pt x="670" y="587"/>
                    </a:lnTo>
                    <a:close/>
                    <a:moveTo>
                      <a:pt x="1298" y="587"/>
                    </a:moveTo>
                    <a:lnTo>
                      <a:pt x="1298" y="1382"/>
                    </a:lnTo>
                    <a:lnTo>
                      <a:pt x="1423" y="1382"/>
                    </a:lnTo>
                    <a:lnTo>
                      <a:pt x="1423" y="587"/>
                    </a:lnTo>
                    <a:close/>
                    <a:moveTo>
                      <a:pt x="377" y="1466"/>
                    </a:moveTo>
                    <a:lnTo>
                      <a:pt x="377" y="1591"/>
                    </a:lnTo>
                    <a:lnTo>
                      <a:pt x="1674" y="1591"/>
                    </a:lnTo>
                    <a:lnTo>
                      <a:pt x="1674" y="1466"/>
                    </a:lnTo>
                    <a:close/>
                    <a:moveTo>
                      <a:pt x="1925" y="126"/>
                    </a:moveTo>
                    <a:lnTo>
                      <a:pt x="1925" y="1717"/>
                    </a:lnTo>
                    <a:lnTo>
                      <a:pt x="126" y="1717"/>
                    </a:lnTo>
                    <a:lnTo>
                      <a:pt x="126" y="126"/>
                    </a:lnTo>
                    <a:close/>
                    <a:moveTo>
                      <a:pt x="0" y="1"/>
                    </a:moveTo>
                    <a:lnTo>
                      <a:pt x="0" y="1800"/>
                    </a:lnTo>
                    <a:lnTo>
                      <a:pt x="1967" y="1800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56"/>
              <p:cNvSpPr/>
              <p:nvPr/>
            </p:nvSpPr>
            <p:spPr>
              <a:xfrm>
                <a:off x="2160825" y="562850"/>
                <a:ext cx="33500" cy="10990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4396" extrusionOk="0">
                    <a:moveTo>
                      <a:pt x="42" y="1"/>
                    </a:moveTo>
                    <a:lnTo>
                      <a:pt x="42" y="168"/>
                    </a:lnTo>
                    <a:lnTo>
                      <a:pt x="252" y="168"/>
                    </a:lnTo>
                    <a:lnTo>
                      <a:pt x="252" y="1"/>
                    </a:lnTo>
                    <a:close/>
                    <a:moveTo>
                      <a:pt x="1340" y="419"/>
                    </a:moveTo>
                    <a:lnTo>
                      <a:pt x="252" y="461"/>
                    </a:lnTo>
                    <a:lnTo>
                      <a:pt x="1340" y="461"/>
                    </a:lnTo>
                    <a:lnTo>
                      <a:pt x="1340" y="419"/>
                    </a:lnTo>
                    <a:close/>
                    <a:moveTo>
                      <a:pt x="252" y="587"/>
                    </a:moveTo>
                    <a:lnTo>
                      <a:pt x="252" y="670"/>
                    </a:lnTo>
                    <a:lnTo>
                      <a:pt x="1340" y="670"/>
                    </a:lnTo>
                    <a:lnTo>
                      <a:pt x="1340" y="587"/>
                    </a:lnTo>
                    <a:close/>
                    <a:moveTo>
                      <a:pt x="252" y="754"/>
                    </a:moveTo>
                    <a:lnTo>
                      <a:pt x="252" y="796"/>
                    </a:lnTo>
                    <a:lnTo>
                      <a:pt x="1340" y="796"/>
                    </a:lnTo>
                    <a:lnTo>
                      <a:pt x="1340" y="754"/>
                    </a:lnTo>
                    <a:close/>
                    <a:moveTo>
                      <a:pt x="419" y="880"/>
                    </a:moveTo>
                    <a:lnTo>
                      <a:pt x="419" y="1005"/>
                    </a:lnTo>
                    <a:lnTo>
                      <a:pt x="1340" y="1005"/>
                    </a:lnTo>
                    <a:lnTo>
                      <a:pt x="1340" y="880"/>
                    </a:lnTo>
                    <a:close/>
                    <a:moveTo>
                      <a:pt x="0" y="880"/>
                    </a:moveTo>
                    <a:lnTo>
                      <a:pt x="0" y="1089"/>
                    </a:lnTo>
                    <a:lnTo>
                      <a:pt x="293" y="1089"/>
                    </a:lnTo>
                    <a:lnTo>
                      <a:pt x="293" y="880"/>
                    </a:lnTo>
                    <a:close/>
                    <a:moveTo>
                      <a:pt x="419" y="1173"/>
                    </a:moveTo>
                    <a:lnTo>
                      <a:pt x="419" y="1215"/>
                    </a:lnTo>
                    <a:lnTo>
                      <a:pt x="1340" y="1215"/>
                    </a:lnTo>
                    <a:lnTo>
                      <a:pt x="419" y="1173"/>
                    </a:lnTo>
                    <a:close/>
                    <a:moveTo>
                      <a:pt x="0" y="1256"/>
                    </a:moveTo>
                    <a:lnTo>
                      <a:pt x="0" y="1466"/>
                    </a:lnTo>
                    <a:lnTo>
                      <a:pt x="293" y="1466"/>
                    </a:lnTo>
                    <a:lnTo>
                      <a:pt x="293" y="1256"/>
                    </a:lnTo>
                    <a:close/>
                    <a:moveTo>
                      <a:pt x="419" y="1424"/>
                    </a:moveTo>
                    <a:lnTo>
                      <a:pt x="419" y="1591"/>
                    </a:lnTo>
                    <a:lnTo>
                      <a:pt x="1340" y="1591"/>
                    </a:lnTo>
                    <a:lnTo>
                      <a:pt x="1340" y="1424"/>
                    </a:lnTo>
                    <a:close/>
                    <a:moveTo>
                      <a:pt x="0" y="1591"/>
                    </a:moveTo>
                    <a:lnTo>
                      <a:pt x="0" y="1800"/>
                    </a:lnTo>
                    <a:lnTo>
                      <a:pt x="293" y="1800"/>
                    </a:lnTo>
                    <a:lnTo>
                      <a:pt x="293" y="1591"/>
                    </a:lnTo>
                    <a:close/>
                    <a:moveTo>
                      <a:pt x="419" y="1717"/>
                    </a:moveTo>
                    <a:lnTo>
                      <a:pt x="419" y="1800"/>
                    </a:lnTo>
                    <a:lnTo>
                      <a:pt x="1340" y="1800"/>
                    </a:lnTo>
                    <a:lnTo>
                      <a:pt x="1340" y="1717"/>
                    </a:lnTo>
                    <a:close/>
                    <a:moveTo>
                      <a:pt x="419" y="1926"/>
                    </a:moveTo>
                    <a:lnTo>
                      <a:pt x="419" y="2010"/>
                    </a:lnTo>
                    <a:lnTo>
                      <a:pt x="1340" y="2010"/>
                    </a:lnTo>
                    <a:lnTo>
                      <a:pt x="1340" y="1926"/>
                    </a:lnTo>
                    <a:close/>
                    <a:moveTo>
                      <a:pt x="0" y="1884"/>
                    </a:moveTo>
                    <a:lnTo>
                      <a:pt x="0" y="2093"/>
                    </a:lnTo>
                    <a:lnTo>
                      <a:pt x="293" y="2093"/>
                    </a:lnTo>
                    <a:lnTo>
                      <a:pt x="293" y="1884"/>
                    </a:lnTo>
                    <a:close/>
                    <a:moveTo>
                      <a:pt x="419" y="2093"/>
                    </a:moveTo>
                    <a:lnTo>
                      <a:pt x="419" y="2219"/>
                    </a:lnTo>
                    <a:lnTo>
                      <a:pt x="1340" y="2219"/>
                    </a:lnTo>
                    <a:lnTo>
                      <a:pt x="1340" y="2093"/>
                    </a:lnTo>
                    <a:close/>
                    <a:moveTo>
                      <a:pt x="252" y="2303"/>
                    </a:moveTo>
                    <a:lnTo>
                      <a:pt x="252" y="2344"/>
                    </a:lnTo>
                    <a:lnTo>
                      <a:pt x="1340" y="2344"/>
                    </a:lnTo>
                    <a:lnTo>
                      <a:pt x="252" y="2303"/>
                    </a:lnTo>
                    <a:close/>
                    <a:moveTo>
                      <a:pt x="419" y="2512"/>
                    </a:moveTo>
                    <a:lnTo>
                      <a:pt x="419" y="2637"/>
                    </a:lnTo>
                    <a:lnTo>
                      <a:pt x="1340" y="2637"/>
                    </a:lnTo>
                    <a:lnTo>
                      <a:pt x="1340" y="2512"/>
                    </a:lnTo>
                    <a:close/>
                    <a:moveTo>
                      <a:pt x="0" y="2512"/>
                    </a:moveTo>
                    <a:lnTo>
                      <a:pt x="0" y="2721"/>
                    </a:lnTo>
                    <a:lnTo>
                      <a:pt x="293" y="2721"/>
                    </a:lnTo>
                    <a:lnTo>
                      <a:pt x="293" y="2512"/>
                    </a:lnTo>
                    <a:close/>
                    <a:moveTo>
                      <a:pt x="419" y="2721"/>
                    </a:moveTo>
                    <a:lnTo>
                      <a:pt x="419" y="2763"/>
                    </a:lnTo>
                    <a:lnTo>
                      <a:pt x="1340" y="2763"/>
                    </a:lnTo>
                    <a:lnTo>
                      <a:pt x="1340" y="2721"/>
                    </a:lnTo>
                    <a:close/>
                    <a:moveTo>
                      <a:pt x="0" y="2889"/>
                    </a:moveTo>
                    <a:lnTo>
                      <a:pt x="0" y="3098"/>
                    </a:lnTo>
                    <a:lnTo>
                      <a:pt x="293" y="3098"/>
                    </a:lnTo>
                    <a:lnTo>
                      <a:pt x="293" y="2889"/>
                    </a:lnTo>
                    <a:close/>
                    <a:moveTo>
                      <a:pt x="419" y="2972"/>
                    </a:moveTo>
                    <a:lnTo>
                      <a:pt x="419" y="3098"/>
                    </a:lnTo>
                    <a:lnTo>
                      <a:pt x="1340" y="3098"/>
                    </a:lnTo>
                    <a:lnTo>
                      <a:pt x="1340" y="2972"/>
                    </a:lnTo>
                    <a:close/>
                    <a:moveTo>
                      <a:pt x="419" y="3265"/>
                    </a:moveTo>
                    <a:lnTo>
                      <a:pt x="419" y="3307"/>
                    </a:lnTo>
                    <a:lnTo>
                      <a:pt x="1340" y="3307"/>
                    </a:lnTo>
                    <a:lnTo>
                      <a:pt x="1340" y="3265"/>
                    </a:lnTo>
                    <a:close/>
                    <a:moveTo>
                      <a:pt x="0" y="3182"/>
                    </a:moveTo>
                    <a:lnTo>
                      <a:pt x="0" y="3391"/>
                    </a:lnTo>
                    <a:lnTo>
                      <a:pt x="293" y="3391"/>
                    </a:lnTo>
                    <a:lnTo>
                      <a:pt x="293" y="3182"/>
                    </a:lnTo>
                    <a:close/>
                    <a:moveTo>
                      <a:pt x="419" y="3474"/>
                    </a:moveTo>
                    <a:lnTo>
                      <a:pt x="419" y="3600"/>
                    </a:lnTo>
                    <a:lnTo>
                      <a:pt x="1340" y="3600"/>
                    </a:lnTo>
                    <a:lnTo>
                      <a:pt x="1340" y="3474"/>
                    </a:lnTo>
                    <a:close/>
                    <a:moveTo>
                      <a:pt x="0" y="3516"/>
                    </a:moveTo>
                    <a:lnTo>
                      <a:pt x="0" y="3726"/>
                    </a:lnTo>
                    <a:lnTo>
                      <a:pt x="293" y="3726"/>
                    </a:lnTo>
                    <a:lnTo>
                      <a:pt x="293" y="3516"/>
                    </a:lnTo>
                    <a:close/>
                    <a:moveTo>
                      <a:pt x="252" y="3809"/>
                    </a:moveTo>
                    <a:lnTo>
                      <a:pt x="252" y="3935"/>
                    </a:lnTo>
                    <a:lnTo>
                      <a:pt x="1340" y="3935"/>
                    </a:lnTo>
                    <a:lnTo>
                      <a:pt x="1340" y="3809"/>
                    </a:lnTo>
                    <a:close/>
                    <a:moveTo>
                      <a:pt x="252" y="4102"/>
                    </a:moveTo>
                    <a:lnTo>
                      <a:pt x="252" y="4144"/>
                    </a:lnTo>
                    <a:lnTo>
                      <a:pt x="1340" y="4144"/>
                    </a:lnTo>
                    <a:lnTo>
                      <a:pt x="1340" y="4102"/>
                    </a:lnTo>
                    <a:close/>
                    <a:moveTo>
                      <a:pt x="42" y="4228"/>
                    </a:moveTo>
                    <a:lnTo>
                      <a:pt x="42" y="4395"/>
                    </a:lnTo>
                    <a:lnTo>
                      <a:pt x="252" y="4395"/>
                    </a:lnTo>
                    <a:lnTo>
                      <a:pt x="252" y="422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56"/>
              <p:cNvSpPr/>
              <p:nvPr/>
            </p:nvSpPr>
            <p:spPr>
              <a:xfrm>
                <a:off x="2004925" y="264675"/>
                <a:ext cx="204050" cy="204050"/>
              </a:xfrm>
              <a:custGeom>
                <a:avLst/>
                <a:gdLst/>
                <a:ahLst/>
                <a:cxnLst/>
                <a:rect l="l" t="t" r="r" b="b"/>
                <a:pathLst>
                  <a:path w="8162" h="8162" extrusionOk="0">
                    <a:moveTo>
                      <a:pt x="168" y="0"/>
                    </a:moveTo>
                    <a:cubicBezTo>
                      <a:pt x="42" y="0"/>
                      <a:pt x="1" y="42"/>
                      <a:pt x="1" y="168"/>
                    </a:cubicBezTo>
                    <a:lnTo>
                      <a:pt x="1" y="7994"/>
                    </a:lnTo>
                    <a:cubicBezTo>
                      <a:pt x="1" y="8119"/>
                      <a:pt x="42" y="8161"/>
                      <a:pt x="168" y="8161"/>
                    </a:cubicBezTo>
                    <a:lnTo>
                      <a:pt x="7994" y="8161"/>
                    </a:lnTo>
                    <a:cubicBezTo>
                      <a:pt x="8120" y="8161"/>
                      <a:pt x="8162" y="8119"/>
                      <a:pt x="8162" y="7994"/>
                    </a:cubicBezTo>
                    <a:lnTo>
                      <a:pt x="8162" y="168"/>
                    </a:lnTo>
                    <a:cubicBezTo>
                      <a:pt x="8162" y="42"/>
                      <a:pt x="8120" y="0"/>
                      <a:pt x="79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56"/>
              <p:cNvSpPr/>
              <p:nvPr/>
            </p:nvSpPr>
            <p:spPr>
              <a:xfrm>
                <a:off x="2083400" y="264675"/>
                <a:ext cx="49200" cy="47100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1884" extrusionOk="0">
                    <a:moveTo>
                      <a:pt x="0" y="0"/>
                    </a:moveTo>
                    <a:lnTo>
                      <a:pt x="0" y="1800"/>
                    </a:lnTo>
                    <a:lnTo>
                      <a:pt x="210" y="1800"/>
                    </a:lnTo>
                    <a:cubicBezTo>
                      <a:pt x="220" y="1779"/>
                      <a:pt x="231" y="1771"/>
                      <a:pt x="240" y="1771"/>
                    </a:cubicBezTo>
                    <a:cubicBezTo>
                      <a:pt x="270" y="1771"/>
                      <a:pt x="293" y="1842"/>
                      <a:pt x="293" y="1842"/>
                    </a:cubicBezTo>
                    <a:cubicBezTo>
                      <a:pt x="293" y="1842"/>
                      <a:pt x="377" y="1800"/>
                      <a:pt x="419" y="1800"/>
                    </a:cubicBezTo>
                    <a:cubicBezTo>
                      <a:pt x="436" y="1800"/>
                      <a:pt x="452" y="1806"/>
                      <a:pt x="472" y="1806"/>
                    </a:cubicBezTo>
                    <a:cubicBezTo>
                      <a:pt x="501" y="1806"/>
                      <a:pt x="536" y="1791"/>
                      <a:pt x="586" y="1716"/>
                    </a:cubicBezTo>
                    <a:cubicBezTo>
                      <a:pt x="614" y="1716"/>
                      <a:pt x="642" y="1753"/>
                      <a:pt x="670" y="1753"/>
                    </a:cubicBezTo>
                    <a:cubicBezTo>
                      <a:pt x="684" y="1753"/>
                      <a:pt x="698" y="1744"/>
                      <a:pt x="712" y="1716"/>
                    </a:cubicBezTo>
                    <a:cubicBezTo>
                      <a:pt x="796" y="1716"/>
                      <a:pt x="837" y="1883"/>
                      <a:pt x="837" y="1883"/>
                    </a:cubicBezTo>
                    <a:lnTo>
                      <a:pt x="1005" y="1632"/>
                    </a:lnTo>
                    <a:cubicBezTo>
                      <a:pt x="1034" y="1691"/>
                      <a:pt x="1063" y="1769"/>
                      <a:pt x="1092" y="1769"/>
                    </a:cubicBezTo>
                    <a:cubicBezTo>
                      <a:pt x="1105" y="1769"/>
                      <a:pt x="1118" y="1754"/>
                      <a:pt x="1130" y="1716"/>
                    </a:cubicBezTo>
                    <a:cubicBezTo>
                      <a:pt x="1168" y="1773"/>
                      <a:pt x="1197" y="1795"/>
                      <a:pt x="1222" y="1795"/>
                    </a:cubicBezTo>
                    <a:cubicBezTo>
                      <a:pt x="1252" y="1795"/>
                      <a:pt x="1275" y="1762"/>
                      <a:pt x="1298" y="1716"/>
                    </a:cubicBezTo>
                    <a:cubicBezTo>
                      <a:pt x="1309" y="1705"/>
                      <a:pt x="1323" y="1700"/>
                      <a:pt x="1339" y="1700"/>
                    </a:cubicBezTo>
                    <a:cubicBezTo>
                      <a:pt x="1382" y="1700"/>
                      <a:pt x="1435" y="1739"/>
                      <a:pt x="1465" y="1800"/>
                    </a:cubicBezTo>
                    <a:cubicBezTo>
                      <a:pt x="1507" y="1716"/>
                      <a:pt x="1549" y="1716"/>
                      <a:pt x="1549" y="1716"/>
                    </a:cubicBezTo>
                    <a:cubicBezTo>
                      <a:pt x="1580" y="1653"/>
                      <a:pt x="1606" y="1630"/>
                      <a:pt x="1629" y="1630"/>
                    </a:cubicBezTo>
                    <a:cubicBezTo>
                      <a:pt x="1695" y="1630"/>
                      <a:pt x="1727" y="1842"/>
                      <a:pt x="1758" y="1842"/>
                    </a:cubicBezTo>
                    <a:cubicBezTo>
                      <a:pt x="1792" y="1842"/>
                      <a:pt x="1798" y="1681"/>
                      <a:pt x="1864" y="1681"/>
                    </a:cubicBezTo>
                    <a:cubicBezTo>
                      <a:pt x="1880" y="1681"/>
                      <a:pt x="1901" y="1691"/>
                      <a:pt x="1926" y="1716"/>
                    </a:cubicBezTo>
                    <a:cubicBezTo>
                      <a:pt x="1926" y="1744"/>
                      <a:pt x="1930" y="1753"/>
                      <a:pt x="1936" y="1753"/>
                    </a:cubicBezTo>
                    <a:cubicBezTo>
                      <a:pt x="1949" y="1753"/>
                      <a:pt x="1967" y="1716"/>
                      <a:pt x="1967" y="1716"/>
                    </a:cubicBezTo>
                    <a:lnTo>
                      <a:pt x="18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56"/>
              <p:cNvSpPr/>
              <p:nvPr/>
            </p:nvSpPr>
            <p:spPr>
              <a:xfrm>
                <a:off x="2004925" y="464500"/>
                <a:ext cx="204050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8162" h="169" extrusionOk="0">
                    <a:moveTo>
                      <a:pt x="1" y="1"/>
                    </a:moveTo>
                    <a:cubicBezTo>
                      <a:pt x="1" y="84"/>
                      <a:pt x="84" y="168"/>
                      <a:pt x="168" y="168"/>
                    </a:cubicBezTo>
                    <a:lnTo>
                      <a:pt x="7994" y="168"/>
                    </a:lnTo>
                    <a:cubicBezTo>
                      <a:pt x="8120" y="168"/>
                      <a:pt x="8162" y="126"/>
                      <a:pt x="8162" y="1"/>
                    </a:cubicBezTo>
                    <a:close/>
                  </a:path>
                </a:pathLst>
              </a:custGeom>
              <a:solidFill>
                <a:srgbClr val="434343">
                  <a:alpha val="58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56"/>
              <p:cNvSpPr/>
              <p:nvPr/>
            </p:nvSpPr>
            <p:spPr>
              <a:xfrm>
                <a:off x="2083400" y="426575"/>
                <a:ext cx="47100" cy="42150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1686" extrusionOk="0">
                    <a:moveTo>
                      <a:pt x="858" y="1"/>
                    </a:moveTo>
                    <a:cubicBezTo>
                      <a:pt x="848" y="1"/>
                      <a:pt x="837" y="11"/>
                      <a:pt x="837" y="53"/>
                    </a:cubicBezTo>
                    <a:cubicBezTo>
                      <a:pt x="837" y="137"/>
                      <a:pt x="754" y="179"/>
                      <a:pt x="754" y="179"/>
                    </a:cubicBezTo>
                    <a:cubicBezTo>
                      <a:pt x="754" y="179"/>
                      <a:pt x="712" y="179"/>
                      <a:pt x="712" y="137"/>
                    </a:cubicBezTo>
                    <a:cubicBezTo>
                      <a:pt x="712" y="220"/>
                      <a:pt x="670" y="346"/>
                      <a:pt x="670" y="346"/>
                    </a:cubicBezTo>
                    <a:cubicBezTo>
                      <a:pt x="670" y="324"/>
                      <a:pt x="667" y="316"/>
                      <a:pt x="663" y="316"/>
                    </a:cubicBezTo>
                    <a:cubicBezTo>
                      <a:pt x="653" y="316"/>
                      <a:pt x="637" y="355"/>
                      <a:pt x="631" y="355"/>
                    </a:cubicBezTo>
                    <a:cubicBezTo>
                      <a:pt x="629" y="355"/>
                      <a:pt x="628" y="352"/>
                      <a:pt x="628" y="346"/>
                    </a:cubicBezTo>
                    <a:lnTo>
                      <a:pt x="503" y="430"/>
                    </a:lnTo>
                    <a:lnTo>
                      <a:pt x="461" y="346"/>
                    </a:lnTo>
                    <a:cubicBezTo>
                      <a:pt x="461" y="262"/>
                      <a:pt x="419" y="220"/>
                      <a:pt x="419" y="220"/>
                    </a:cubicBezTo>
                    <a:cubicBezTo>
                      <a:pt x="356" y="220"/>
                      <a:pt x="340" y="150"/>
                      <a:pt x="337" y="150"/>
                    </a:cubicBezTo>
                    <a:cubicBezTo>
                      <a:pt x="335" y="150"/>
                      <a:pt x="335" y="158"/>
                      <a:pt x="335" y="179"/>
                    </a:cubicBezTo>
                    <a:cubicBezTo>
                      <a:pt x="335" y="199"/>
                      <a:pt x="325" y="210"/>
                      <a:pt x="309" y="210"/>
                    </a:cubicBezTo>
                    <a:cubicBezTo>
                      <a:pt x="293" y="210"/>
                      <a:pt x="272" y="199"/>
                      <a:pt x="252" y="179"/>
                    </a:cubicBezTo>
                    <a:cubicBezTo>
                      <a:pt x="252" y="151"/>
                      <a:pt x="247" y="141"/>
                      <a:pt x="241" y="141"/>
                    </a:cubicBezTo>
                    <a:cubicBezTo>
                      <a:pt x="228" y="141"/>
                      <a:pt x="210" y="179"/>
                      <a:pt x="210" y="179"/>
                    </a:cubicBezTo>
                    <a:lnTo>
                      <a:pt x="0" y="1685"/>
                    </a:lnTo>
                    <a:lnTo>
                      <a:pt x="1884" y="1685"/>
                    </a:lnTo>
                    <a:lnTo>
                      <a:pt x="1884" y="179"/>
                    </a:lnTo>
                    <a:lnTo>
                      <a:pt x="1842" y="179"/>
                    </a:lnTo>
                    <a:cubicBezTo>
                      <a:pt x="1842" y="179"/>
                      <a:pt x="1805" y="160"/>
                      <a:pt x="1780" y="160"/>
                    </a:cubicBezTo>
                    <a:cubicBezTo>
                      <a:pt x="1768" y="160"/>
                      <a:pt x="1758" y="165"/>
                      <a:pt x="1758" y="179"/>
                    </a:cubicBezTo>
                    <a:cubicBezTo>
                      <a:pt x="1758" y="179"/>
                      <a:pt x="1731" y="286"/>
                      <a:pt x="1721" y="286"/>
                    </a:cubicBezTo>
                    <a:cubicBezTo>
                      <a:pt x="1718" y="286"/>
                      <a:pt x="1716" y="279"/>
                      <a:pt x="1716" y="262"/>
                    </a:cubicBezTo>
                    <a:cubicBezTo>
                      <a:pt x="1716" y="304"/>
                      <a:pt x="1706" y="325"/>
                      <a:pt x="1695" y="325"/>
                    </a:cubicBezTo>
                    <a:cubicBezTo>
                      <a:pt x="1685" y="325"/>
                      <a:pt x="1675" y="304"/>
                      <a:pt x="1675" y="262"/>
                    </a:cubicBezTo>
                    <a:cubicBezTo>
                      <a:pt x="1675" y="262"/>
                      <a:pt x="1647" y="290"/>
                      <a:pt x="1624" y="290"/>
                    </a:cubicBezTo>
                    <a:cubicBezTo>
                      <a:pt x="1606" y="290"/>
                      <a:pt x="1591" y="274"/>
                      <a:pt x="1591" y="220"/>
                    </a:cubicBezTo>
                    <a:cubicBezTo>
                      <a:pt x="1591" y="206"/>
                      <a:pt x="1591" y="202"/>
                      <a:pt x="1589" y="202"/>
                    </a:cubicBezTo>
                    <a:cubicBezTo>
                      <a:pt x="1586" y="202"/>
                      <a:pt x="1577" y="220"/>
                      <a:pt x="1549" y="220"/>
                    </a:cubicBezTo>
                    <a:cubicBezTo>
                      <a:pt x="1549" y="220"/>
                      <a:pt x="1507" y="220"/>
                      <a:pt x="1507" y="262"/>
                    </a:cubicBezTo>
                    <a:cubicBezTo>
                      <a:pt x="1507" y="279"/>
                      <a:pt x="1505" y="286"/>
                      <a:pt x="1503" y="286"/>
                    </a:cubicBezTo>
                    <a:cubicBezTo>
                      <a:pt x="1492" y="286"/>
                      <a:pt x="1465" y="179"/>
                      <a:pt x="1465" y="179"/>
                    </a:cubicBezTo>
                    <a:cubicBezTo>
                      <a:pt x="1465" y="199"/>
                      <a:pt x="1444" y="199"/>
                      <a:pt x="1423" y="199"/>
                    </a:cubicBezTo>
                    <a:cubicBezTo>
                      <a:pt x="1402" y="199"/>
                      <a:pt x="1382" y="199"/>
                      <a:pt x="1382" y="220"/>
                    </a:cubicBezTo>
                    <a:cubicBezTo>
                      <a:pt x="1382" y="206"/>
                      <a:pt x="1377" y="202"/>
                      <a:pt x="1371" y="202"/>
                    </a:cubicBezTo>
                    <a:cubicBezTo>
                      <a:pt x="1358" y="202"/>
                      <a:pt x="1340" y="220"/>
                      <a:pt x="1340" y="220"/>
                    </a:cubicBezTo>
                    <a:lnTo>
                      <a:pt x="1298" y="388"/>
                    </a:lnTo>
                    <a:cubicBezTo>
                      <a:pt x="1298" y="388"/>
                      <a:pt x="1256" y="346"/>
                      <a:pt x="1256" y="262"/>
                    </a:cubicBezTo>
                    <a:cubicBezTo>
                      <a:pt x="1256" y="199"/>
                      <a:pt x="1235" y="189"/>
                      <a:pt x="1214" y="189"/>
                    </a:cubicBezTo>
                    <a:cubicBezTo>
                      <a:pt x="1204" y="189"/>
                      <a:pt x="1193" y="192"/>
                      <a:pt x="1185" y="192"/>
                    </a:cubicBezTo>
                    <a:cubicBezTo>
                      <a:pt x="1178" y="192"/>
                      <a:pt x="1172" y="189"/>
                      <a:pt x="1172" y="179"/>
                    </a:cubicBezTo>
                    <a:cubicBezTo>
                      <a:pt x="1172" y="220"/>
                      <a:pt x="1130" y="262"/>
                      <a:pt x="1130" y="262"/>
                    </a:cubicBezTo>
                    <a:cubicBezTo>
                      <a:pt x="1126" y="257"/>
                      <a:pt x="1121" y="255"/>
                      <a:pt x="1116" y="255"/>
                    </a:cubicBezTo>
                    <a:cubicBezTo>
                      <a:pt x="1091" y="255"/>
                      <a:pt x="1068" y="310"/>
                      <a:pt x="1056" y="310"/>
                    </a:cubicBezTo>
                    <a:cubicBezTo>
                      <a:pt x="1050" y="310"/>
                      <a:pt x="1047" y="298"/>
                      <a:pt x="1047" y="262"/>
                    </a:cubicBezTo>
                    <a:cubicBezTo>
                      <a:pt x="1047" y="220"/>
                      <a:pt x="963" y="53"/>
                      <a:pt x="963" y="53"/>
                    </a:cubicBezTo>
                    <a:cubicBezTo>
                      <a:pt x="945" y="18"/>
                      <a:pt x="935" y="5"/>
                      <a:pt x="929" y="5"/>
                    </a:cubicBezTo>
                    <a:cubicBezTo>
                      <a:pt x="921" y="5"/>
                      <a:pt x="921" y="29"/>
                      <a:pt x="921" y="53"/>
                    </a:cubicBezTo>
                    <a:cubicBezTo>
                      <a:pt x="921" y="32"/>
                      <a:pt x="911" y="32"/>
                      <a:pt x="900" y="32"/>
                    </a:cubicBezTo>
                    <a:cubicBezTo>
                      <a:pt x="890" y="32"/>
                      <a:pt x="879" y="32"/>
                      <a:pt x="879" y="11"/>
                    </a:cubicBezTo>
                    <a:cubicBezTo>
                      <a:pt x="879" y="11"/>
                      <a:pt x="869" y="1"/>
                      <a:pt x="8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56"/>
              <p:cNvSpPr/>
              <p:nvPr/>
            </p:nvSpPr>
            <p:spPr>
              <a:xfrm>
                <a:off x="2156650" y="305475"/>
                <a:ext cx="41875" cy="120350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4814" extrusionOk="0">
                    <a:moveTo>
                      <a:pt x="0" y="0"/>
                    </a:moveTo>
                    <a:lnTo>
                      <a:pt x="0" y="4813"/>
                    </a:lnTo>
                    <a:lnTo>
                      <a:pt x="1674" y="4813"/>
                    </a:lnTo>
                    <a:lnTo>
                      <a:pt x="16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56"/>
              <p:cNvSpPr/>
              <p:nvPr/>
            </p:nvSpPr>
            <p:spPr>
              <a:xfrm>
                <a:off x="2021675" y="411150"/>
                <a:ext cx="49200" cy="45000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1800" extrusionOk="0">
                    <a:moveTo>
                      <a:pt x="628" y="210"/>
                    </a:moveTo>
                    <a:lnTo>
                      <a:pt x="419" y="461"/>
                    </a:lnTo>
                    <a:lnTo>
                      <a:pt x="837" y="461"/>
                    </a:lnTo>
                    <a:lnTo>
                      <a:pt x="628" y="210"/>
                    </a:lnTo>
                    <a:close/>
                    <a:moveTo>
                      <a:pt x="1381" y="210"/>
                    </a:moveTo>
                    <a:lnTo>
                      <a:pt x="1172" y="461"/>
                    </a:lnTo>
                    <a:lnTo>
                      <a:pt x="1591" y="461"/>
                    </a:lnTo>
                    <a:lnTo>
                      <a:pt x="1381" y="210"/>
                    </a:lnTo>
                    <a:close/>
                    <a:moveTo>
                      <a:pt x="586" y="586"/>
                    </a:moveTo>
                    <a:lnTo>
                      <a:pt x="586" y="1381"/>
                    </a:lnTo>
                    <a:lnTo>
                      <a:pt x="670" y="1381"/>
                    </a:lnTo>
                    <a:lnTo>
                      <a:pt x="670" y="586"/>
                    </a:lnTo>
                    <a:close/>
                    <a:moveTo>
                      <a:pt x="1298" y="586"/>
                    </a:moveTo>
                    <a:lnTo>
                      <a:pt x="1298" y="1381"/>
                    </a:lnTo>
                    <a:lnTo>
                      <a:pt x="1423" y="1381"/>
                    </a:lnTo>
                    <a:lnTo>
                      <a:pt x="1423" y="586"/>
                    </a:lnTo>
                    <a:close/>
                    <a:moveTo>
                      <a:pt x="377" y="1423"/>
                    </a:moveTo>
                    <a:lnTo>
                      <a:pt x="377" y="1507"/>
                    </a:lnTo>
                    <a:lnTo>
                      <a:pt x="1674" y="1507"/>
                    </a:lnTo>
                    <a:lnTo>
                      <a:pt x="1674" y="1423"/>
                    </a:lnTo>
                    <a:close/>
                    <a:moveTo>
                      <a:pt x="1925" y="42"/>
                    </a:moveTo>
                    <a:lnTo>
                      <a:pt x="1925" y="1674"/>
                    </a:lnTo>
                    <a:lnTo>
                      <a:pt x="126" y="1674"/>
                    </a:lnTo>
                    <a:lnTo>
                      <a:pt x="126" y="42"/>
                    </a:lnTo>
                    <a:close/>
                    <a:moveTo>
                      <a:pt x="0" y="0"/>
                    </a:moveTo>
                    <a:lnTo>
                      <a:pt x="0" y="1800"/>
                    </a:lnTo>
                    <a:lnTo>
                      <a:pt x="1967" y="1800"/>
                    </a:lnTo>
                    <a:lnTo>
                      <a:pt x="19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56"/>
              <p:cNvSpPr/>
              <p:nvPr/>
            </p:nvSpPr>
            <p:spPr>
              <a:xfrm>
                <a:off x="2160825" y="310700"/>
                <a:ext cx="33500" cy="10990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4396" extrusionOk="0">
                    <a:moveTo>
                      <a:pt x="42" y="1"/>
                    </a:moveTo>
                    <a:lnTo>
                      <a:pt x="42" y="168"/>
                    </a:lnTo>
                    <a:lnTo>
                      <a:pt x="252" y="168"/>
                    </a:lnTo>
                    <a:lnTo>
                      <a:pt x="252" y="1"/>
                    </a:lnTo>
                    <a:close/>
                    <a:moveTo>
                      <a:pt x="1340" y="419"/>
                    </a:moveTo>
                    <a:lnTo>
                      <a:pt x="252" y="461"/>
                    </a:lnTo>
                    <a:lnTo>
                      <a:pt x="1340" y="461"/>
                    </a:lnTo>
                    <a:lnTo>
                      <a:pt x="1340" y="419"/>
                    </a:lnTo>
                    <a:close/>
                    <a:moveTo>
                      <a:pt x="252" y="587"/>
                    </a:moveTo>
                    <a:lnTo>
                      <a:pt x="252" y="670"/>
                    </a:lnTo>
                    <a:lnTo>
                      <a:pt x="1340" y="670"/>
                    </a:lnTo>
                    <a:lnTo>
                      <a:pt x="1340" y="587"/>
                    </a:lnTo>
                    <a:close/>
                    <a:moveTo>
                      <a:pt x="252" y="796"/>
                    </a:moveTo>
                    <a:lnTo>
                      <a:pt x="252" y="838"/>
                    </a:lnTo>
                    <a:lnTo>
                      <a:pt x="1340" y="838"/>
                    </a:lnTo>
                    <a:lnTo>
                      <a:pt x="1340" y="796"/>
                    </a:lnTo>
                    <a:close/>
                    <a:moveTo>
                      <a:pt x="419" y="880"/>
                    </a:moveTo>
                    <a:lnTo>
                      <a:pt x="419" y="1005"/>
                    </a:lnTo>
                    <a:lnTo>
                      <a:pt x="1340" y="1005"/>
                    </a:lnTo>
                    <a:lnTo>
                      <a:pt x="1340" y="880"/>
                    </a:lnTo>
                    <a:close/>
                    <a:moveTo>
                      <a:pt x="0" y="921"/>
                    </a:moveTo>
                    <a:lnTo>
                      <a:pt x="0" y="1131"/>
                    </a:lnTo>
                    <a:lnTo>
                      <a:pt x="293" y="1131"/>
                    </a:lnTo>
                    <a:lnTo>
                      <a:pt x="293" y="921"/>
                    </a:lnTo>
                    <a:close/>
                    <a:moveTo>
                      <a:pt x="419" y="1131"/>
                    </a:moveTo>
                    <a:lnTo>
                      <a:pt x="419" y="1214"/>
                    </a:lnTo>
                    <a:lnTo>
                      <a:pt x="1340" y="1214"/>
                    </a:lnTo>
                    <a:lnTo>
                      <a:pt x="419" y="1131"/>
                    </a:lnTo>
                    <a:close/>
                    <a:moveTo>
                      <a:pt x="0" y="1256"/>
                    </a:moveTo>
                    <a:lnTo>
                      <a:pt x="0" y="1465"/>
                    </a:lnTo>
                    <a:lnTo>
                      <a:pt x="293" y="1465"/>
                    </a:lnTo>
                    <a:lnTo>
                      <a:pt x="293" y="1256"/>
                    </a:lnTo>
                    <a:close/>
                    <a:moveTo>
                      <a:pt x="419" y="1424"/>
                    </a:moveTo>
                    <a:lnTo>
                      <a:pt x="419" y="1549"/>
                    </a:lnTo>
                    <a:lnTo>
                      <a:pt x="1340" y="1549"/>
                    </a:lnTo>
                    <a:lnTo>
                      <a:pt x="1340" y="1424"/>
                    </a:lnTo>
                    <a:close/>
                    <a:moveTo>
                      <a:pt x="0" y="1549"/>
                    </a:moveTo>
                    <a:lnTo>
                      <a:pt x="0" y="1758"/>
                    </a:lnTo>
                    <a:lnTo>
                      <a:pt x="293" y="1758"/>
                    </a:lnTo>
                    <a:lnTo>
                      <a:pt x="293" y="1549"/>
                    </a:lnTo>
                    <a:close/>
                    <a:moveTo>
                      <a:pt x="419" y="1717"/>
                    </a:moveTo>
                    <a:lnTo>
                      <a:pt x="419" y="1758"/>
                    </a:lnTo>
                    <a:lnTo>
                      <a:pt x="1340" y="1758"/>
                    </a:lnTo>
                    <a:lnTo>
                      <a:pt x="1340" y="1717"/>
                    </a:lnTo>
                    <a:close/>
                    <a:moveTo>
                      <a:pt x="419" y="1926"/>
                    </a:moveTo>
                    <a:lnTo>
                      <a:pt x="419" y="1968"/>
                    </a:lnTo>
                    <a:lnTo>
                      <a:pt x="1340" y="1968"/>
                    </a:lnTo>
                    <a:lnTo>
                      <a:pt x="1340" y="1926"/>
                    </a:lnTo>
                    <a:close/>
                    <a:moveTo>
                      <a:pt x="0" y="1926"/>
                    </a:moveTo>
                    <a:lnTo>
                      <a:pt x="0" y="2135"/>
                    </a:lnTo>
                    <a:lnTo>
                      <a:pt x="293" y="2135"/>
                    </a:lnTo>
                    <a:lnTo>
                      <a:pt x="293" y="1926"/>
                    </a:lnTo>
                    <a:close/>
                    <a:moveTo>
                      <a:pt x="419" y="2135"/>
                    </a:moveTo>
                    <a:lnTo>
                      <a:pt x="419" y="2261"/>
                    </a:lnTo>
                    <a:lnTo>
                      <a:pt x="1340" y="2261"/>
                    </a:lnTo>
                    <a:lnTo>
                      <a:pt x="1340" y="2135"/>
                    </a:lnTo>
                    <a:close/>
                    <a:moveTo>
                      <a:pt x="252" y="2344"/>
                    </a:moveTo>
                    <a:lnTo>
                      <a:pt x="252" y="2386"/>
                    </a:lnTo>
                    <a:lnTo>
                      <a:pt x="1340" y="2386"/>
                    </a:lnTo>
                    <a:lnTo>
                      <a:pt x="252" y="2344"/>
                    </a:lnTo>
                    <a:close/>
                    <a:moveTo>
                      <a:pt x="419" y="2512"/>
                    </a:moveTo>
                    <a:lnTo>
                      <a:pt x="419" y="2595"/>
                    </a:lnTo>
                    <a:lnTo>
                      <a:pt x="1340" y="2595"/>
                    </a:lnTo>
                    <a:lnTo>
                      <a:pt x="1340" y="2512"/>
                    </a:lnTo>
                    <a:close/>
                    <a:moveTo>
                      <a:pt x="0" y="2554"/>
                    </a:moveTo>
                    <a:lnTo>
                      <a:pt x="0" y="2763"/>
                    </a:lnTo>
                    <a:lnTo>
                      <a:pt x="293" y="2763"/>
                    </a:lnTo>
                    <a:lnTo>
                      <a:pt x="293" y="2554"/>
                    </a:lnTo>
                    <a:close/>
                    <a:moveTo>
                      <a:pt x="419" y="2721"/>
                    </a:moveTo>
                    <a:lnTo>
                      <a:pt x="419" y="2763"/>
                    </a:lnTo>
                    <a:lnTo>
                      <a:pt x="1340" y="2763"/>
                    </a:lnTo>
                    <a:lnTo>
                      <a:pt x="1340" y="2721"/>
                    </a:lnTo>
                    <a:close/>
                    <a:moveTo>
                      <a:pt x="0" y="2888"/>
                    </a:moveTo>
                    <a:lnTo>
                      <a:pt x="0" y="3098"/>
                    </a:lnTo>
                    <a:lnTo>
                      <a:pt x="293" y="3098"/>
                    </a:lnTo>
                    <a:lnTo>
                      <a:pt x="293" y="2888"/>
                    </a:lnTo>
                    <a:close/>
                    <a:moveTo>
                      <a:pt x="419" y="2972"/>
                    </a:moveTo>
                    <a:lnTo>
                      <a:pt x="419" y="3098"/>
                    </a:lnTo>
                    <a:lnTo>
                      <a:pt x="1340" y="3098"/>
                    </a:lnTo>
                    <a:lnTo>
                      <a:pt x="1340" y="2972"/>
                    </a:lnTo>
                    <a:close/>
                    <a:moveTo>
                      <a:pt x="419" y="3223"/>
                    </a:moveTo>
                    <a:lnTo>
                      <a:pt x="419" y="3307"/>
                    </a:lnTo>
                    <a:lnTo>
                      <a:pt x="1340" y="3307"/>
                    </a:lnTo>
                    <a:lnTo>
                      <a:pt x="1340" y="3223"/>
                    </a:lnTo>
                    <a:close/>
                    <a:moveTo>
                      <a:pt x="0" y="3181"/>
                    </a:moveTo>
                    <a:lnTo>
                      <a:pt x="0" y="3391"/>
                    </a:lnTo>
                    <a:lnTo>
                      <a:pt x="293" y="3391"/>
                    </a:lnTo>
                    <a:lnTo>
                      <a:pt x="293" y="3181"/>
                    </a:lnTo>
                    <a:close/>
                    <a:moveTo>
                      <a:pt x="419" y="3516"/>
                    </a:moveTo>
                    <a:lnTo>
                      <a:pt x="419" y="3642"/>
                    </a:lnTo>
                    <a:lnTo>
                      <a:pt x="1340" y="3642"/>
                    </a:lnTo>
                    <a:lnTo>
                      <a:pt x="1340" y="3516"/>
                    </a:lnTo>
                    <a:close/>
                    <a:moveTo>
                      <a:pt x="0" y="3558"/>
                    </a:moveTo>
                    <a:lnTo>
                      <a:pt x="0" y="3767"/>
                    </a:lnTo>
                    <a:lnTo>
                      <a:pt x="293" y="3767"/>
                    </a:lnTo>
                    <a:lnTo>
                      <a:pt x="293" y="3558"/>
                    </a:lnTo>
                    <a:close/>
                    <a:moveTo>
                      <a:pt x="252" y="3809"/>
                    </a:moveTo>
                    <a:lnTo>
                      <a:pt x="252" y="3935"/>
                    </a:lnTo>
                    <a:lnTo>
                      <a:pt x="1340" y="3935"/>
                    </a:lnTo>
                    <a:lnTo>
                      <a:pt x="1340" y="3809"/>
                    </a:lnTo>
                    <a:close/>
                    <a:moveTo>
                      <a:pt x="252" y="4144"/>
                    </a:moveTo>
                    <a:lnTo>
                      <a:pt x="252" y="4186"/>
                    </a:lnTo>
                    <a:lnTo>
                      <a:pt x="1340" y="4186"/>
                    </a:lnTo>
                    <a:lnTo>
                      <a:pt x="1340" y="4144"/>
                    </a:lnTo>
                    <a:close/>
                    <a:moveTo>
                      <a:pt x="42" y="4228"/>
                    </a:moveTo>
                    <a:lnTo>
                      <a:pt x="42" y="4395"/>
                    </a:lnTo>
                    <a:lnTo>
                      <a:pt x="252" y="4395"/>
                    </a:lnTo>
                    <a:lnTo>
                      <a:pt x="252" y="422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56"/>
              <p:cNvSpPr/>
              <p:nvPr/>
            </p:nvSpPr>
            <p:spPr>
              <a:xfrm>
                <a:off x="2005975" y="767925"/>
                <a:ext cx="204050" cy="204050"/>
              </a:xfrm>
              <a:custGeom>
                <a:avLst/>
                <a:gdLst/>
                <a:ahLst/>
                <a:cxnLst/>
                <a:rect l="l" t="t" r="r" b="b"/>
                <a:pathLst>
                  <a:path w="8162" h="8162" extrusionOk="0">
                    <a:moveTo>
                      <a:pt x="168" y="1"/>
                    </a:moveTo>
                    <a:cubicBezTo>
                      <a:pt x="42" y="1"/>
                      <a:pt x="0" y="84"/>
                      <a:pt x="0" y="168"/>
                    </a:cubicBezTo>
                    <a:lnTo>
                      <a:pt x="0" y="8036"/>
                    </a:lnTo>
                    <a:cubicBezTo>
                      <a:pt x="0" y="8120"/>
                      <a:pt x="42" y="8162"/>
                      <a:pt x="168" y="8162"/>
                    </a:cubicBezTo>
                    <a:lnTo>
                      <a:pt x="7994" y="8162"/>
                    </a:lnTo>
                    <a:cubicBezTo>
                      <a:pt x="8120" y="8162"/>
                      <a:pt x="8161" y="8120"/>
                      <a:pt x="8161" y="8036"/>
                    </a:cubicBezTo>
                    <a:lnTo>
                      <a:pt x="8161" y="168"/>
                    </a:lnTo>
                    <a:cubicBezTo>
                      <a:pt x="8161" y="84"/>
                      <a:pt x="8120" y="1"/>
                      <a:pt x="79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56"/>
              <p:cNvSpPr/>
              <p:nvPr/>
            </p:nvSpPr>
            <p:spPr>
              <a:xfrm>
                <a:off x="2084450" y="767925"/>
                <a:ext cx="492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1885" extrusionOk="0">
                    <a:moveTo>
                      <a:pt x="0" y="1"/>
                    </a:moveTo>
                    <a:lnTo>
                      <a:pt x="0" y="1800"/>
                    </a:lnTo>
                    <a:lnTo>
                      <a:pt x="210" y="1800"/>
                    </a:lnTo>
                    <a:cubicBezTo>
                      <a:pt x="218" y="1792"/>
                      <a:pt x="228" y="1789"/>
                      <a:pt x="239" y="1789"/>
                    </a:cubicBezTo>
                    <a:cubicBezTo>
                      <a:pt x="282" y="1789"/>
                      <a:pt x="335" y="1842"/>
                      <a:pt x="335" y="1842"/>
                    </a:cubicBezTo>
                    <a:cubicBezTo>
                      <a:pt x="335" y="1842"/>
                      <a:pt x="377" y="1800"/>
                      <a:pt x="419" y="1800"/>
                    </a:cubicBezTo>
                    <a:cubicBezTo>
                      <a:pt x="440" y="1800"/>
                      <a:pt x="471" y="1811"/>
                      <a:pt x="503" y="1811"/>
                    </a:cubicBezTo>
                    <a:cubicBezTo>
                      <a:pt x="534" y="1811"/>
                      <a:pt x="565" y="1800"/>
                      <a:pt x="586" y="1758"/>
                    </a:cubicBezTo>
                    <a:cubicBezTo>
                      <a:pt x="614" y="1758"/>
                      <a:pt x="642" y="1777"/>
                      <a:pt x="682" y="1777"/>
                    </a:cubicBezTo>
                    <a:cubicBezTo>
                      <a:pt x="702" y="1777"/>
                      <a:pt x="726" y="1772"/>
                      <a:pt x="754" y="1758"/>
                    </a:cubicBezTo>
                    <a:cubicBezTo>
                      <a:pt x="795" y="1758"/>
                      <a:pt x="837" y="1884"/>
                      <a:pt x="837" y="1884"/>
                    </a:cubicBezTo>
                    <a:lnTo>
                      <a:pt x="1005" y="1633"/>
                    </a:lnTo>
                    <a:cubicBezTo>
                      <a:pt x="1035" y="1723"/>
                      <a:pt x="1065" y="1792"/>
                      <a:pt x="1111" y="1792"/>
                    </a:cubicBezTo>
                    <a:cubicBezTo>
                      <a:pt x="1129" y="1792"/>
                      <a:pt x="1149" y="1782"/>
                      <a:pt x="1172" y="1758"/>
                    </a:cubicBezTo>
                    <a:cubicBezTo>
                      <a:pt x="1190" y="1794"/>
                      <a:pt x="1208" y="1807"/>
                      <a:pt x="1225" y="1807"/>
                    </a:cubicBezTo>
                    <a:cubicBezTo>
                      <a:pt x="1249" y="1807"/>
                      <a:pt x="1274" y="1783"/>
                      <a:pt x="1298" y="1758"/>
                    </a:cubicBezTo>
                    <a:cubicBezTo>
                      <a:pt x="1324" y="1732"/>
                      <a:pt x="1346" y="1723"/>
                      <a:pt x="1365" y="1723"/>
                    </a:cubicBezTo>
                    <a:cubicBezTo>
                      <a:pt x="1407" y="1723"/>
                      <a:pt x="1436" y="1771"/>
                      <a:pt x="1465" y="1800"/>
                    </a:cubicBezTo>
                    <a:cubicBezTo>
                      <a:pt x="1507" y="1758"/>
                      <a:pt x="1549" y="1758"/>
                      <a:pt x="1549" y="1758"/>
                    </a:cubicBezTo>
                    <a:cubicBezTo>
                      <a:pt x="1584" y="1676"/>
                      <a:pt x="1613" y="1647"/>
                      <a:pt x="1636" y="1647"/>
                    </a:cubicBezTo>
                    <a:cubicBezTo>
                      <a:pt x="1698" y="1647"/>
                      <a:pt x="1728" y="1842"/>
                      <a:pt x="1758" y="1842"/>
                    </a:cubicBezTo>
                    <a:cubicBezTo>
                      <a:pt x="1821" y="1842"/>
                      <a:pt x="1837" y="1701"/>
                      <a:pt x="1876" y="1701"/>
                    </a:cubicBezTo>
                    <a:cubicBezTo>
                      <a:pt x="1889" y="1701"/>
                      <a:pt x="1905" y="1717"/>
                      <a:pt x="1925" y="1758"/>
                    </a:cubicBezTo>
                    <a:cubicBezTo>
                      <a:pt x="1925" y="1772"/>
                      <a:pt x="1930" y="1777"/>
                      <a:pt x="1936" y="1777"/>
                    </a:cubicBezTo>
                    <a:cubicBezTo>
                      <a:pt x="1949" y="1777"/>
                      <a:pt x="1967" y="1758"/>
                      <a:pt x="1967" y="1758"/>
                    </a:cubicBezTo>
                    <a:lnTo>
                      <a:pt x="18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56"/>
              <p:cNvSpPr/>
              <p:nvPr/>
            </p:nvSpPr>
            <p:spPr>
              <a:xfrm>
                <a:off x="2004925" y="968825"/>
                <a:ext cx="205100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26" extrusionOk="0">
                    <a:moveTo>
                      <a:pt x="42" y="0"/>
                    </a:moveTo>
                    <a:cubicBezTo>
                      <a:pt x="1" y="84"/>
                      <a:pt x="84" y="126"/>
                      <a:pt x="210" y="126"/>
                    </a:cubicBezTo>
                    <a:lnTo>
                      <a:pt x="8036" y="126"/>
                    </a:lnTo>
                    <a:cubicBezTo>
                      <a:pt x="8162" y="126"/>
                      <a:pt x="8203" y="84"/>
                      <a:pt x="8203" y="0"/>
                    </a:cubicBezTo>
                    <a:close/>
                  </a:path>
                </a:pathLst>
              </a:custGeom>
              <a:solidFill>
                <a:srgbClr val="434343">
                  <a:alpha val="58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56"/>
              <p:cNvSpPr/>
              <p:nvPr/>
            </p:nvSpPr>
            <p:spPr>
              <a:xfrm>
                <a:off x="2083400" y="929850"/>
                <a:ext cx="47100" cy="42125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1685" extrusionOk="0">
                    <a:moveTo>
                      <a:pt x="858" y="0"/>
                    </a:moveTo>
                    <a:cubicBezTo>
                      <a:pt x="848" y="0"/>
                      <a:pt x="837" y="11"/>
                      <a:pt x="837" y="53"/>
                    </a:cubicBezTo>
                    <a:cubicBezTo>
                      <a:pt x="837" y="136"/>
                      <a:pt x="754" y="178"/>
                      <a:pt x="754" y="178"/>
                    </a:cubicBezTo>
                    <a:cubicBezTo>
                      <a:pt x="754" y="178"/>
                      <a:pt x="712" y="178"/>
                      <a:pt x="712" y="136"/>
                    </a:cubicBezTo>
                    <a:cubicBezTo>
                      <a:pt x="712" y="220"/>
                      <a:pt x="670" y="345"/>
                      <a:pt x="670" y="345"/>
                    </a:cubicBezTo>
                    <a:cubicBezTo>
                      <a:pt x="670" y="337"/>
                      <a:pt x="668" y="333"/>
                      <a:pt x="665" y="333"/>
                    </a:cubicBezTo>
                    <a:cubicBezTo>
                      <a:pt x="657" y="333"/>
                      <a:pt x="641" y="358"/>
                      <a:pt x="633" y="358"/>
                    </a:cubicBezTo>
                    <a:cubicBezTo>
                      <a:pt x="630" y="358"/>
                      <a:pt x="628" y="354"/>
                      <a:pt x="628" y="345"/>
                    </a:cubicBezTo>
                    <a:lnTo>
                      <a:pt x="503" y="429"/>
                    </a:lnTo>
                    <a:lnTo>
                      <a:pt x="461" y="345"/>
                    </a:lnTo>
                    <a:cubicBezTo>
                      <a:pt x="461" y="304"/>
                      <a:pt x="419" y="220"/>
                      <a:pt x="419" y="220"/>
                    </a:cubicBezTo>
                    <a:cubicBezTo>
                      <a:pt x="352" y="220"/>
                      <a:pt x="339" y="166"/>
                      <a:pt x="336" y="166"/>
                    </a:cubicBezTo>
                    <a:cubicBezTo>
                      <a:pt x="335" y="166"/>
                      <a:pt x="335" y="170"/>
                      <a:pt x="335" y="178"/>
                    </a:cubicBezTo>
                    <a:cubicBezTo>
                      <a:pt x="335" y="199"/>
                      <a:pt x="325" y="209"/>
                      <a:pt x="309" y="209"/>
                    </a:cubicBezTo>
                    <a:cubicBezTo>
                      <a:pt x="293" y="209"/>
                      <a:pt x="272" y="199"/>
                      <a:pt x="252" y="178"/>
                    </a:cubicBezTo>
                    <a:cubicBezTo>
                      <a:pt x="252" y="164"/>
                      <a:pt x="247" y="159"/>
                      <a:pt x="241" y="159"/>
                    </a:cubicBezTo>
                    <a:cubicBezTo>
                      <a:pt x="228" y="159"/>
                      <a:pt x="210" y="178"/>
                      <a:pt x="210" y="178"/>
                    </a:cubicBezTo>
                    <a:lnTo>
                      <a:pt x="0" y="1685"/>
                    </a:lnTo>
                    <a:lnTo>
                      <a:pt x="1884" y="1685"/>
                    </a:lnTo>
                    <a:lnTo>
                      <a:pt x="1884" y="178"/>
                    </a:lnTo>
                    <a:lnTo>
                      <a:pt x="1842" y="178"/>
                    </a:lnTo>
                    <a:cubicBezTo>
                      <a:pt x="1842" y="178"/>
                      <a:pt x="1805" y="159"/>
                      <a:pt x="1780" y="159"/>
                    </a:cubicBezTo>
                    <a:cubicBezTo>
                      <a:pt x="1768" y="159"/>
                      <a:pt x="1758" y="164"/>
                      <a:pt x="1758" y="178"/>
                    </a:cubicBezTo>
                    <a:cubicBezTo>
                      <a:pt x="1758" y="178"/>
                      <a:pt x="1725" y="310"/>
                      <a:pt x="1718" y="310"/>
                    </a:cubicBezTo>
                    <a:cubicBezTo>
                      <a:pt x="1717" y="310"/>
                      <a:pt x="1716" y="308"/>
                      <a:pt x="1716" y="304"/>
                    </a:cubicBezTo>
                    <a:cubicBezTo>
                      <a:pt x="1716" y="325"/>
                      <a:pt x="1706" y="335"/>
                      <a:pt x="1695" y="335"/>
                    </a:cubicBezTo>
                    <a:cubicBezTo>
                      <a:pt x="1685" y="335"/>
                      <a:pt x="1675" y="325"/>
                      <a:pt x="1675" y="304"/>
                    </a:cubicBezTo>
                    <a:cubicBezTo>
                      <a:pt x="1675" y="304"/>
                      <a:pt x="1661" y="310"/>
                      <a:pt x="1645" y="310"/>
                    </a:cubicBezTo>
                    <a:cubicBezTo>
                      <a:pt x="1621" y="310"/>
                      <a:pt x="1591" y="295"/>
                      <a:pt x="1591" y="220"/>
                    </a:cubicBezTo>
                    <a:cubicBezTo>
                      <a:pt x="1591" y="206"/>
                      <a:pt x="1591" y="201"/>
                      <a:pt x="1589" y="201"/>
                    </a:cubicBezTo>
                    <a:cubicBezTo>
                      <a:pt x="1586" y="201"/>
                      <a:pt x="1577" y="220"/>
                      <a:pt x="1549" y="220"/>
                    </a:cubicBezTo>
                    <a:cubicBezTo>
                      <a:pt x="1549" y="220"/>
                      <a:pt x="1507" y="220"/>
                      <a:pt x="1507" y="304"/>
                    </a:cubicBezTo>
                    <a:cubicBezTo>
                      <a:pt x="1507" y="308"/>
                      <a:pt x="1507" y="310"/>
                      <a:pt x="1506" y="310"/>
                    </a:cubicBezTo>
                    <a:cubicBezTo>
                      <a:pt x="1498" y="310"/>
                      <a:pt x="1465" y="178"/>
                      <a:pt x="1465" y="178"/>
                    </a:cubicBezTo>
                    <a:cubicBezTo>
                      <a:pt x="1465" y="199"/>
                      <a:pt x="1444" y="199"/>
                      <a:pt x="1423" y="199"/>
                    </a:cubicBezTo>
                    <a:cubicBezTo>
                      <a:pt x="1402" y="199"/>
                      <a:pt x="1382" y="199"/>
                      <a:pt x="1382" y="220"/>
                    </a:cubicBezTo>
                    <a:cubicBezTo>
                      <a:pt x="1382" y="206"/>
                      <a:pt x="1377" y="201"/>
                      <a:pt x="1371" y="201"/>
                    </a:cubicBezTo>
                    <a:cubicBezTo>
                      <a:pt x="1358" y="201"/>
                      <a:pt x="1340" y="220"/>
                      <a:pt x="1340" y="220"/>
                    </a:cubicBezTo>
                    <a:lnTo>
                      <a:pt x="1298" y="387"/>
                    </a:lnTo>
                    <a:cubicBezTo>
                      <a:pt x="1298" y="387"/>
                      <a:pt x="1256" y="345"/>
                      <a:pt x="1256" y="262"/>
                    </a:cubicBezTo>
                    <a:cubicBezTo>
                      <a:pt x="1256" y="199"/>
                      <a:pt x="1235" y="189"/>
                      <a:pt x="1214" y="189"/>
                    </a:cubicBezTo>
                    <a:cubicBezTo>
                      <a:pt x="1204" y="189"/>
                      <a:pt x="1193" y="191"/>
                      <a:pt x="1185" y="191"/>
                    </a:cubicBezTo>
                    <a:cubicBezTo>
                      <a:pt x="1178" y="191"/>
                      <a:pt x="1172" y="189"/>
                      <a:pt x="1172" y="178"/>
                    </a:cubicBezTo>
                    <a:cubicBezTo>
                      <a:pt x="1172" y="220"/>
                      <a:pt x="1130" y="262"/>
                      <a:pt x="1130" y="262"/>
                    </a:cubicBezTo>
                    <a:cubicBezTo>
                      <a:pt x="1126" y="257"/>
                      <a:pt x="1121" y="255"/>
                      <a:pt x="1116" y="255"/>
                    </a:cubicBezTo>
                    <a:cubicBezTo>
                      <a:pt x="1091" y="255"/>
                      <a:pt x="1068" y="309"/>
                      <a:pt x="1056" y="309"/>
                    </a:cubicBezTo>
                    <a:cubicBezTo>
                      <a:pt x="1050" y="309"/>
                      <a:pt x="1047" y="297"/>
                      <a:pt x="1047" y="262"/>
                    </a:cubicBezTo>
                    <a:cubicBezTo>
                      <a:pt x="1047" y="220"/>
                      <a:pt x="963" y="53"/>
                      <a:pt x="963" y="53"/>
                    </a:cubicBezTo>
                    <a:cubicBezTo>
                      <a:pt x="945" y="17"/>
                      <a:pt x="935" y="4"/>
                      <a:pt x="929" y="4"/>
                    </a:cubicBezTo>
                    <a:cubicBezTo>
                      <a:pt x="921" y="4"/>
                      <a:pt x="921" y="28"/>
                      <a:pt x="921" y="53"/>
                    </a:cubicBezTo>
                    <a:cubicBezTo>
                      <a:pt x="921" y="32"/>
                      <a:pt x="911" y="32"/>
                      <a:pt x="900" y="32"/>
                    </a:cubicBezTo>
                    <a:cubicBezTo>
                      <a:pt x="890" y="32"/>
                      <a:pt x="879" y="32"/>
                      <a:pt x="879" y="11"/>
                    </a:cubicBezTo>
                    <a:cubicBezTo>
                      <a:pt x="879" y="11"/>
                      <a:pt x="869" y="0"/>
                      <a:pt x="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56"/>
              <p:cNvSpPr/>
              <p:nvPr/>
            </p:nvSpPr>
            <p:spPr>
              <a:xfrm>
                <a:off x="2156650" y="808725"/>
                <a:ext cx="41875" cy="120350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4814" extrusionOk="0">
                    <a:moveTo>
                      <a:pt x="0" y="1"/>
                    </a:moveTo>
                    <a:lnTo>
                      <a:pt x="0" y="4814"/>
                    </a:lnTo>
                    <a:lnTo>
                      <a:pt x="1674" y="4814"/>
                    </a:lnTo>
                    <a:lnTo>
                      <a:pt x="16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56"/>
              <p:cNvSpPr/>
              <p:nvPr/>
            </p:nvSpPr>
            <p:spPr>
              <a:xfrm>
                <a:off x="2022725" y="914400"/>
                <a:ext cx="50225" cy="450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801" extrusionOk="0">
                    <a:moveTo>
                      <a:pt x="586" y="210"/>
                    </a:moveTo>
                    <a:lnTo>
                      <a:pt x="377" y="503"/>
                    </a:lnTo>
                    <a:lnTo>
                      <a:pt x="795" y="503"/>
                    </a:lnTo>
                    <a:lnTo>
                      <a:pt x="586" y="210"/>
                    </a:lnTo>
                    <a:close/>
                    <a:moveTo>
                      <a:pt x="1339" y="210"/>
                    </a:moveTo>
                    <a:lnTo>
                      <a:pt x="1130" y="503"/>
                    </a:lnTo>
                    <a:lnTo>
                      <a:pt x="1549" y="503"/>
                    </a:lnTo>
                    <a:lnTo>
                      <a:pt x="1339" y="210"/>
                    </a:lnTo>
                    <a:close/>
                    <a:moveTo>
                      <a:pt x="544" y="587"/>
                    </a:moveTo>
                    <a:lnTo>
                      <a:pt x="544" y="1382"/>
                    </a:lnTo>
                    <a:lnTo>
                      <a:pt x="628" y="1382"/>
                    </a:lnTo>
                    <a:lnTo>
                      <a:pt x="628" y="587"/>
                    </a:lnTo>
                    <a:close/>
                    <a:moveTo>
                      <a:pt x="1256" y="587"/>
                    </a:moveTo>
                    <a:lnTo>
                      <a:pt x="1256" y="1382"/>
                    </a:lnTo>
                    <a:lnTo>
                      <a:pt x="1381" y="1382"/>
                    </a:lnTo>
                    <a:lnTo>
                      <a:pt x="1381" y="587"/>
                    </a:lnTo>
                    <a:close/>
                    <a:moveTo>
                      <a:pt x="335" y="1424"/>
                    </a:moveTo>
                    <a:lnTo>
                      <a:pt x="335" y="1549"/>
                    </a:lnTo>
                    <a:lnTo>
                      <a:pt x="1632" y="1549"/>
                    </a:lnTo>
                    <a:lnTo>
                      <a:pt x="1632" y="1424"/>
                    </a:lnTo>
                    <a:close/>
                    <a:moveTo>
                      <a:pt x="1883" y="126"/>
                    </a:moveTo>
                    <a:lnTo>
                      <a:pt x="1883" y="1717"/>
                    </a:lnTo>
                    <a:lnTo>
                      <a:pt x="84" y="1717"/>
                    </a:lnTo>
                    <a:lnTo>
                      <a:pt x="84" y="126"/>
                    </a:lnTo>
                    <a:close/>
                    <a:moveTo>
                      <a:pt x="0" y="1"/>
                    </a:moveTo>
                    <a:lnTo>
                      <a:pt x="0" y="1801"/>
                    </a:lnTo>
                    <a:lnTo>
                      <a:pt x="2009" y="1801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56"/>
              <p:cNvSpPr/>
              <p:nvPr/>
            </p:nvSpPr>
            <p:spPr>
              <a:xfrm>
                <a:off x="2160825" y="815025"/>
                <a:ext cx="33500" cy="10882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4353" extrusionOk="0">
                    <a:moveTo>
                      <a:pt x="42" y="0"/>
                    </a:moveTo>
                    <a:lnTo>
                      <a:pt x="42" y="167"/>
                    </a:lnTo>
                    <a:lnTo>
                      <a:pt x="252" y="167"/>
                    </a:lnTo>
                    <a:lnTo>
                      <a:pt x="252" y="0"/>
                    </a:lnTo>
                    <a:close/>
                    <a:moveTo>
                      <a:pt x="1340" y="377"/>
                    </a:moveTo>
                    <a:lnTo>
                      <a:pt x="252" y="419"/>
                    </a:lnTo>
                    <a:lnTo>
                      <a:pt x="1340" y="419"/>
                    </a:lnTo>
                    <a:lnTo>
                      <a:pt x="1340" y="377"/>
                    </a:lnTo>
                    <a:close/>
                    <a:moveTo>
                      <a:pt x="252" y="586"/>
                    </a:moveTo>
                    <a:lnTo>
                      <a:pt x="252" y="711"/>
                    </a:lnTo>
                    <a:lnTo>
                      <a:pt x="1340" y="711"/>
                    </a:lnTo>
                    <a:lnTo>
                      <a:pt x="1340" y="586"/>
                    </a:lnTo>
                    <a:close/>
                    <a:moveTo>
                      <a:pt x="252" y="753"/>
                    </a:moveTo>
                    <a:lnTo>
                      <a:pt x="252" y="795"/>
                    </a:lnTo>
                    <a:lnTo>
                      <a:pt x="1340" y="795"/>
                    </a:lnTo>
                    <a:lnTo>
                      <a:pt x="1340" y="753"/>
                    </a:lnTo>
                    <a:close/>
                    <a:moveTo>
                      <a:pt x="419" y="879"/>
                    </a:moveTo>
                    <a:lnTo>
                      <a:pt x="419" y="1004"/>
                    </a:lnTo>
                    <a:lnTo>
                      <a:pt x="1340" y="1004"/>
                    </a:lnTo>
                    <a:lnTo>
                      <a:pt x="1340" y="879"/>
                    </a:lnTo>
                    <a:close/>
                    <a:moveTo>
                      <a:pt x="0" y="879"/>
                    </a:moveTo>
                    <a:lnTo>
                      <a:pt x="0" y="1130"/>
                    </a:lnTo>
                    <a:lnTo>
                      <a:pt x="293" y="1130"/>
                    </a:lnTo>
                    <a:lnTo>
                      <a:pt x="293" y="879"/>
                    </a:lnTo>
                    <a:close/>
                    <a:moveTo>
                      <a:pt x="419" y="1130"/>
                    </a:moveTo>
                    <a:lnTo>
                      <a:pt x="419" y="1172"/>
                    </a:lnTo>
                    <a:lnTo>
                      <a:pt x="1340" y="1172"/>
                    </a:lnTo>
                    <a:lnTo>
                      <a:pt x="419" y="1130"/>
                    </a:lnTo>
                    <a:close/>
                    <a:moveTo>
                      <a:pt x="0" y="1214"/>
                    </a:moveTo>
                    <a:lnTo>
                      <a:pt x="0" y="1423"/>
                    </a:lnTo>
                    <a:lnTo>
                      <a:pt x="293" y="1423"/>
                    </a:lnTo>
                    <a:lnTo>
                      <a:pt x="293" y="1214"/>
                    </a:lnTo>
                    <a:close/>
                    <a:moveTo>
                      <a:pt x="419" y="1423"/>
                    </a:moveTo>
                    <a:lnTo>
                      <a:pt x="419" y="1590"/>
                    </a:lnTo>
                    <a:lnTo>
                      <a:pt x="1340" y="1590"/>
                    </a:lnTo>
                    <a:lnTo>
                      <a:pt x="1340" y="1423"/>
                    </a:lnTo>
                    <a:close/>
                    <a:moveTo>
                      <a:pt x="419" y="1674"/>
                    </a:moveTo>
                    <a:lnTo>
                      <a:pt x="419" y="1758"/>
                    </a:lnTo>
                    <a:lnTo>
                      <a:pt x="1340" y="1758"/>
                    </a:lnTo>
                    <a:lnTo>
                      <a:pt x="1340" y="1674"/>
                    </a:lnTo>
                    <a:close/>
                    <a:moveTo>
                      <a:pt x="0" y="1590"/>
                    </a:moveTo>
                    <a:lnTo>
                      <a:pt x="0" y="1800"/>
                    </a:lnTo>
                    <a:lnTo>
                      <a:pt x="293" y="1800"/>
                    </a:lnTo>
                    <a:lnTo>
                      <a:pt x="293" y="1590"/>
                    </a:lnTo>
                    <a:close/>
                    <a:moveTo>
                      <a:pt x="419" y="1967"/>
                    </a:moveTo>
                    <a:lnTo>
                      <a:pt x="419" y="2009"/>
                    </a:lnTo>
                    <a:lnTo>
                      <a:pt x="1340" y="2009"/>
                    </a:lnTo>
                    <a:lnTo>
                      <a:pt x="1340" y="1967"/>
                    </a:lnTo>
                    <a:close/>
                    <a:moveTo>
                      <a:pt x="0" y="1883"/>
                    </a:moveTo>
                    <a:lnTo>
                      <a:pt x="0" y="2093"/>
                    </a:lnTo>
                    <a:lnTo>
                      <a:pt x="293" y="2093"/>
                    </a:lnTo>
                    <a:lnTo>
                      <a:pt x="293" y="1883"/>
                    </a:lnTo>
                    <a:close/>
                    <a:moveTo>
                      <a:pt x="419" y="2093"/>
                    </a:moveTo>
                    <a:lnTo>
                      <a:pt x="419" y="2218"/>
                    </a:lnTo>
                    <a:lnTo>
                      <a:pt x="1340" y="2218"/>
                    </a:lnTo>
                    <a:lnTo>
                      <a:pt x="1340" y="2093"/>
                    </a:lnTo>
                    <a:close/>
                    <a:moveTo>
                      <a:pt x="252" y="2302"/>
                    </a:moveTo>
                    <a:lnTo>
                      <a:pt x="252" y="2386"/>
                    </a:lnTo>
                    <a:lnTo>
                      <a:pt x="1340" y="2386"/>
                    </a:lnTo>
                    <a:lnTo>
                      <a:pt x="252" y="2302"/>
                    </a:lnTo>
                    <a:close/>
                    <a:moveTo>
                      <a:pt x="419" y="2511"/>
                    </a:moveTo>
                    <a:lnTo>
                      <a:pt x="419" y="2637"/>
                    </a:lnTo>
                    <a:lnTo>
                      <a:pt x="1340" y="2637"/>
                    </a:lnTo>
                    <a:lnTo>
                      <a:pt x="1340" y="2511"/>
                    </a:lnTo>
                    <a:close/>
                    <a:moveTo>
                      <a:pt x="0" y="2511"/>
                    </a:moveTo>
                    <a:lnTo>
                      <a:pt x="0" y="2720"/>
                    </a:lnTo>
                    <a:lnTo>
                      <a:pt x="293" y="2720"/>
                    </a:lnTo>
                    <a:lnTo>
                      <a:pt x="293" y="2511"/>
                    </a:lnTo>
                    <a:close/>
                    <a:moveTo>
                      <a:pt x="419" y="2720"/>
                    </a:moveTo>
                    <a:lnTo>
                      <a:pt x="419" y="2804"/>
                    </a:lnTo>
                    <a:lnTo>
                      <a:pt x="1340" y="2804"/>
                    </a:lnTo>
                    <a:lnTo>
                      <a:pt x="1340" y="2720"/>
                    </a:lnTo>
                    <a:close/>
                    <a:moveTo>
                      <a:pt x="0" y="2846"/>
                    </a:moveTo>
                    <a:lnTo>
                      <a:pt x="0" y="3055"/>
                    </a:lnTo>
                    <a:lnTo>
                      <a:pt x="293" y="3055"/>
                    </a:lnTo>
                    <a:lnTo>
                      <a:pt x="293" y="2846"/>
                    </a:lnTo>
                    <a:close/>
                    <a:moveTo>
                      <a:pt x="419" y="2971"/>
                    </a:moveTo>
                    <a:lnTo>
                      <a:pt x="419" y="3097"/>
                    </a:lnTo>
                    <a:lnTo>
                      <a:pt x="1340" y="3097"/>
                    </a:lnTo>
                    <a:lnTo>
                      <a:pt x="1340" y="2971"/>
                    </a:lnTo>
                    <a:close/>
                    <a:moveTo>
                      <a:pt x="419" y="3264"/>
                    </a:moveTo>
                    <a:lnTo>
                      <a:pt x="419" y="3306"/>
                    </a:lnTo>
                    <a:lnTo>
                      <a:pt x="1340" y="3306"/>
                    </a:lnTo>
                    <a:lnTo>
                      <a:pt x="1340" y="3264"/>
                    </a:lnTo>
                    <a:close/>
                    <a:moveTo>
                      <a:pt x="0" y="3223"/>
                    </a:moveTo>
                    <a:lnTo>
                      <a:pt x="0" y="3432"/>
                    </a:lnTo>
                    <a:lnTo>
                      <a:pt x="293" y="3432"/>
                    </a:lnTo>
                    <a:lnTo>
                      <a:pt x="293" y="3223"/>
                    </a:lnTo>
                    <a:close/>
                    <a:moveTo>
                      <a:pt x="419" y="3474"/>
                    </a:moveTo>
                    <a:lnTo>
                      <a:pt x="419" y="3599"/>
                    </a:lnTo>
                    <a:lnTo>
                      <a:pt x="1340" y="3599"/>
                    </a:lnTo>
                    <a:lnTo>
                      <a:pt x="1340" y="3474"/>
                    </a:lnTo>
                    <a:close/>
                    <a:moveTo>
                      <a:pt x="0" y="3516"/>
                    </a:moveTo>
                    <a:lnTo>
                      <a:pt x="0" y="3725"/>
                    </a:lnTo>
                    <a:lnTo>
                      <a:pt x="293" y="3725"/>
                    </a:lnTo>
                    <a:lnTo>
                      <a:pt x="293" y="3516"/>
                    </a:lnTo>
                    <a:close/>
                    <a:moveTo>
                      <a:pt x="252" y="3850"/>
                    </a:moveTo>
                    <a:lnTo>
                      <a:pt x="252" y="3934"/>
                    </a:lnTo>
                    <a:lnTo>
                      <a:pt x="1340" y="3934"/>
                    </a:lnTo>
                    <a:lnTo>
                      <a:pt x="1340" y="3850"/>
                    </a:lnTo>
                    <a:close/>
                    <a:moveTo>
                      <a:pt x="252" y="4101"/>
                    </a:moveTo>
                    <a:lnTo>
                      <a:pt x="252" y="4143"/>
                    </a:lnTo>
                    <a:lnTo>
                      <a:pt x="1340" y="4143"/>
                    </a:lnTo>
                    <a:lnTo>
                      <a:pt x="1340" y="4101"/>
                    </a:lnTo>
                    <a:close/>
                    <a:moveTo>
                      <a:pt x="42" y="4185"/>
                    </a:moveTo>
                    <a:lnTo>
                      <a:pt x="42" y="4353"/>
                    </a:lnTo>
                    <a:lnTo>
                      <a:pt x="252" y="4353"/>
                    </a:lnTo>
                    <a:lnTo>
                      <a:pt x="252" y="418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70" name="Google Shape;1570;p56"/>
          <p:cNvGrpSpPr/>
          <p:nvPr/>
        </p:nvGrpSpPr>
        <p:grpSpPr>
          <a:xfrm>
            <a:off x="6941838" y="772496"/>
            <a:ext cx="1781100" cy="3897075"/>
            <a:chOff x="6869550" y="772500"/>
            <a:chExt cx="1781100" cy="3897075"/>
          </a:xfrm>
        </p:grpSpPr>
        <p:sp>
          <p:nvSpPr>
            <p:cNvPr id="1571" name="Google Shape;1571;p56"/>
            <p:cNvSpPr/>
            <p:nvPr/>
          </p:nvSpPr>
          <p:spPr>
            <a:xfrm>
              <a:off x="6869550" y="4396575"/>
              <a:ext cx="1781100" cy="273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2" name="Google Shape;1572;p56"/>
            <p:cNvGrpSpPr/>
            <p:nvPr/>
          </p:nvGrpSpPr>
          <p:grpSpPr>
            <a:xfrm>
              <a:off x="7089658" y="772500"/>
              <a:ext cx="1340884" cy="3836098"/>
              <a:chOff x="2587700" y="227000"/>
              <a:chExt cx="308675" cy="883100"/>
            </a:xfrm>
          </p:grpSpPr>
          <p:sp>
            <p:nvSpPr>
              <p:cNvPr id="1573" name="Google Shape;1573;p56"/>
              <p:cNvSpPr/>
              <p:nvPr/>
            </p:nvSpPr>
            <p:spPr>
              <a:xfrm>
                <a:off x="2618050" y="971950"/>
                <a:ext cx="24800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671" extrusionOk="0">
                    <a:moveTo>
                      <a:pt x="0" y="1"/>
                    </a:moveTo>
                    <a:lnTo>
                      <a:pt x="0" y="670"/>
                    </a:lnTo>
                    <a:lnTo>
                      <a:pt x="9919" y="670"/>
                    </a:lnTo>
                    <a:lnTo>
                      <a:pt x="99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56"/>
              <p:cNvSpPr/>
              <p:nvPr/>
            </p:nvSpPr>
            <p:spPr>
              <a:xfrm>
                <a:off x="2587700" y="227000"/>
                <a:ext cx="30375" cy="88310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35324" extrusionOk="0">
                    <a:moveTo>
                      <a:pt x="1" y="1"/>
                    </a:moveTo>
                    <a:lnTo>
                      <a:pt x="1" y="35323"/>
                    </a:lnTo>
                    <a:lnTo>
                      <a:pt x="629" y="35323"/>
                    </a:lnTo>
                    <a:lnTo>
                      <a:pt x="1214" y="34193"/>
                    </a:lnTo>
                    <a:lnTo>
                      <a:pt x="12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56"/>
              <p:cNvSpPr/>
              <p:nvPr/>
            </p:nvSpPr>
            <p:spPr>
              <a:xfrm>
                <a:off x="2867075" y="227000"/>
                <a:ext cx="29300" cy="8831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35324" extrusionOk="0">
                    <a:moveTo>
                      <a:pt x="0" y="1"/>
                    </a:moveTo>
                    <a:lnTo>
                      <a:pt x="0" y="34193"/>
                    </a:lnTo>
                    <a:lnTo>
                      <a:pt x="628" y="35323"/>
                    </a:lnTo>
                    <a:lnTo>
                      <a:pt x="1172" y="35323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56"/>
              <p:cNvSpPr/>
              <p:nvPr/>
            </p:nvSpPr>
            <p:spPr>
              <a:xfrm>
                <a:off x="2654675" y="838025"/>
                <a:ext cx="173700" cy="130825"/>
              </a:xfrm>
              <a:custGeom>
                <a:avLst/>
                <a:gdLst/>
                <a:ahLst/>
                <a:cxnLst/>
                <a:rect l="l" t="t" r="r" b="b"/>
                <a:pathLst>
                  <a:path w="6948" h="5233" extrusionOk="0">
                    <a:moveTo>
                      <a:pt x="126" y="1"/>
                    </a:moveTo>
                    <a:cubicBezTo>
                      <a:pt x="42" y="1"/>
                      <a:pt x="0" y="43"/>
                      <a:pt x="0" y="84"/>
                    </a:cubicBezTo>
                    <a:lnTo>
                      <a:pt x="0" y="5232"/>
                    </a:lnTo>
                    <a:lnTo>
                      <a:pt x="6948" y="5232"/>
                    </a:lnTo>
                    <a:lnTo>
                      <a:pt x="6948" y="84"/>
                    </a:lnTo>
                    <a:cubicBezTo>
                      <a:pt x="6948" y="43"/>
                      <a:pt x="6906" y="1"/>
                      <a:pt x="6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56"/>
              <p:cNvSpPr/>
              <p:nvPr/>
            </p:nvSpPr>
            <p:spPr>
              <a:xfrm>
                <a:off x="2623275" y="858950"/>
                <a:ext cx="239625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9585" h="545" extrusionOk="0">
                    <a:moveTo>
                      <a:pt x="168" y="1"/>
                    </a:moveTo>
                    <a:cubicBezTo>
                      <a:pt x="126" y="1"/>
                      <a:pt x="1" y="43"/>
                      <a:pt x="1" y="126"/>
                    </a:cubicBezTo>
                    <a:lnTo>
                      <a:pt x="1" y="419"/>
                    </a:lnTo>
                    <a:cubicBezTo>
                      <a:pt x="1" y="461"/>
                      <a:pt x="43" y="545"/>
                      <a:pt x="168" y="545"/>
                    </a:cubicBezTo>
                    <a:lnTo>
                      <a:pt x="9417" y="545"/>
                    </a:lnTo>
                    <a:cubicBezTo>
                      <a:pt x="9459" y="545"/>
                      <a:pt x="9585" y="503"/>
                      <a:pt x="9585" y="419"/>
                    </a:cubicBezTo>
                    <a:lnTo>
                      <a:pt x="9585" y="126"/>
                    </a:lnTo>
                    <a:cubicBezTo>
                      <a:pt x="9585" y="84"/>
                      <a:pt x="9543" y="1"/>
                      <a:pt x="94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56"/>
              <p:cNvSpPr/>
              <p:nvPr/>
            </p:nvSpPr>
            <p:spPr>
              <a:xfrm>
                <a:off x="2632700" y="872550"/>
                <a:ext cx="224975" cy="99425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3977" extrusionOk="0">
                    <a:moveTo>
                      <a:pt x="1758" y="629"/>
                    </a:moveTo>
                    <a:cubicBezTo>
                      <a:pt x="1926" y="629"/>
                      <a:pt x="2093" y="754"/>
                      <a:pt x="2093" y="922"/>
                    </a:cubicBezTo>
                    <a:lnTo>
                      <a:pt x="2302" y="3056"/>
                    </a:lnTo>
                    <a:cubicBezTo>
                      <a:pt x="2302" y="3223"/>
                      <a:pt x="2177" y="3349"/>
                      <a:pt x="2009" y="3349"/>
                    </a:cubicBezTo>
                    <a:cubicBezTo>
                      <a:pt x="1884" y="3349"/>
                      <a:pt x="1716" y="3265"/>
                      <a:pt x="1716" y="3098"/>
                    </a:cubicBezTo>
                    <a:lnTo>
                      <a:pt x="1507" y="963"/>
                    </a:lnTo>
                    <a:cubicBezTo>
                      <a:pt x="1465" y="838"/>
                      <a:pt x="1633" y="712"/>
                      <a:pt x="1758" y="629"/>
                    </a:cubicBezTo>
                    <a:close/>
                    <a:moveTo>
                      <a:pt x="3014" y="712"/>
                    </a:moveTo>
                    <a:cubicBezTo>
                      <a:pt x="3139" y="712"/>
                      <a:pt x="3307" y="796"/>
                      <a:pt x="3307" y="963"/>
                    </a:cubicBezTo>
                    <a:lnTo>
                      <a:pt x="3390" y="3098"/>
                    </a:lnTo>
                    <a:cubicBezTo>
                      <a:pt x="3390" y="3223"/>
                      <a:pt x="3307" y="3349"/>
                      <a:pt x="3139" y="3349"/>
                    </a:cubicBezTo>
                    <a:cubicBezTo>
                      <a:pt x="3014" y="3349"/>
                      <a:pt x="2888" y="3265"/>
                      <a:pt x="2888" y="3098"/>
                    </a:cubicBezTo>
                    <a:lnTo>
                      <a:pt x="2763" y="963"/>
                    </a:lnTo>
                    <a:cubicBezTo>
                      <a:pt x="2763" y="796"/>
                      <a:pt x="2888" y="712"/>
                      <a:pt x="3014" y="712"/>
                    </a:cubicBezTo>
                    <a:close/>
                    <a:moveTo>
                      <a:pt x="4395" y="629"/>
                    </a:moveTo>
                    <a:cubicBezTo>
                      <a:pt x="4562" y="629"/>
                      <a:pt x="4646" y="796"/>
                      <a:pt x="4646" y="963"/>
                    </a:cubicBezTo>
                    <a:lnTo>
                      <a:pt x="4646" y="3098"/>
                    </a:lnTo>
                    <a:cubicBezTo>
                      <a:pt x="4646" y="3265"/>
                      <a:pt x="4562" y="3349"/>
                      <a:pt x="4395" y="3349"/>
                    </a:cubicBezTo>
                    <a:cubicBezTo>
                      <a:pt x="4227" y="3349"/>
                      <a:pt x="4144" y="3265"/>
                      <a:pt x="4144" y="3098"/>
                    </a:cubicBezTo>
                    <a:lnTo>
                      <a:pt x="4144" y="922"/>
                    </a:lnTo>
                    <a:cubicBezTo>
                      <a:pt x="4144" y="754"/>
                      <a:pt x="4227" y="629"/>
                      <a:pt x="4395" y="629"/>
                    </a:cubicBezTo>
                    <a:close/>
                    <a:moveTo>
                      <a:pt x="5734" y="712"/>
                    </a:moveTo>
                    <a:cubicBezTo>
                      <a:pt x="5901" y="712"/>
                      <a:pt x="6027" y="796"/>
                      <a:pt x="6027" y="963"/>
                    </a:cubicBezTo>
                    <a:lnTo>
                      <a:pt x="5901" y="3098"/>
                    </a:lnTo>
                    <a:cubicBezTo>
                      <a:pt x="5901" y="3265"/>
                      <a:pt x="5818" y="3349"/>
                      <a:pt x="5650" y="3349"/>
                    </a:cubicBezTo>
                    <a:cubicBezTo>
                      <a:pt x="5483" y="3349"/>
                      <a:pt x="5399" y="3265"/>
                      <a:pt x="5399" y="3098"/>
                    </a:cubicBezTo>
                    <a:lnTo>
                      <a:pt x="5483" y="963"/>
                    </a:lnTo>
                    <a:cubicBezTo>
                      <a:pt x="5483" y="796"/>
                      <a:pt x="5608" y="712"/>
                      <a:pt x="5734" y="712"/>
                    </a:cubicBezTo>
                    <a:close/>
                    <a:moveTo>
                      <a:pt x="7073" y="712"/>
                    </a:moveTo>
                    <a:cubicBezTo>
                      <a:pt x="7199" y="712"/>
                      <a:pt x="7324" y="838"/>
                      <a:pt x="7324" y="1005"/>
                    </a:cubicBezTo>
                    <a:lnTo>
                      <a:pt x="7115" y="3140"/>
                    </a:lnTo>
                    <a:cubicBezTo>
                      <a:pt x="7073" y="3307"/>
                      <a:pt x="6948" y="3391"/>
                      <a:pt x="6780" y="3391"/>
                    </a:cubicBezTo>
                    <a:cubicBezTo>
                      <a:pt x="6655" y="3349"/>
                      <a:pt x="6529" y="3265"/>
                      <a:pt x="6529" y="3098"/>
                    </a:cubicBezTo>
                    <a:lnTo>
                      <a:pt x="6738" y="963"/>
                    </a:lnTo>
                    <a:cubicBezTo>
                      <a:pt x="6780" y="796"/>
                      <a:pt x="6906" y="712"/>
                      <a:pt x="7073" y="712"/>
                    </a:cubicBezTo>
                    <a:close/>
                    <a:moveTo>
                      <a:pt x="0" y="1"/>
                    </a:moveTo>
                    <a:lnTo>
                      <a:pt x="461" y="3475"/>
                    </a:lnTo>
                    <a:cubicBezTo>
                      <a:pt x="461" y="3767"/>
                      <a:pt x="712" y="3977"/>
                      <a:pt x="1047" y="3977"/>
                    </a:cubicBezTo>
                    <a:lnTo>
                      <a:pt x="7827" y="3977"/>
                    </a:lnTo>
                    <a:cubicBezTo>
                      <a:pt x="8120" y="3977"/>
                      <a:pt x="8371" y="3767"/>
                      <a:pt x="8412" y="3475"/>
                    </a:cubicBezTo>
                    <a:lnTo>
                      <a:pt x="89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56"/>
              <p:cNvSpPr/>
              <p:nvPr/>
            </p:nvSpPr>
            <p:spPr>
              <a:xfrm>
                <a:off x="2618050" y="785725"/>
                <a:ext cx="2480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670" extrusionOk="0">
                    <a:moveTo>
                      <a:pt x="0" y="0"/>
                    </a:moveTo>
                    <a:lnTo>
                      <a:pt x="0" y="670"/>
                    </a:lnTo>
                    <a:lnTo>
                      <a:pt x="9919" y="670"/>
                    </a:lnTo>
                    <a:lnTo>
                      <a:pt x="99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56"/>
              <p:cNvSpPr/>
              <p:nvPr/>
            </p:nvSpPr>
            <p:spPr>
              <a:xfrm>
                <a:off x="2654675" y="650750"/>
                <a:ext cx="173700" cy="130800"/>
              </a:xfrm>
              <a:custGeom>
                <a:avLst/>
                <a:gdLst/>
                <a:ahLst/>
                <a:cxnLst/>
                <a:rect l="l" t="t" r="r" b="b"/>
                <a:pathLst>
                  <a:path w="6948" h="5232" extrusionOk="0">
                    <a:moveTo>
                      <a:pt x="126" y="0"/>
                    </a:moveTo>
                    <a:cubicBezTo>
                      <a:pt x="42" y="0"/>
                      <a:pt x="0" y="42"/>
                      <a:pt x="0" y="84"/>
                    </a:cubicBezTo>
                    <a:lnTo>
                      <a:pt x="0" y="5232"/>
                    </a:lnTo>
                    <a:lnTo>
                      <a:pt x="6948" y="5232"/>
                    </a:lnTo>
                    <a:lnTo>
                      <a:pt x="6948" y="84"/>
                    </a:lnTo>
                    <a:cubicBezTo>
                      <a:pt x="6948" y="42"/>
                      <a:pt x="6906" y="0"/>
                      <a:pt x="6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56"/>
              <p:cNvSpPr/>
              <p:nvPr/>
            </p:nvSpPr>
            <p:spPr>
              <a:xfrm>
                <a:off x="2623275" y="671675"/>
                <a:ext cx="239625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9585" h="587" extrusionOk="0">
                    <a:moveTo>
                      <a:pt x="168" y="0"/>
                    </a:moveTo>
                    <a:cubicBezTo>
                      <a:pt x="126" y="0"/>
                      <a:pt x="1" y="42"/>
                      <a:pt x="1" y="168"/>
                    </a:cubicBezTo>
                    <a:lnTo>
                      <a:pt x="1" y="419"/>
                    </a:lnTo>
                    <a:cubicBezTo>
                      <a:pt x="1" y="461"/>
                      <a:pt x="43" y="586"/>
                      <a:pt x="168" y="586"/>
                    </a:cubicBezTo>
                    <a:lnTo>
                      <a:pt x="9417" y="586"/>
                    </a:lnTo>
                    <a:cubicBezTo>
                      <a:pt x="9459" y="586"/>
                      <a:pt x="9585" y="503"/>
                      <a:pt x="9585" y="419"/>
                    </a:cubicBezTo>
                    <a:lnTo>
                      <a:pt x="9585" y="168"/>
                    </a:lnTo>
                    <a:cubicBezTo>
                      <a:pt x="9585" y="84"/>
                      <a:pt x="9543" y="0"/>
                      <a:pt x="94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56"/>
              <p:cNvSpPr/>
              <p:nvPr/>
            </p:nvSpPr>
            <p:spPr>
              <a:xfrm>
                <a:off x="2632700" y="686325"/>
                <a:ext cx="224975" cy="99425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3977" extrusionOk="0">
                    <a:moveTo>
                      <a:pt x="3014" y="670"/>
                    </a:moveTo>
                    <a:cubicBezTo>
                      <a:pt x="3139" y="670"/>
                      <a:pt x="3307" y="754"/>
                      <a:pt x="3307" y="921"/>
                    </a:cubicBezTo>
                    <a:lnTo>
                      <a:pt x="3390" y="3055"/>
                    </a:lnTo>
                    <a:cubicBezTo>
                      <a:pt x="3390" y="3181"/>
                      <a:pt x="3307" y="3348"/>
                      <a:pt x="3139" y="3348"/>
                    </a:cubicBezTo>
                    <a:cubicBezTo>
                      <a:pt x="3014" y="3348"/>
                      <a:pt x="2888" y="3223"/>
                      <a:pt x="2888" y="3055"/>
                    </a:cubicBezTo>
                    <a:lnTo>
                      <a:pt x="2763" y="921"/>
                    </a:lnTo>
                    <a:cubicBezTo>
                      <a:pt x="2763" y="754"/>
                      <a:pt x="2888" y="670"/>
                      <a:pt x="3014" y="670"/>
                    </a:cubicBezTo>
                    <a:close/>
                    <a:moveTo>
                      <a:pt x="4395" y="670"/>
                    </a:moveTo>
                    <a:cubicBezTo>
                      <a:pt x="4562" y="670"/>
                      <a:pt x="4646" y="754"/>
                      <a:pt x="4646" y="921"/>
                    </a:cubicBezTo>
                    <a:lnTo>
                      <a:pt x="4646" y="3055"/>
                    </a:lnTo>
                    <a:cubicBezTo>
                      <a:pt x="4646" y="3223"/>
                      <a:pt x="4562" y="3348"/>
                      <a:pt x="4395" y="3348"/>
                    </a:cubicBezTo>
                    <a:cubicBezTo>
                      <a:pt x="4227" y="3348"/>
                      <a:pt x="4144" y="3223"/>
                      <a:pt x="4144" y="3055"/>
                    </a:cubicBezTo>
                    <a:lnTo>
                      <a:pt x="4144" y="921"/>
                    </a:lnTo>
                    <a:cubicBezTo>
                      <a:pt x="4144" y="754"/>
                      <a:pt x="4227" y="670"/>
                      <a:pt x="4395" y="670"/>
                    </a:cubicBezTo>
                    <a:close/>
                    <a:moveTo>
                      <a:pt x="5734" y="670"/>
                    </a:moveTo>
                    <a:cubicBezTo>
                      <a:pt x="5901" y="670"/>
                      <a:pt x="6027" y="754"/>
                      <a:pt x="6027" y="921"/>
                    </a:cubicBezTo>
                    <a:lnTo>
                      <a:pt x="5901" y="3055"/>
                    </a:lnTo>
                    <a:cubicBezTo>
                      <a:pt x="5901" y="3223"/>
                      <a:pt x="5818" y="3348"/>
                      <a:pt x="5650" y="3348"/>
                    </a:cubicBezTo>
                    <a:cubicBezTo>
                      <a:pt x="5483" y="3348"/>
                      <a:pt x="5399" y="3223"/>
                      <a:pt x="5399" y="3055"/>
                    </a:cubicBezTo>
                    <a:lnTo>
                      <a:pt x="5483" y="921"/>
                    </a:lnTo>
                    <a:cubicBezTo>
                      <a:pt x="5483" y="754"/>
                      <a:pt x="5608" y="670"/>
                      <a:pt x="5734" y="670"/>
                    </a:cubicBezTo>
                    <a:close/>
                    <a:moveTo>
                      <a:pt x="1758" y="670"/>
                    </a:moveTo>
                    <a:cubicBezTo>
                      <a:pt x="1926" y="670"/>
                      <a:pt x="2093" y="754"/>
                      <a:pt x="2093" y="921"/>
                    </a:cubicBezTo>
                    <a:lnTo>
                      <a:pt x="2302" y="3055"/>
                    </a:lnTo>
                    <a:cubicBezTo>
                      <a:pt x="2302" y="3223"/>
                      <a:pt x="2177" y="3390"/>
                      <a:pt x="2009" y="3390"/>
                    </a:cubicBezTo>
                    <a:cubicBezTo>
                      <a:pt x="1884" y="3390"/>
                      <a:pt x="1716" y="3265"/>
                      <a:pt x="1716" y="3139"/>
                    </a:cubicBezTo>
                    <a:lnTo>
                      <a:pt x="1507" y="963"/>
                    </a:lnTo>
                    <a:cubicBezTo>
                      <a:pt x="1465" y="837"/>
                      <a:pt x="1633" y="670"/>
                      <a:pt x="1758" y="670"/>
                    </a:cubicBezTo>
                    <a:close/>
                    <a:moveTo>
                      <a:pt x="7073" y="670"/>
                    </a:moveTo>
                    <a:cubicBezTo>
                      <a:pt x="7199" y="670"/>
                      <a:pt x="7324" y="837"/>
                      <a:pt x="7324" y="963"/>
                    </a:cubicBezTo>
                    <a:lnTo>
                      <a:pt x="7115" y="3139"/>
                    </a:lnTo>
                    <a:cubicBezTo>
                      <a:pt x="7073" y="3265"/>
                      <a:pt x="6948" y="3390"/>
                      <a:pt x="6780" y="3390"/>
                    </a:cubicBezTo>
                    <a:cubicBezTo>
                      <a:pt x="6655" y="3348"/>
                      <a:pt x="6529" y="3223"/>
                      <a:pt x="6529" y="3055"/>
                    </a:cubicBezTo>
                    <a:lnTo>
                      <a:pt x="6738" y="921"/>
                    </a:lnTo>
                    <a:cubicBezTo>
                      <a:pt x="6780" y="754"/>
                      <a:pt x="6906" y="670"/>
                      <a:pt x="7073" y="670"/>
                    </a:cubicBezTo>
                    <a:close/>
                    <a:moveTo>
                      <a:pt x="0" y="0"/>
                    </a:moveTo>
                    <a:lnTo>
                      <a:pt x="461" y="3432"/>
                    </a:lnTo>
                    <a:cubicBezTo>
                      <a:pt x="461" y="3767"/>
                      <a:pt x="712" y="3976"/>
                      <a:pt x="1047" y="3976"/>
                    </a:cubicBezTo>
                    <a:lnTo>
                      <a:pt x="7827" y="3976"/>
                    </a:lnTo>
                    <a:cubicBezTo>
                      <a:pt x="8120" y="3976"/>
                      <a:pt x="8371" y="3767"/>
                      <a:pt x="8412" y="3432"/>
                    </a:cubicBezTo>
                    <a:lnTo>
                      <a:pt x="899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56"/>
              <p:cNvSpPr/>
              <p:nvPr/>
            </p:nvSpPr>
            <p:spPr>
              <a:xfrm>
                <a:off x="2618050" y="598425"/>
                <a:ext cx="24800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671" extrusionOk="0">
                    <a:moveTo>
                      <a:pt x="0" y="1"/>
                    </a:moveTo>
                    <a:lnTo>
                      <a:pt x="0" y="670"/>
                    </a:lnTo>
                    <a:lnTo>
                      <a:pt x="9919" y="670"/>
                    </a:lnTo>
                    <a:lnTo>
                      <a:pt x="99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56"/>
              <p:cNvSpPr/>
              <p:nvPr/>
            </p:nvSpPr>
            <p:spPr>
              <a:xfrm>
                <a:off x="2654675" y="463450"/>
                <a:ext cx="173700" cy="130825"/>
              </a:xfrm>
              <a:custGeom>
                <a:avLst/>
                <a:gdLst/>
                <a:ahLst/>
                <a:cxnLst/>
                <a:rect l="l" t="t" r="r" b="b"/>
                <a:pathLst>
                  <a:path w="6948" h="5233" extrusionOk="0">
                    <a:moveTo>
                      <a:pt x="126" y="1"/>
                    </a:moveTo>
                    <a:cubicBezTo>
                      <a:pt x="42" y="1"/>
                      <a:pt x="0" y="43"/>
                      <a:pt x="0" y="126"/>
                    </a:cubicBezTo>
                    <a:lnTo>
                      <a:pt x="0" y="5232"/>
                    </a:lnTo>
                    <a:lnTo>
                      <a:pt x="6948" y="5232"/>
                    </a:lnTo>
                    <a:lnTo>
                      <a:pt x="6948" y="126"/>
                    </a:lnTo>
                    <a:cubicBezTo>
                      <a:pt x="6948" y="43"/>
                      <a:pt x="6906" y="1"/>
                      <a:pt x="6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56"/>
              <p:cNvSpPr/>
              <p:nvPr/>
            </p:nvSpPr>
            <p:spPr>
              <a:xfrm>
                <a:off x="2623275" y="484375"/>
                <a:ext cx="239625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9585" h="587" extrusionOk="0">
                    <a:moveTo>
                      <a:pt x="168" y="1"/>
                    </a:moveTo>
                    <a:cubicBezTo>
                      <a:pt x="126" y="1"/>
                      <a:pt x="1" y="43"/>
                      <a:pt x="1" y="168"/>
                    </a:cubicBezTo>
                    <a:lnTo>
                      <a:pt x="1" y="419"/>
                    </a:lnTo>
                    <a:cubicBezTo>
                      <a:pt x="1" y="461"/>
                      <a:pt x="43" y="587"/>
                      <a:pt x="168" y="587"/>
                    </a:cubicBezTo>
                    <a:lnTo>
                      <a:pt x="9417" y="587"/>
                    </a:lnTo>
                    <a:cubicBezTo>
                      <a:pt x="9459" y="587"/>
                      <a:pt x="9585" y="545"/>
                      <a:pt x="9585" y="419"/>
                    </a:cubicBezTo>
                    <a:lnTo>
                      <a:pt x="9585" y="168"/>
                    </a:lnTo>
                    <a:cubicBezTo>
                      <a:pt x="9585" y="127"/>
                      <a:pt x="9543" y="1"/>
                      <a:pt x="94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56"/>
              <p:cNvSpPr/>
              <p:nvPr/>
            </p:nvSpPr>
            <p:spPr>
              <a:xfrm>
                <a:off x="2632700" y="499025"/>
                <a:ext cx="224975" cy="99425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3977" extrusionOk="0">
                    <a:moveTo>
                      <a:pt x="3014" y="671"/>
                    </a:moveTo>
                    <a:cubicBezTo>
                      <a:pt x="3139" y="671"/>
                      <a:pt x="3307" y="796"/>
                      <a:pt x="3307" y="922"/>
                    </a:cubicBezTo>
                    <a:lnTo>
                      <a:pt x="3390" y="3098"/>
                    </a:lnTo>
                    <a:cubicBezTo>
                      <a:pt x="3390" y="3182"/>
                      <a:pt x="3307" y="3349"/>
                      <a:pt x="3139" y="3349"/>
                    </a:cubicBezTo>
                    <a:cubicBezTo>
                      <a:pt x="3014" y="3349"/>
                      <a:pt x="2888" y="3223"/>
                      <a:pt x="2888" y="3098"/>
                    </a:cubicBezTo>
                    <a:lnTo>
                      <a:pt x="2763" y="922"/>
                    </a:lnTo>
                    <a:cubicBezTo>
                      <a:pt x="2763" y="796"/>
                      <a:pt x="2888" y="671"/>
                      <a:pt x="3014" y="671"/>
                    </a:cubicBezTo>
                    <a:close/>
                    <a:moveTo>
                      <a:pt x="4395" y="671"/>
                    </a:moveTo>
                    <a:cubicBezTo>
                      <a:pt x="4562" y="671"/>
                      <a:pt x="4646" y="796"/>
                      <a:pt x="4646" y="922"/>
                    </a:cubicBezTo>
                    <a:lnTo>
                      <a:pt x="4646" y="3098"/>
                    </a:lnTo>
                    <a:cubicBezTo>
                      <a:pt x="4646" y="3223"/>
                      <a:pt x="4562" y="3349"/>
                      <a:pt x="4395" y="3349"/>
                    </a:cubicBezTo>
                    <a:cubicBezTo>
                      <a:pt x="4227" y="3349"/>
                      <a:pt x="4144" y="3223"/>
                      <a:pt x="4144" y="3098"/>
                    </a:cubicBezTo>
                    <a:lnTo>
                      <a:pt x="4144" y="922"/>
                    </a:lnTo>
                    <a:cubicBezTo>
                      <a:pt x="4144" y="796"/>
                      <a:pt x="4227" y="671"/>
                      <a:pt x="4395" y="671"/>
                    </a:cubicBezTo>
                    <a:close/>
                    <a:moveTo>
                      <a:pt x="5734" y="671"/>
                    </a:moveTo>
                    <a:cubicBezTo>
                      <a:pt x="5901" y="671"/>
                      <a:pt x="6027" y="796"/>
                      <a:pt x="6027" y="922"/>
                    </a:cubicBezTo>
                    <a:lnTo>
                      <a:pt x="5901" y="3098"/>
                    </a:lnTo>
                    <a:cubicBezTo>
                      <a:pt x="5901" y="3223"/>
                      <a:pt x="5818" y="3349"/>
                      <a:pt x="5650" y="3349"/>
                    </a:cubicBezTo>
                    <a:cubicBezTo>
                      <a:pt x="5483" y="3349"/>
                      <a:pt x="5399" y="3223"/>
                      <a:pt x="5399" y="3098"/>
                    </a:cubicBezTo>
                    <a:lnTo>
                      <a:pt x="5483" y="922"/>
                    </a:lnTo>
                    <a:cubicBezTo>
                      <a:pt x="5483" y="796"/>
                      <a:pt x="5608" y="671"/>
                      <a:pt x="5734" y="671"/>
                    </a:cubicBezTo>
                    <a:close/>
                    <a:moveTo>
                      <a:pt x="1758" y="671"/>
                    </a:moveTo>
                    <a:cubicBezTo>
                      <a:pt x="1926" y="671"/>
                      <a:pt x="2093" y="796"/>
                      <a:pt x="2093" y="922"/>
                    </a:cubicBezTo>
                    <a:lnTo>
                      <a:pt x="2302" y="3098"/>
                    </a:lnTo>
                    <a:cubicBezTo>
                      <a:pt x="2302" y="3223"/>
                      <a:pt x="2177" y="3391"/>
                      <a:pt x="2009" y="3391"/>
                    </a:cubicBezTo>
                    <a:cubicBezTo>
                      <a:pt x="1884" y="3391"/>
                      <a:pt x="1716" y="3307"/>
                      <a:pt x="1716" y="3140"/>
                    </a:cubicBezTo>
                    <a:lnTo>
                      <a:pt x="1507" y="1005"/>
                    </a:lnTo>
                    <a:cubicBezTo>
                      <a:pt x="1465" y="838"/>
                      <a:pt x="1633" y="671"/>
                      <a:pt x="1758" y="671"/>
                    </a:cubicBezTo>
                    <a:close/>
                    <a:moveTo>
                      <a:pt x="7073" y="671"/>
                    </a:moveTo>
                    <a:cubicBezTo>
                      <a:pt x="7199" y="671"/>
                      <a:pt x="7324" y="838"/>
                      <a:pt x="7324" y="1005"/>
                    </a:cubicBezTo>
                    <a:lnTo>
                      <a:pt x="7115" y="3140"/>
                    </a:lnTo>
                    <a:cubicBezTo>
                      <a:pt x="7073" y="3307"/>
                      <a:pt x="6948" y="3391"/>
                      <a:pt x="6780" y="3391"/>
                    </a:cubicBezTo>
                    <a:cubicBezTo>
                      <a:pt x="6655" y="3349"/>
                      <a:pt x="6529" y="3223"/>
                      <a:pt x="6529" y="3098"/>
                    </a:cubicBezTo>
                    <a:lnTo>
                      <a:pt x="6738" y="922"/>
                    </a:lnTo>
                    <a:cubicBezTo>
                      <a:pt x="6780" y="796"/>
                      <a:pt x="6906" y="671"/>
                      <a:pt x="7073" y="671"/>
                    </a:cubicBezTo>
                    <a:close/>
                    <a:moveTo>
                      <a:pt x="0" y="1"/>
                    </a:moveTo>
                    <a:lnTo>
                      <a:pt x="461" y="3433"/>
                    </a:lnTo>
                    <a:cubicBezTo>
                      <a:pt x="461" y="3768"/>
                      <a:pt x="712" y="3977"/>
                      <a:pt x="1047" y="3977"/>
                    </a:cubicBezTo>
                    <a:lnTo>
                      <a:pt x="7827" y="3977"/>
                    </a:lnTo>
                    <a:cubicBezTo>
                      <a:pt x="8120" y="3977"/>
                      <a:pt x="8371" y="3768"/>
                      <a:pt x="8412" y="3433"/>
                    </a:cubicBezTo>
                    <a:lnTo>
                      <a:pt x="89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56"/>
              <p:cNvSpPr/>
              <p:nvPr/>
            </p:nvSpPr>
            <p:spPr>
              <a:xfrm>
                <a:off x="2618050" y="411150"/>
                <a:ext cx="2480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670" extrusionOk="0">
                    <a:moveTo>
                      <a:pt x="0" y="0"/>
                    </a:moveTo>
                    <a:lnTo>
                      <a:pt x="0" y="670"/>
                    </a:lnTo>
                    <a:lnTo>
                      <a:pt x="9919" y="670"/>
                    </a:lnTo>
                    <a:lnTo>
                      <a:pt x="99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56"/>
              <p:cNvSpPr/>
              <p:nvPr/>
            </p:nvSpPr>
            <p:spPr>
              <a:xfrm>
                <a:off x="2654675" y="276175"/>
                <a:ext cx="173700" cy="130800"/>
              </a:xfrm>
              <a:custGeom>
                <a:avLst/>
                <a:gdLst/>
                <a:ahLst/>
                <a:cxnLst/>
                <a:rect l="l" t="t" r="r" b="b"/>
                <a:pathLst>
                  <a:path w="6948" h="5232" extrusionOk="0">
                    <a:moveTo>
                      <a:pt x="126" y="1"/>
                    </a:moveTo>
                    <a:cubicBezTo>
                      <a:pt x="42" y="1"/>
                      <a:pt x="0" y="84"/>
                      <a:pt x="0" y="126"/>
                    </a:cubicBezTo>
                    <a:lnTo>
                      <a:pt x="0" y="5232"/>
                    </a:lnTo>
                    <a:lnTo>
                      <a:pt x="6948" y="5232"/>
                    </a:lnTo>
                    <a:lnTo>
                      <a:pt x="6948" y="126"/>
                    </a:lnTo>
                    <a:cubicBezTo>
                      <a:pt x="6948" y="84"/>
                      <a:pt x="6906" y="1"/>
                      <a:pt x="6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56"/>
              <p:cNvSpPr/>
              <p:nvPr/>
            </p:nvSpPr>
            <p:spPr>
              <a:xfrm>
                <a:off x="2623275" y="297100"/>
                <a:ext cx="239625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9585" h="587" extrusionOk="0">
                    <a:moveTo>
                      <a:pt x="168" y="1"/>
                    </a:moveTo>
                    <a:cubicBezTo>
                      <a:pt x="126" y="1"/>
                      <a:pt x="1" y="84"/>
                      <a:pt x="1" y="168"/>
                    </a:cubicBezTo>
                    <a:lnTo>
                      <a:pt x="1" y="419"/>
                    </a:lnTo>
                    <a:cubicBezTo>
                      <a:pt x="1" y="503"/>
                      <a:pt x="43" y="586"/>
                      <a:pt x="168" y="586"/>
                    </a:cubicBezTo>
                    <a:lnTo>
                      <a:pt x="9417" y="586"/>
                    </a:lnTo>
                    <a:cubicBezTo>
                      <a:pt x="9459" y="586"/>
                      <a:pt x="9585" y="545"/>
                      <a:pt x="9585" y="419"/>
                    </a:cubicBezTo>
                    <a:lnTo>
                      <a:pt x="9585" y="168"/>
                    </a:lnTo>
                    <a:cubicBezTo>
                      <a:pt x="9585" y="126"/>
                      <a:pt x="9543" y="1"/>
                      <a:pt x="94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56"/>
              <p:cNvSpPr/>
              <p:nvPr/>
            </p:nvSpPr>
            <p:spPr>
              <a:xfrm>
                <a:off x="2632700" y="311750"/>
                <a:ext cx="224975" cy="99425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3977" extrusionOk="0">
                    <a:moveTo>
                      <a:pt x="3097" y="670"/>
                    </a:moveTo>
                    <a:cubicBezTo>
                      <a:pt x="3181" y="670"/>
                      <a:pt x="3348" y="796"/>
                      <a:pt x="3348" y="963"/>
                    </a:cubicBezTo>
                    <a:lnTo>
                      <a:pt x="3390" y="3097"/>
                    </a:lnTo>
                    <a:cubicBezTo>
                      <a:pt x="3390" y="3181"/>
                      <a:pt x="3307" y="3349"/>
                      <a:pt x="3139" y="3349"/>
                    </a:cubicBezTo>
                    <a:cubicBezTo>
                      <a:pt x="3014" y="3349"/>
                      <a:pt x="2888" y="3265"/>
                      <a:pt x="2888" y="3097"/>
                    </a:cubicBezTo>
                    <a:lnTo>
                      <a:pt x="2763" y="963"/>
                    </a:lnTo>
                    <a:cubicBezTo>
                      <a:pt x="2763" y="796"/>
                      <a:pt x="2888" y="670"/>
                      <a:pt x="3097" y="670"/>
                    </a:cubicBezTo>
                    <a:close/>
                    <a:moveTo>
                      <a:pt x="4395" y="670"/>
                    </a:moveTo>
                    <a:cubicBezTo>
                      <a:pt x="4562" y="670"/>
                      <a:pt x="4646" y="796"/>
                      <a:pt x="4646" y="963"/>
                    </a:cubicBezTo>
                    <a:lnTo>
                      <a:pt x="4646" y="3097"/>
                    </a:lnTo>
                    <a:cubicBezTo>
                      <a:pt x="4646" y="3265"/>
                      <a:pt x="4562" y="3349"/>
                      <a:pt x="4395" y="3349"/>
                    </a:cubicBezTo>
                    <a:cubicBezTo>
                      <a:pt x="4227" y="3349"/>
                      <a:pt x="4144" y="3265"/>
                      <a:pt x="4144" y="3097"/>
                    </a:cubicBezTo>
                    <a:lnTo>
                      <a:pt x="4144" y="963"/>
                    </a:lnTo>
                    <a:cubicBezTo>
                      <a:pt x="4144" y="796"/>
                      <a:pt x="4227" y="670"/>
                      <a:pt x="4395" y="670"/>
                    </a:cubicBezTo>
                    <a:close/>
                    <a:moveTo>
                      <a:pt x="5734" y="670"/>
                    </a:moveTo>
                    <a:cubicBezTo>
                      <a:pt x="5901" y="670"/>
                      <a:pt x="6027" y="796"/>
                      <a:pt x="6027" y="963"/>
                    </a:cubicBezTo>
                    <a:lnTo>
                      <a:pt x="5901" y="3097"/>
                    </a:lnTo>
                    <a:cubicBezTo>
                      <a:pt x="5901" y="3265"/>
                      <a:pt x="5818" y="3349"/>
                      <a:pt x="5650" y="3349"/>
                    </a:cubicBezTo>
                    <a:cubicBezTo>
                      <a:pt x="5483" y="3349"/>
                      <a:pt x="5399" y="3265"/>
                      <a:pt x="5399" y="3097"/>
                    </a:cubicBezTo>
                    <a:lnTo>
                      <a:pt x="5483" y="963"/>
                    </a:lnTo>
                    <a:cubicBezTo>
                      <a:pt x="5483" y="796"/>
                      <a:pt x="5608" y="670"/>
                      <a:pt x="5734" y="670"/>
                    </a:cubicBezTo>
                    <a:close/>
                    <a:moveTo>
                      <a:pt x="1716" y="670"/>
                    </a:moveTo>
                    <a:cubicBezTo>
                      <a:pt x="1884" y="670"/>
                      <a:pt x="2009" y="796"/>
                      <a:pt x="2009" y="963"/>
                    </a:cubicBezTo>
                    <a:lnTo>
                      <a:pt x="2302" y="3097"/>
                    </a:lnTo>
                    <a:cubicBezTo>
                      <a:pt x="2302" y="3265"/>
                      <a:pt x="2177" y="3390"/>
                      <a:pt x="2009" y="3390"/>
                    </a:cubicBezTo>
                    <a:cubicBezTo>
                      <a:pt x="1884" y="3390"/>
                      <a:pt x="1716" y="3307"/>
                      <a:pt x="1716" y="3139"/>
                    </a:cubicBezTo>
                    <a:lnTo>
                      <a:pt x="1507" y="1005"/>
                    </a:lnTo>
                    <a:cubicBezTo>
                      <a:pt x="1465" y="838"/>
                      <a:pt x="1633" y="670"/>
                      <a:pt x="1716" y="670"/>
                    </a:cubicBezTo>
                    <a:close/>
                    <a:moveTo>
                      <a:pt x="7073" y="670"/>
                    </a:moveTo>
                    <a:cubicBezTo>
                      <a:pt x="7199" y="670"/>
                      <a:pt x="7324" y="838"/>
                      <a:pt x="7324" y="1005"/>
                    </a:cubicBezTo>
                    <a:lnTo>
                      <a:pt x="7115" y="3139"/>
                    </a:lnTo>
                    <a:cubicBezTo>
                      <a:pt x="7073" y="3307"/>
                      <a:pt x="6948" y="3390"/>
                      <a:pt x="6780" y="3390"/>
                    </a:cubicBezTo>
                    <a:cubicBezTo>
                      <a:pt x="6655" y="3349"/>
                      <a:pt x="6529" y="3265"/>
                      <a:pt x="6529" y="3097"/>
                    </a:cubicBezTo>
                    <a:lnTo>
                      <a:pt x="6738" y="963"/>
                    </a:lnTo>
                    <a:cubicBezTo>
                      <a:pt x="6780" y="796"/>
                      <a:pt x="6906" y="670"/>
                      <a:pt x="7073" y="670"/>
                    </a:cubicBezTo>
                    <a:close/>
                    <a:moveTo>
                      <a:pt x="0" y="0"/>
                    </a:moveTo>
                    <a:lnTo>
                      <a:pt x="461" y="3432"/>
                    </a:lnTo>
                    <a:cubicBezTo>
                      <a:pt x="461" y="3767"/>
                      <a:pt x="712" y="3976"/>
                      <a:pt x="1047" y="3976"/>
                    </a:cubicBezTo>
                    <a:lnTo>
                      <a:pt x="7827" y="3976"/>
                    </a:lnTo>
                    <a:cubicBezTo>
                      <a:pt x="8120" y="3976"/>
                      <a:pt x="8371" y="3767"/>
                      <a:pt x="8412" y="3432"/>
                    </a:cubicBezTo>
                    <a:lnTo>
                      <a:pt x="899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91" name="Google Shape;1591;p56"/>
          <p:cNvSpPr/>
          <p:nvPr/>
        </p:nvSpPr>
        <p:spPr>
          <a:xfrm>
            <a:off x="3038885" y="3893700"/>
            <a:ext cx="3101212" cy="119950"/>
          </a:xfrm>
          <a:custGeom>
            <a:avLst/>
            <a:gdLst/>
            <a:ahLst/>
            <a:cxnLst/>
            <a:rect l="l" t="t" r="r" b="b"/>
            <a:pathLst>
              <a:path w="11092" h="294" extrusionOk="0">
                <a:moveTo>
                  <a:pt x="1" y="0"/>
                </a:moveTo>
                <a:cubicBezTo>
                  <a:pt x="1" y="126"/>
                  <a:pt x="126" y="293"/>
                  <a:pt x="294" y="293"/>
                </a:cubicBezTo>
                <a:lnTo>
                  <a:pt x="10756" y="293"/>
                </a:lnTo>
                <a:cubicBezTo>
                  <a:pt x="10924" y="293"/>
                  <a:pt x="11091" y="126"/>
                  <a:pt x="110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4" name="Google Shape;934;p46"/>
          <p:cNvGrpSpPr/>
          <p:nvPr/>
        </p:nvGrpSpPr>
        <p:grpSpPr>
          <a:xfrm>
            <a:off x="2" y="2012633"/>
            <a:ext cx="2426890" cy="2648467"/>
            <a:chOff x="2" y="2012633"/>
            <a:chExt cx="2426890" cy="2648467"/>
          </a:xfrm>
        </p:grpSpPr>
        <p:grpSp>
          <p:nvGrpSpPr>
            <p:cNvPr id="935" name="Google Shape;935;p46"/>
            <p:cNvGrpSpPr/>
            <p:nvPr/>
          </p:nvGrpSpPr>
          <p:grpSpPr>
            <a:xfrm>
              <a:off x="718705" y="3024525"/>
              <a:ext cx="977700" cy="933912"/>
              <a:chOff x="7343554" y="3024525"/>
              <a:chExt cx="977700" cy="933912"/>
            </a:xfrm>
          </p:grpSpPr>
          <p:grpSp>
            <p:nvGrpSpPr>
              <p:cNvPr id="936" name="Google Shape;936;p46"/>
              <p:cNvGrpSpPr/>
              <p:nvPr/>
            </p:nvGrpSpPr>
            <p:grpSpPr>
              <a:xfrm>
                <a:off x="7343554" y="3024525"/>
                <a:ext cx="977700" cy="933912"/>
                <a:chOff x="931688" y="539500"/>
                <a:chExt cx="977700" cy="933912"/>
              </a:xfrm>
            </p:grpSpPr>
            <p:sp>
              <p:nvSpPr>
                <p:cNvPr id="937" name="Google Shape;937;p46"/>
                <p:cNvSpPr/>
                <p:nvPr/>
              </p:nvSpPr>
              <p:spPr>
                <a:xfrm>
                  <a:off x="931688" y="539512"/>
                  <a:ext cx="977700" cy="933900"/>
                </a:xfrm>
                <a:prstGeom prst="roundRect">
                  <a:avLst>
                    <a:gd name="adj" fmla="val 1533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46"/>
                <p:cNvSpPr/>
                <p:nvPr/>
              </p:nvSpPr>
              <p:spPr>
                <a:xfrm>
                  <a:off x="1338350" y="539500"/>
                  <a:ext cx="169027" cy="161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8" h="1884" extrusionOk="0">
                      <a:moveTo>
                        <a:pt x="0" y="0"/>
                      </a:moveTo>
                      <a:lnTo>
                        <a:pt x="0" y="1758"/>
                      </a:lnTo>
                      <a:lnTo>
                        <a:pt x="209" y="1758"/>
                      </a:lnTo>
                      <a:cubicBezTo>
                        <a:pt x="218" y="1750"/>
                        <a:pt x="226" y="1746"/>
                        <a:pt x="234" y="1746"/>
                      </a:cubicBezTo>
                      <a:cubicBezTo>
                        <a:pt x="266" y="1746"/>
                        <a:pt x="293" y="1800"/>
                        <a:pt x="293" y="1800"/>
                      </a:cubicBezTo>
                      <a:cubicBezTo>
                        <a:pt x="293" y="1800"/>
                        <a:pt x="377" y="1758"/>
                        <a:pt x="419" y="1758"/>
                      </a:cubicBezTo>
                      <a:cubicBezTo>
                        <a:pt x="440" y="1758"/>
                        <a:pt x="460" y="1768"/>
                        <a:pt x="487" y="1768"/>
                      </a:cubicBezTo>
                      <a:cubicBezTo>
                        <a:pt x="513" y="1768"/>
                        <a:pt x="544" y="1758"/>
                        <a:pt x="586" y="1716"/>
                      </a:cubicBezTo>
                      <a:cubicBezTo>
                        <a:pt x="614" y="1716"/>
                        <a:pt x="642" y="1735"/>
                        <a:pt x="670" y="1735"/>
                      </a:cubicBezTo>
                      <a:cubicBezTo>
                        <a:pt x="684" y="1735"/>
                        <a:pt x="698" y="1730"/>
                        <a:pt x="712" y="1716"/>
                      </a:cubicBezTo>
                      <a:cubicBezTo>
                        <a:pt x="795" y="1716"/>
                        <a:pt x="837" y="1883"/>
                        <a:pt x="837" y="1883"/>
                      </a:cubicBezTo>
                      <a:lnTo>
                        <a:pt x="1005" y="1591"/>
                      </a:lnTo>
                      <a:cubicBezTo>
                        <a:pt x="1035" y="1681"/>
                        <a:pt x="1065" y="1750"/>
                        <a:pt x="1095" y="1750"/>
                      </a:cubicBezTo>
                      <a:cubicBezTo>
                        <a:pt x="1107" y="1750"/>
                        <a:pt x="1118" y="1739"/>
                        <a:pt x="1130" y="1716"/>
                      </a:cubicBezTo>
                      <a:cubicBezTo>
                        <a:pt x="1165" y="1751"/>
                        <a:pt x="1193" y="1764"/>
                        <a:pt x="1217" y="1764"/>
                      </a:cubicBezTo>
                      <a:cubicBezTo>
                        <a:pt x="1249" y="1764"/>
                        <a:pt x="1273" y="1740"/>
                        <a:pt x="1297" y="1716"/>
                      </a:cubicBezTo>
                      <a:cubicBezTo>
                        <a:pt x="1310" y="1704"/>
                        <a:pt x="1326" y="1699"/>
                        <a:pt x="1343" y="1699"/>
                      </a:cubicBezTo>
                      <a:cubicBezTo>
                        <a:pt x="1385" y="1699"/>
                        <a:pt x="1435" y="1728"/>
                        <a:pt x="1465" y="1758"/>
                      </a:cubicBezTo>
                      <a:cubicBezTo>
                        <a:pt x="1507" y="1716"/>
                        <a:pt x="1549" y="1716"/>
                        <a:pt x="1549" y="1716"/>
                      </a:cubicBezTo>
                      <a:cubicBezTo>
                        <a:pt x="1583" y="1648"/>
                        <a:pt x="1611" y="1623"/>
                        <a:pt x="1634" y="1623"/>
                      </a:cubicBezTo>
                      <a:cubicBezTo>
                        <a:pt x="1697" y="1623"/>
                        <a:pt x="1727" y="1800"/>
                        <a:pt x="1758" y="1800"/>
                      </a:cubicBezTo>
                      <a:cubicBezTo>
                        <a:pt x="1821" y="1800"/>
                        <a:pt x="1836" y="1659"/>
                        <a:pt x="1876" y="1659"/>
                      </a:cubicBezTo>
                      <a:cubicBezTo>
                        <a:pt x="1889" y="1659"/>
                        <a:pt x="1904" y="1674"/>
                        <a:pt x="1925" y="1716"/>
                      </a:cubicBezTo>
                      <a:cubicBezTo>
                        <a:pt x="1925" y="1730"/>
                        <a:pt x="1930" y="1735"/>
                        <a:pt x="1936" y="1735"/>
                      </a:cubicBezTo>
                      <a:cubicBezTo>
                        <a:pt x="1949" y="1735"/>
                        <a:pt x="1967" y="1716"/>
                        <a:pt x="1967" y="1716"/>
                      </a:cubicBezTo>
                      <a:lnTo>
                        <a:pt x="188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46"/>
                <p:cNvSpPr/>
                <p:nvPr/>
              </p:nvSpPr>
              <p:spPr>
                <a:xfrm rot="10800000" flipH="1">
                  <a:off x="1338350" y="1311575"/>
                  <a:ext cx="169027" cy="161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8" h="1884" extrusionOk="0">
                      <a:moveTo>
                        <a:pt x="0" y="0"/>
                      </a:moveTo>
                      <a:lnTo>
                        <a:pt x="0" y="1758"/>
                      </a:lnTo>
                      <a:lnTo>
                        <a:pt x="209" y="1758"/>
                      </a:lnTo>
                      <a:cubicBezTo>
                        <a:pt x="218" y="1750"/>
                        <a:pt x="226" y="1746"/>
                        <a:pt x="234" y="1746"/>
                      </a:cubicBezTo>
                      <a:cubicBezTo>
                        <a:pt x="266" y="1746"/>
                        <a:pt x="293" y="1800"/>
                        <a:pt x="293" y="1800"/>
                      </a:cubicBezTo>
                      <a:cubicBezTo>
                        <a:pt x="293" y="1800"/>
                        <a:pt x="377" y="1758"/>
                        <a:pt x="419" y="1758"/>
                      </a:cubicBezTo>
                      <a:cubicBezTo>
                        <a:pt x="440" y="1758"/>
                        <a:pt x="460" y="1768"/>
                        <a:pt x="487" y="1768"/>
                      </a:cubicBezTo>
                      <a:cubicBezTo>
                        <a:pt x="513" y="1768"/>
                        <a:pt x="544" y="1758"/>
                        <a:pt x="586" y="1716"/>
                      </a:cubicBezTo>
                      <a:cubicBezTo>
                        <a:pt x="614" y="1716"/>
                        <a:pt x="642" y="1735"/>
                        <a:pt x="670" y="1735"/>
                      </a:cubicBezTo>
                      <a:cubicBezTo>
                        <a:pt x="684" y="1735"/>
                        <a:pt x="698" y="1730"/>
                        <a:pt x="712" y="1716"/>
                      </a:cubicBezTo>
                      <a:cubicBezTo>
                        <a:pt x="795" y="1716"/>
                        <a:pt x="837" y="1883"/>
                        <a:pt x="837" y="1883"/>
                      </a:cubicBezTo>
                      <a:lnTo>
                        <a:pt x="1005" y="1591"/>
                      </a:lnTo>
                      <a:cubicBezTo>
                        <a:pt x="1035" y="1681"/>
                        <a:pt x="1065" y="1750"/>
                        <a:pt x="1095" y="1750"/>
                      </a:cubicBezTo>
                      <a:cubicBezTo>
                        <a:pt x="1107" y="1750"/>
                        <a:pt x="1118" y="1739"/>
                        <a:pt x="1130" y="1716"/>
                      </a:cubicBezTo>
                      <a:cubicBezTo>
                        <a:pt x="1165" y="1751"/>
                        <a:pt x="1193" y="1764"/>
                        <a:pt x="1217" y="1764"/>
                      </a:cubicBezTo>
                      <a:cubicBezTo>
                        <a:pt x="1249" y="1764"/>
                        <a:pt x="1273" y="1740"/>
                        <a:pt x="1297" y="1716"/>
                      </a:cubicBezTo>
                      <a:cubicBezTo>
                        <a:pt x="1310" y="1704"/>
                        <a:pt x="1326" y="1699"/>
                        <a:pt x="1343" y="1699"/>
                      </a:cubicBezTo>
                      <a:cubicBezTo>
                        <a:pt x="1385" y="1699"/>
                        <a:pt x="1435" y="1728"/>
                        <a:pt x="1465" y="1758"/>
                      </a:cubicBezTo>
                      <a:cubicBezTo>
                        <a:pt x="1507" y="1716"/>
                        <a:pt x="1549" y="1716"/>
                        <a:pt x="1549" y="1716"/>
                      </a:cubicBezTo>
                      <a:cubicBezTo>
                        <a:pt x="1583" y="1648"/>
                        <a:pt x="1611" y="1623"/>
                        <a:pt x="1634" y="1623"/>
                      </a:cubicBezTo>
                      <a:cubicBezTo>
                        <a:pt x="1697" y="1623"/>
                        <a:pt x="1727" y="1800"/>
                        <a:pt x="1758" y="1800"/>
                      </a:cubicBezTo>
                      <a:cubicBezTo>
                        <a:pt x="1821" y="1800"/>
                        <a:pt x="1836" y="1659"/>
                        <a:pt x="1876" y="1659"/>
                      </a:cubicBezTo>
                      <a:cubicBezTo>
                        <a:pt x="1889" y="1659"/>
                        <a:pt x="1904" y="1674"/>
                        <a:pt x="1925" y="1716"/>
                      </a:cubicBezTo>
                      <a:cubicBezTo>
                        <a:pt x="1925" y="1730"/>
                        <a:pt x="1930" y="1735"/>
                        <a:pt x="1936" y="1735"/>
                      </a:cubicBezTo>
                      <a:cubicBezTo>
                        <a:pt x="1949" y="1735"/>
                        <a:pt x="1967" y="1716"/>
                        <a:pt x="1967" y="1716"/>
                      </a:cubicBezTo>
                      <a:lnTo>
                        <a:pt x="188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40" name="Google Shape;940;p46"/>
              <p:cNvSpPr/>
              <p:nvPr/>
            </p:nvSpPr>
            <p:spPr>
              <a:xfrm>
                <a:off x="7367438" y="3050750"/>
                <a:ext cx="170648" cy="151399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2303" extrusionOk="0">
                    <a:moveTo>
                      <a:pt x="796" y="252"/>
                    </a:moveTo>
                    <a:lnTo>
                      <a:pt x="544" y="629"/>
                    </a:lnTo>
                    <a:lnTo>
                      <a:pt x="1130" y="629"/>
                    </a:lnTo>
                    <a:lnTo>
                      <a:pt x="796" y="252"/>
                    </a:lnTo>
                    <a:close/>
                    <a:moveTo>
                      <a:pt x="1758" y="252"/>
                    </a:moveTo>
                    <a:lnTo>
                      <a:pt x="1423" y="629"/>
                    </a:lnTo>
                    <a:lnTo>
                      <a:pt x="2009" y="629"/>
                    </a:lnTo>
                    <a:lnTo>
                      <a:pt x="1758" y="252"/>
                    </a:lnTo>
                    <a:close/>
                    <a:moveTo>
                      <a:pt x="754" y="712"/>
                    </a:moveTo>
                    <a:lnTo>
                      <a:pt x="754" y="1717"/>
                    </a:lnTo>
                    <a:lnTo>
                      <a:pt x="921" y="1717"/>
                    </a:lnTo>
                    <a:lnTo>
                      <a:pt x="921" y="712"/>
                    </a:lnTo>
                    <a:close/>
                    <a:moveTo>
                      <a:pt x="1633" y="796"/>
                    </a:moveTo>
                    <a:lnTo>
                      <a:pt x="1633" y="1759"/>
                    </a:lnTo>
                    <a:lnTo>
                      <a:pt x="1800" y="1759"/>
                    </a:lnTo>
                    <a:lnTo>
                      <a:pt x="1800" y="796"/>
                    </a:lnTo>
                    <a:close/>
                    <a:moveTo>
                      <a:pt x="419" y="1842"/>
                    </a:moveTo>
                    <a:lnTo>
                      <a:pt x="419" y="1926"/>
                    </a:lnTo>
                    <a:lnTo>
                      <a:pt x="2093" y="1926"/>
                    </a:lnTo>
                    <a:lnTo>
                      <a:pt x="2093" y="1842"/>
                    </a:lnTo>
                    <a:close/>
                    <a:moveTo>
                      <a:pt x="2428" y="85"/>
                    </a:moveTo>
                    <a:lnTo>
                      <a:pt x="2428" y="2177"/>
                    </a:lnTo>
                    <a:lnTo>
                      <a:pt x="126" y="2177"/>
                    </a:lnTo>
                    <a:lnTo>
                      <a:pt x="126" y="85"/>
                    </a:lnTo>
                    <a:close/>
                    <a:moveTo>
                      <a:pt x="0" y="1"/>
                    </a:moveTo>
                    <a:lnTo>
                      <a:pt x="0" y="2303"/>
                    </a:lnTo>
                    <a:lnTo>
                      <a:pt x="2595" y="2303"/>
                    </a:lnTo>
                    <a:lnTo>
                      <a:pt x="25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1" name="Google Shape;941;p46"/>
            <p:cNvSpPr/>
            <p:nvPr/>
          </p:nvSpPr>
          <p:spPr>
            <a:xfrm flipH="1">
              <a:off x="818850" y="2289575"/>
              <a:ext cx="260450" cy="115750"/>
            </a:xfrm>
            <a:custGeom>
              <a:avLst/>
              <a:gdLst/>
              <a:ahLst/>
              <a:cxnLst/>
              <a:rect l="l" t="t" r="r" b="b"/>
              <a:pathLst>
                <a:path w="2512" h="1172" extrusionOk="0">
                  <a:moveTo>
                    <a:pt x="0" y="0"/>
                  </a:moveTo>
                  <a:lnTo>
                    <a:pt x="0" y="1172"/>
                  </a:lnTo>
                  <a:lnTo>
                    <a:pt x="2511" y="1172"/>
                  </a:lnTo>
                  <a:lnTo>
                    <a:pt x="25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6"/>
            <p:cNvSpPr/>
            <p:nvPr/>
          </p:nvSpPr>
          <p:spPr>
            <a:xfrm flipH="1">
              <a:off x="1083343" y="2012633"/>
              <a:ext cx="99261" cy="677940"/>
            </a:xfrm>
            <a:custGeom>
              <a:avLst/>
              <a:gdLst/>
              <a:ahLst/>
              <a:cxnLst/>
              <a:rect l="l" t="t" r="r" b="b"/>
              <a:pathLst>
                <a:path w="1005" h="6864" extrusionOk="0">
                  <a:moveTo>
                    <a:pt x="0" y="0"/>
                  </a:moveTo>
                  <a:lnTo>
                    <a:pt x="0" y="6864"/>
                  </a:lnTo>
                  <a:lnTo>
                    <a:pt x="1004" y="6864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6"/>
            <p:cNvSpPr/>
            <p:nvPr/>
          </p:nvSpPr>
          <p:spPr>
            <a:xfrm flipH="1">
              <a:off x="1182607" y="2012633"/>
              <a:ext cx="260450" cy="181930"/>
            </a:xfrm>
            <a:custGeom>
              <a:avLst/>
              <a:gdLst/>
              <a:ahLst/>
              <a:cxnLst/>
              <a:rect l="l" t="t" r="r" b="b"/>
              <a:pathLst>
                <a:path w="2637" h="1842" extrusionOk="0">
                  <a:moveTo>
                    <a:pt x="0" y="0"/>
                  </a:moveTo>
                  <a:lnTo>
                    <a:pt x="0" y="1842"/>
                  </a:lnTo>
                  <a:lnTo>
                    <a:pt x="2637" y="1842"/>
                  </a:lnTo>
                  <a:lnTo>
                    <a:pt x="26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6"/>
            <p:cNvSpPr/>
            <p:nvPr/>
          </p:nvSpPr>
          <p:spPr>
            <a:xfrm flipH="1">
              <a:off x="1442969" y="2033276"/>
              <a:ext cx="983922" cy="128200"/>
            </a:xfrm>
            <a:custGeom>
              <a:avLst/>
              <a:gdLst/>
              <a:ahLst/>
              <a:cxnLst/>
              <a:rect l="l" t="t" r="r" b="b"/>
              <a:pathLst>
                <a:path w="9962" h="1298" extrusionOk="0">
                  <a:moveTo>
                    <a:pt x="1" y="0"/>
                  </a:moveTo>
                  <a:lnTo>
                    <a:pt x="1" y="1298"/>
                  </a:lnTo>
                  <a:lnTo>
                    <a:pt x="9961" y="1298"/>
                  </a:lnTo>
                  <a:lnTo>
                    <a:pt x="9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6"/>
            <p:cNvSpPr/>
            <p:nvPr/>
          </p:nvSpPr>
          <p:spPr>
            <a:xfrm flipH="1">
              <a:off x="1182607" y="2508649"/>
              <a:ext cx="260450" cy="181930"/>
            </a:xfrm>
            <a:custGeom>
              <a:avLst/>
              <a:gdLst/>
              <a:ahLst/>
              <a:cxnLst/>
              <a:rect l="l" t="t" r="r" b="b"/>
              <a:pathLst>
                <a:path w="2637" h="1842" extrusionOk="0">
                  <a:moveTo>
                    <a:pt x="0" y="0"/>
                  </a:moveTo>
                  <a:lnTo>
                    <a:pt x="0" y="1842"/>
                  </a:lnTo>
                  <a:lnTo>
                    <a:pt x="2637" y="1842"/>
                  </a:lnTo>
                  <a:lnTo>
                    <a:pt x="26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6"/>
            <p:cNvSpPr/>
            <p:nvPr/>
          </p:nvSpPr>
          <p:spPr>
            <a:xfrm flipH="1">
              <a:off x="1442969" y="2533440"/>
              <a:ext cx="983922" cy="132348"/>
            </a:xfrm>
            <a:custGeom>
              <a:avLst/>
              <a:gdLst/>
              <a:ahLst/>
              <a:cxnLst/>
              <a:rect l="l" t="t" r="r" b="b"/>
              <a:pathLst>
                <a:path w="9962" h="1340" extrusionOk="0">
                  <a:moveTo>
                    <a:pt x="1" y="0"/>
                  </a:moveTo>
                  <a:lnTo>
                    <a:pt x="1" y="1340"/>
                  </a:lnTo>
                  <a:lnTo>
                    <a:pt x="9961" y="1340"/>
                  </a:lnTo>
                  <a:lnTo>
                    <a:pt x="9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6"/>
            <p:cNvSpPr/>
            <p:nvPr/>
          </p:nvSpPr>
          <p:spPr>
            <a:xfrm flipH="1">
              <a:off x="2" y="2202750"/>
              <a:ext cx="818849" cy="297700"/>
            </a:xfrm>
            <a:custGeom>
              <a:avLst/>
              <a:gdLst/>
              <a:ahLst/>
              <a:cxnLst/>
              <a:rect l="l" t="t" r="r" b="b"/>
              <a:pathLst>
                <a:path w="2512" h="3014" extrusionOk="0">
                  <a:moveTo>
                    <a:pt x="0" y="0"/>
                  </a:moveTo>
                  <a:lnTo>
                    <a:pt x="0" y="3014"/>
                  </a:lnTo>
                  <a:lnTo>
                    <a:pt x="2511" y="3014"/>
                  </a:lnTo>
                  <a:lnTo>
                    <a:pt x="25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8" name="Google Shape;948;p46"/>
            <p:cNvGrpSpPr/>
            <p:nvPr/>
          </p:nvGrpSpPr>
          <p:grpSpPr>
            <a:xfrm flipH="1">
              <a:off x="317002" y="3983503"/>
              <a:ext cx="1781100" cy="677597"/>
              <a:chOff x="6829871" y="3991978"/>
              <a:chExt cx="1781100" cy="677597"/>
            </a:xfrm>
          </p:grpSpPr>
          <p:sp>
            <p:nvSpPr>
              <p:cNvPr id="949" name="Google Shape;949;p46"/>
              <p:cNvSpPr/>
              <p:nvPr/>
            </p:nvSpPr>
            <p:spPr>
              <a:xfrm>
                <a:off x="6829871" y="4396575"/>
                <a:ext cx="1781100" cy="273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50" name="Google Shape;950;p46"/>
              <p:cNvGrpSpPr/>
              <p:nvPr/>
            </p:nvGrpSpPr>
            <p:grpSpPr>
              <a:xfrm>
                <a:off x="7010076" y="3991978"/>
                <a:ext cx="1420691" cy="616601"/>
                <a:chOff x="7010076" y="3991978"/>
                <a:chExt cx="1420691" cy="616601"/>
              </a:xfrm>
            </p:grpSpPr>
            <p:sp>
              <p:nvSpPr>
                <p:cNvPr id="951" name="Google Shape;951;p46"/>
                <p:cNvSpPr/>
                <p:nvPr/>
              </p:nvSpPr>
              <p:spPr>
                <a:xfrm>
                  <a:off x="7074495" y="4115196"/>
                  <a:ext cx="1308107" cy="375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3" h="2931" extrusionOk="0">
                      <a:moveTo>
                        <a:pt x="1047" y="1"/>
                      </a:moveTo>
                      <a:cubicBezTo>
                        <a:pt x="461" y="1"/>
                        <a:pt x="1" y="503"/>
                        <a:pt x="1" y="1047"/>
                      </a:cubicBezTo>
                      <a:lnTo>
                        <a:pt x="1" y="2930"/>
                      </a:lnTo>
                      <a:lnTo>
                        <a:pt x="10213" y="2930"/>
                      </a:lnTo>
                      <a:lnTo>
                        <a:pt x="10213" y="1047"/>
                      </a:lnTo>
                      <a:cubicBezTo>
                        <a:pt x="10213" y="503"/>
                        <a:pt x="9752" y="1"/>
                        <a:pt x="916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" name="Google Shape;952;p46"/>
                <p:cNvSpPr/>
                <p:nvPr/>
              </p:nvSpPr>
              <p:spPr>
                <a:xfrm>
                  <a:off x="7208598" y="4276071"/>
                  <a:ext cx="1018512" cy="214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52" h="1675" extrusionOk="0">
                      <a:moveTo>
                        <a:pt x="0" y="0"/>
                      </a:moveTo>
                      <a:lnTo>
                        <a:pt x="0" y="1674"/>
                      </a:lnTo>
                      <a:lnTo>
                        <a:pt x="7952" y="1674"/>
                      </a:lnTo>
                      <a:lnTo>
                        <a:pt x="795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3" name="Google Shape;953;p46"/>
                <p:cNvSpPr/>
                <p:nvPr/>
              </p:nvSpPr>
              <p:spPr>
                <a:xfrm>
                  <a:off x="7213849" y="4217024"/>
                  <a:ext cx="177138" cy="53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3" h="420" extrusionOk="0">
                      <a:moveTo>
                        <a:pt x="419" y="1"/>
                      </a:moveTo>
                      <a:cubicBezTo>
                        <a:pt x="168" y="1"/>
                        <a:pt x="1" y="210"/>
                        <a:pt x="1" y="419"/>
                      </a:cubicBezTo>
                      <a:lnTo>
                        <a:pt x="1382" y="419"/>
                      </a:lnTo>
                      <a:lnTo>
                        <a:pt x="138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" name="Google Shape;954;p46"/>
                <p:cNvSpPr/>
                <p:nvPr/>
              </p:nvSpPr>
              <p:spPr>
                <a:xfrm>
                  <a:off x="8060859" y="4217024"/>
                  <a:ext cx="171631" cy="53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0" h="420" extrusionOk="0">
                      <a:moveTo>
                        <a:pt x="0" y="1"/>
                      </a:moveTo>
                      <a:lnTo>
                        <a:pt x="0" y="419"/>
                      </a:lnTo>
                      <a:lnTo>
                        <a:pt x="1340" y="419"/>
                      </a:lnTo>
                      <a:cubicBezTo>
                        <a:pt x="1340" y="210"/>
                        <a:pt x="1214" y="1"/>
                        <a:pt x="92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" name="Google Shape;955;p46"/>
                <p:cNvSpPr/>
                <p:nvPr/>
              </p:nvSpPr>
              <p:spPr>
                <a:xfrm>
                  <a:off x="7377282" y="4026825"/>
                  <a:ext cx="686279" cy="8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8" h="670" extrusionOk="0">
                      <a:moveTo>
                        <a:pt x="0" y="0"/>
                      </a:moveTo>
                      <a:lnTo>
                        <a:pt x="0" y="670"/>
                      </a:lnTo>
                      <a:lnTo>
                        <a:pt x="5357" y="670"/>
                      </a:lnTo>
                      <a:lnTo>
                        <a:pt x="535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" name="Google Shape;956;p46"/>
                <p:cNvSpPr/>
                <p:nvPr/>
              </p:nvSpPr>
              <p:spPr>
                <a:xfrm>
                  <a:off x="7106644" y="4490485"/>
                  <a:ext cx="102082" cy="11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" h="922" extrusionOk="0">
                      <a:moveTo>
                        <a:pt x="1" y="0"/>
                      </a:moveTo>
                      <a:lnTo>
                        <a:pt x="1" y="754"/>
                      </a:lnTo>
                      <a:cubicBezTo>
                        <a:pt x="1" y="837"/>
                        <a:pt x="85" y="921"/>
                        <a:pt x="168" y="921"/>
                      </a:cubicBezTo>
                      <a:lnTo>
                        <a:pt x="629" y="921"/>
                      </a:lnTo>
                      <a:cubicBezTo>
                        <a:pt x="754" y="921"/>
                        <a:pt x="796" y="837"/>
                        <a:pt x="796" y="754"/>
                      </a:cubicBezTo>
                      <a:lnTo>
                        <a:pt x="79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7" name="Google Shape;957;p46"/>
                <p:cNvSpPr/>
                <p:nvPr/>
              </p:nvSpPr>
              <p:spPr>
                <a:xfrm>
                  <a:off x="8237740" y="4490485"/>
                  <a:ext cx="101954" cy="11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" h="922" extrusionOk="0">
                      <a:moveTo>
                        <a:pt x="1" y="0"/>
                      </a:moveTo>
                      <a:lnTo>
                        <a:pt x="1" y="754"/>
                      </a:lnTo>
                      <a:cubicBezTo>
                        <a:pt x="1" y="837"/>
                        <a:pt x="84" y="921"/>
                        <a:pt x="168" y="921"/>
                      </a:cubicBezTo>
                      <a:lnTo>
                        <a:pt x="670" y="921"/>
                      </a:lnTo>
                      <a:cubicBezTo>
                        <a:pt x="712" y="921"/>
                        <a:pt x="796" y="796"/>
                        <a:pt x="796" y="754"/>
                      </a:cubicBezTo>
                      <a:lnTo>
                        <a:pt x="79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8" name="Google Shape;958;p46"/>
                <p:cNvSpPr/>
                <p:nvPr/>
              </p:nvSpPr>
              <p:spPr>
                <a:xfrm>
                  <a:off x="7010076" y="3991978"/>
                  <a:ext cx="1420691" cy="37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2" h="294" extrusionOk="0">
                      <a:moveTo>
                        <a:pt x="1" y="0"/>
                      </a:moveTo>
                      <a:cubicBezTo>
                        <a:pt x="1" y="126"/>
                        <a:pt x="126" y="293"/>
                        <a:pt x="294" y="293"/>
                      </a:cubicBezTo>
                      <a:lnTo>
                        <a:pt x="10756" y="293"/>
                      </a:lnTo>
                      <a:cubicBezTo>
                        <a:pt x="10924" y="293"/>
                        <a:pt x="11091" y="126"/>
                        <a:pt x="1109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59" name="Google Shape;959;p46"/>
                <p:cNvGrpSpPr/>
                <p:nvPr/>
              </p:nvGrpSpPr>
              <p:grpSpPr>
                <a:xfrm>
                  <a:off x="7525321" y="4305125"/>
                  <a:ext cx="412000" cy="156300"/>
                  <a:chOff x="4376900" y="4305125"/>
                  <a:chExt cx="412000" cy="156300"/>
                </a:xfrm>
              </p:grpSpPr>
              <p:sp>
                <p:nvSpPr>
                  <p:cNvPr id="960" name="Google Shape;960;p46"/>
                  <p:cNvSpPr/>
                  <p:nvPr/>
                </p:nvSpPr>
                <p:spPr>
                  <a:xfrm>
                    <a:off x="4565200" y="4305125"/>
                    <a:ext cx="35400" cy="1563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1" name="Google Shape;961;p46"/>
                  <p:cNvSpPr/>
                  <p:nvPr/>
                </p:nvSpPr>
                <p:spPr>
                  <a:xfrm>
                    <a:off x="4627967" y="4305125"/>
                    <a:ext cx="35400" cy="1563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2" name="Google Shape;962;p46"/>
                  <p:cNvSpPr/>
                  <p:nvPr/>
                </p:nvSpPr>
                <p:spPr>
                  <a:xfrm>
                    <a:off x="4690733" y="4305125"/>
                    <a:ext cx="35400" cy="1563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3" name="Google Shape;963;p46"/>
                  <p:cNvSpPr/>
                  <p:nvPr/>
                </p:nvSpPr>
                <p:spPr>
                  <a:xfrm>
                    <a:off x="4502433" y="4305125"/>
                    <a:ext cx="35400" cy="1563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4" name="Google Shape;964;p46"/>
                  <p:cNvSpPr/>
                  <p:nvPr/>
                </p:nvSpPr>
                <p:spPr>
                  <a:xfrm>
                    <a:off x="4439667" y="4305125"/>
                    <a:ext cx="35400" cy="1563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5" name="Google Shape;965;p46"/>
                  <p:cNvSpPr/>
                  <p:nvPr/>
                </p:nvSpPr>
                <p:spPr>
                  <a:xfrm>
                    <a:off x="4376900" y="4305125"/>
                    <a:ext cx="35400" cy="1563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6" name="Google Shape;966;p46"/>
                  <p:cNvSpPr/>
                  <p:nvPr/>
                </p:nvSpPr>
                <p:spPr>
                  <a:xfrm>
                    <a:off x="4753500" y="4305125"/>
                    <a:ext cx="35400" cy="1563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967" name="Google Shape;967;p46"/>
          <p:cNvGrpSpPr/>
          <p:nvPr/>
        </p:nvGrpSpPr>
        <p:grpSpPr>
          <a:xfrm>
            <a:off x="6836657" y="539511"/>
            <a:ext cx="1781100" cy="4130064"/>
            <a:chOff x="6836657" y="539511"/>
            <a:chExt cx="1781100" cy="4130064"/>
          </a:xfrm>
        </p:grpSpPr>
        <p:grpSp>
          <p:nvGrpSpPr>
            <p:cNvPr id="968" name="Google Shape;968;p46"/>
            <p:cNvGrpSpPr/>
            <p:nvPr/>
          </p:nvGrpSpPr>
          <p:grpSpPr>
            <a:xfrm>
              <a:off x="7236032" y="681900"/>
              <a:ext cx="977700" cy="933912"/>
              <a:chOff x="840481" y="676988"/>
              <a:chExt cx="977700" cy="933912"/>
            </a:xfrm>
          </p:grpSpPr>
          <p:grpSp>
            <p:nvGrpSpPr>
              <p:cNvPr id="969" name="Google Shape;969;p46"/>
              <p:cNvGrpSpPr/>
              <p:nvPr/>
            </p:nvGrpSpPr>
            <p:grpSpPr>
              <a:xfrm>
                <a:off x="840481" y="676988"/>
                <a:ext cx="977700" cy="933912"/>
                <a:chOff x="931688" y="539500"/>
                <a:chExt cx="977700" cy="933912"/>
              </a:xfrm>
            </p:grpSpPr>
            <p:sp>
              <p:nvSpPr>
                <p:cNvPr id="970" name="Google Shape;970;p46"/>
                <p:cNvSpPr/>
                <p:nvPr/>
              </p:nvSpPr>
              <p:spPr>
                <a:xfrm>
                  <a:off x="931688" y="539512"/>
                  <a:ext cx="977700" cy="933900"/>
                </a:xfrm>
                <a:prstGeom prst="roundRect">
                  <a:avLst>
                    <a:gd name="adj" fmla="val 1533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1" name="Google Shape;971;p46"/>
                <p:cNvSpPr/>
                <p:nvPr/>
              </p:nvSpPr>
              <p:spPr>
                <a:xfrm>
                  <a:off x="1338350" y="539500"/>
                  <a:ext cx="169027" cy="161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8" h="1884" extrusionOk="0">
                      <a:moveTo>
                        <a:pt x="0" y="0"/>
                      </a:moveTo>
                      <a:lnTo>
                        <a:pt x="0" y="1758"/>
                      </a:lnTo>
                      <a:lnTo>
                        <a:pt x="209" y="1758"/>
                      </a:lnTo>
                      <a:cubicBezTo>
                        <a:pt x="218" y="1750"/>
                        <a:pt x="226" y="1746"/>
                        <a:pt x="234" y="1746"/>
                      </a:cubicBezTo>
                      <a:cubicBezTo>
                        <a:pt x="266" y="1746"/>
                        <a:pt x="293" y="1800"/>
                        <a:pt x="293" y="1800"/>
                      </a:cubicBezTo>
                      <a:cubicBezTo>
                        <a:pt x="293" y="1800"/>
                        <a:pt x="377" y="1758"/>
                        <a:pt x="419" y="1758"/>
                      </a:cubicBezTo>
                      <a:cubicBezTo>
                        <a:pt x="440" y="1758"/>
                        <a:pt x="460" y="1768"/>
                        <a:pt x="487" y="1768"/>
                      </a:cubicBezTo>
                      <a:cubicBezTo>
                        <a:pt x="513" y="1768"/>
                        <a:pt x="544" y="1758"/>
                        <a:pt x="586" y="1716"/>
                      </a:cubicBezTo>
                      <a:cubicBezTo>
                        <a:pt x="614" y="1716"/>
                        <a:pt x="642" y="1735"/>
                        <a:pt x="670" y="1735"/>
                      </a:cubicBezTo>
                      <a:cubicBezTo>
                        <a:pt x="684" y="1735"/>
                        <a:pt x="698" y="1730"/>
                        <a:pt x="712" y="1716"/>
                      </a:cubicBezTo>
                      <a:cubicBezTo>
                        <a:pt x="795" y="1716"/>
                        <a:pt x="837" y="1883"/>
                        <a:pt x="837" y="1883"/>
                      </a:cubicBezTo>
                      <a:lnTo>
                        <a:pt x="1005" y="1591"/>
                      </a:lnTo>
                      <a:cubicBezTo>
                        <a:pt x="1035" y="1681"/>
                        <a:pt x="1065" y="1750"/>
                        <a:pt x="1095" y="1750"/>
                      </a:cubicBezTo>
                      <a:cubicBezTo>
                        <a:pt x="1107" y="1750"/>
                        <a:pt x="1118" y="1739"/>
                        <a:pt x="1130" y="1716"/>
                      </a:cubicBezTo>
                      <a:cubicBezTo>
                        <a:pt x="1165" y="1751"/>
                        <a:pt x="1193" y="1764"/>
                        <a:pt x="1217" y="1764"/>
                      </a:cubicBezTo>
                      <a:cubicBezTo>
                        <a:pt x="1249" y="1764"/>
                        <a:pt x="1273" y="1740"/>
                        <a:pt x="1297" y="1716"/>
                      </a:cubicBezTo>
                      <a:cubicBezTo>
                        <a:pt x="1310" y="1704"/>
                        <a:pt x="1326" y="1699"/>
                        <a:pt x="1343" y="1699"/>
                      </a:cubicBezTo>
                      <a:cubicBezTo>
                        <a:pt x="1385" y="1699"/>
                        <a:pt x="1435" y="1728"/>
                        <a:pt x="1465" y="1758"/>
                      </a:cubicBezTo>
                      <a:cubicBezTo>
                        <a:pt x="1507" y="1716"/>
                        <a:pt x="1549" y="1716"/>
                        <a:pt x="1549" y="1716"/>
                      </a:cubicBezTo>
                      <a:cubicBezTo>
                        <a:pt x="1583" y="1648"/>
                        <a:pt x="1611" y="1623"/>
                        <a:pt x="1634" y="1623"/>
                      </a:cubicBezTo>
                      <a:cubicBezTo>
                        <a:pt x="1697" y="1623"/>
                        <a:pt x="1727" y="1800"/>
                        <a:pt x="1758" y="1800"/>
                      </a:cubicBezTo>
                      <a:cubicBezTo>
                        <a:pt x="1821" y="1800"/>
                        <a:pt x="1836" y="1659"/>
                        <a:pt x="1876" y="1659"/>
                      </a:cubicBezTo>
                      <a:cubicBezTo>
                        <a:pt x="1889" y="1659"/>
                        <a:pt x="1904" y="1674"/>
                        <a:pt x="1925" y="1716"/>
                      </a:cubicBezTo>
                      <a:cubicBezTo>
                        <a:pt x="1925" y="1730"/>
                        <a:pt x="1930" y="1735"/>
                        <a:pt x="1936" y="1735"/>
                      </a:cubicBezTo>
                      <a:cubicBezTo>
                        <a:pt x="1949" y="1735"/>
                        <a:pt x="1967" y="1716"/>
                        <a:pt x="1967" y="1716"/>
                      </a:cubicBezTo>
                      <a:lnTo>
                        <a:pt x="188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2" name="Google Shape;972;p46"/>
                <p:cNvSpPr/>
                <p:nvPr/>
              </p:nvSpPr>
              <p:spPr>
                <a:xfrm rot="10800000" flipH="1">
                  <a:off x="1338350" y="1311575"/>
                  <a:ext cx="169027" cy="161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8" h="1884" extrusionOk="0">
                      <a:moveTo>
                        <a:pt x="0" y="0"/>
                      </a:moveTo>
                      <a:lnTo>
                        <a:pt x="0" y="1758"/>
                      </a:lnTo>
                      <a:lnTo>
                        <a:pt x="209" y="1758"/>
                      </a:lnTo>
                      <a:cubicBezTo>
                        <a:pt x="218" y="1750"/>
                        <a:pt x="226" y="1746"/>
                        <a:pt x="234" y="1746"/>
                      </a:cubicBezTo>
                      <a:cubicBezTo>
                        <a:pt x="266" y="1746"/>
                        <a:pt x="293" y="1800"/>
                        <a:pt x="293" y="1800"/>
                      </a:cubicBezTo>
                      <a:cubicBezTo>
                        <a:pt x="293" y="1800"/>
                        <a:pt x="377" y="1758"/>
                        <a:pt x="419" y="1758"/>
                      </a:cubicBezTo>
                      <a:cubicBezTo>
                        <a:pt x="440" y="1758"/>
                        <a:pt x="460" y="1768"/>
                        <a:pt x="487" y="1768"/>
                      </a:cubicBezTo>
                      <a:cubicBezTo>
                        <a:pt x="513" y="1768"/>
                        <a:pt x="544" y="1758"/>
                        <a:pt x="586" y="1716"/>
                      </a:cubicBezTo>
                      <a:cubicBezTo>
                        <a:pt x="614" y="1716"/>
                        <a:pt x="642" y="1735"/>
                        <a:pt x="670" y="1735"/>
                      </a:cubicBezTo>
                      <a:cubicBezTo>
                        <a:pt x="684" y="1735"/>
                        <a:pt x="698" y="1730"/>
                        <a:pt x="712" y="1716"/>
                      </a:cubicBezTo>
                      <a:cubicBezTo>
                        <a:pt x="795" y="1716"/>
                        <a:pt x="837" y="1883"/>
                        <a:pt x="837" y="1883"/>
                      </a:cubicBezTo>
                      <a:lnTo>
                        <a:pt x="1005" y="1591"/>
                      </a:lnTo>
                      <a:cubicBezTo>
                        <a:pt x="1035" y="1681"/>
                        <a:pt x="1065" y="1750"/>
                        <a:pt x="1095" y="1750"/>
                      </a:cubicBezTo>
                      <a:cubicBezTo>
                        <a:pt x="1107" y="1750"/>
                        <a:pt x="1118" y="1739"/>
                        <a:pt x="1130" y="1716"/>
                      </a:cubicBezTo>
                      <a:cubicBezTo>
                        <a:pt x="1165" y="1751"/>
                        <a:pt x="1193" y="1764"/>
                        <a:pt x="1217" y="1764"/>
                      </a:cubicBezTo>
                      <a:cubicBezTo>
                        <a:pt x="1249" y="1764"/>
                        <a:pt x="1273" y="1740"/>
                        <a:pt x="1297" y="1716"/>
                      </a:cubicBezTo>
                      <a:cubicBezTo>
                        <a:pt x="1310" y="1704"/>
                        <a:pt x="1326" y="1699"/>
                        <a:pt x="1343" y="1699"/>
                      </a:cubicBezTo>
                      <a:cubicBezTo>
                        <a:pt x="1385" y="1699"/>
                        <a:pt x="1435" y="1728"/>
                        <a:pt x="1465" y="1758"/>
                      </a:cubicBezTo>
                      <a:cubicBezTo>
                        <a:pt x="1507" y="1716"/>
                        <a:pt x="1549" y="1716"/>
                        <a:pt x="1549" y="1716"/>
                      </a:cubicBezTo>
                      <a:cubicBezTo>
                        <a:pt x="1583" y="1648"/>
                        <a:pt x="1611" y="1623"/>
                        <a:pt x="1634" y="1623"/>
                      </a:cubicBezTo>
                      <a:cubicBezTo>
                        <a:pt x="1697" y="1623"/>
                        <a:pt x="1727" y="1800"/>
                        <a:pt x="1758" y="1800"/>
                      </a:cubicBezTo>
                      <a:cubicBezTo>
                        <a:pt x="1821" y="1800"/>
                        <a:pt x="1836" y="1659"/>
                        <a:pt x="1876" y="1659"/>
                      </a:cubicBezTo>
                      <a:cubicBezTo>
                        <a:pt x="1889" y="1659"/>
                        <a:pt x="1904" y="1674"/>
                        <a:pt x="1925" y="1716"/>
                      </a:cubicBezTo>
                      <a:cubicBezTo>
                        <a:pt x="1925" y="1730"/>
                        <a:pt x="1930" y="1735"/>
                        <a:pt x="1936" y="1735"/>
                      </a:cubicBezTo>
                      <a:cubicBezTo>
                        <a:pt x="1949" y="1735"/>
                        <a:pt x="1967" y="1716"/>
                        <a:pt x="1967" y="1716"/>
                      </a:cubicBezTo>
                      <a:lnTo>
                        <a:pt x="188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73" name="Google Shape;973;p46"/>
              <p:cNvSpPr/>
              <p:nvPr/>
            </p:nvSpPr>
            <p:spPr>
              <a:xfrm>
                <a:off x="865567" y="700356"/>
                <a:ext cx="170648" cy="151399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2303" extrusionOk="0">
                    <a:moveTo>
                      <a:pt x="796" y="252"/>
                    </a:moveTo>
                    <a:lnTo>
                      <a:pt x="544" y="629"/>
                    </a:lnTo>
                    <a:lnTo>
                      <a:pt x="1130" y="629"/>
                    </a:lnTo>
                    <a:lnTo>
                      <a:pt x="796" y="252"/>
                    </a:lnTo>
                    <a:close/>
                    <a:moveTo>
                      <a:pt x="1758" y="252"/>
                    </a:moveTo>
                    <a:lnTo>
                      <a:pt x="1423" y="629"/>
                    </a:lnTo>
                    <a:lnTo>
                      <a:pt x="2009" y="629"/>
                    </a:lnTo>
                    <a:lnTo>
                      <a:pt x="1758" y="252"/>
                    </a:lnTo>
                    <a:close/>
                    <a:moveTo>
                      <a:pt x="754" y="712"/>
                    </a:moveTo>
                    <a:lnTo>
                      <a:pt x="754" y="1717"/>
                    </a:lnTo>
                    <a:lnTo>
                      <a:pt x="921" y="1717"/>
                    </a:lnTo>
                    <a:lnTo>
                      <a:pt x="921" y="712"/>
                    </a:lnTo>
                    <a:close/>
                    <a:moveTo>
                      <a:pt x="1633" y="796"/>
                    </a:moveTo>
                    <a:lnTo>
                      <a:pt x="1633" y="1759"/>
                    </a:lnTo>
                    <a:lnTo>
                      <a:pt x="1800" y="1759"/>
                    </a:lnTo>
                    <a:lnTo>
                      <a:pt x="1800" y="796"/>
                    </a:lnTo>
                    <a:close/>
                    <a:moveTo>
                      <a:pt x="419" y="1842"/>
                    </a:moveTo>
                    <a:lnTo>
                      <a:pt x="419" y="1926"/>
                    </a:lnTo>
                    <a:lnTo>
                      <a:pt x="2093" y="1926"/>
                    </a:lnTo>
                    <a:lnTo>
                      <a:pt x="2093" y="1842"/>
                    </a:lnTo>
                    <a:close/>
                    <a:moveTo>
                      <a:pt x="2428" y="85"/>
                    </a:moveTo>
                    <a:lnTo>
                      <a:pt x="2428" y="2177"/>
                    </a:lnTo>
                    <a:lnTo>
                      <a:pt x="126" y="2177"/>
                    </a:lnTo>
                    <a:lnTo>
                      <a:pt x="126" y="85"/>
                    </a:lnTo>
                    <a:close/>
                    <a:moveTo>
                      <a:pt x="0" y="1"/>
                    </a:moveTo>
                    <a:lnTo>
                      <a:pt x="0" y="2303"/>
                    </a:lnTo>
                    <a:lnTo>
                      <a:pt x="2595" y="2303"/>
                    </a:lnTo>
                    <a:lnTo>
                      <a:pt x="25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4" name="Google Shape;974;p46"/>
            <p:cNvGrpSpPr/>
            <p:nvPr/>
          </p:nvGrpSpPr>
          <p:grpSpPr>
            <a:xfrm>
              <a:off x="7236032" y="1853150"/>
              <a:ext cx="977700" cy="933912"/>
              <a:chOff x="840481" y="1848238"/>
              <a:chExt cx="977700" cy="933912"/>
            </a:xfrm>
          </p:grpSpPr>
          <p:grpSp>
            <p:nvGrpSpPr>
              <p:cNvPr id="975" name="Google Shape;975;p46"/>
              <p:cNvGrpSpPr/>
              <p:nvPr/>
            </p:nvGrpSpPr>
            <p:grpSpPr>
              <a:xfrm>
                <a:off x="840481" y="1848238"/>
                <a:ext cx="977700" cy="933912"/>
                <a:chOff x="931688" y="539500"/>
                <a:chExt cx="977700" cy="933912"/>
              </a:xfrm>
            </p:grpSpPr>
            <p:sp>
              <p:nvSpPr>
                <p:cNvPr id="976" name="Google Shape;976;p46"/>
                <p:cNvSpPr/>
                <p:nvPr/>
              </p:nvSpPr>
              <p:spPr>
                <a:xfrm>
                  <a:off x="931688" y="539512"/>
                  <a:ext cx="977700" cy="933900"/>
                </a:xfrm>
                <a:prstGeom prst="roundRect">
                  <a:avLst>
                    <a:gd name="adj" fmla="val 1533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7" name="Google Shape;977;p46"/>
                <p:cNvSpPr/>
                <p:nvPr/>
              </p:nvSpPr>
              <p:spPr>
                <a:xfrm>
                  <a:off x="1338350" y="539500"/>
                  <a:ext cx="169027" cy="161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8" h="1884" extrusionOk="0">
                      <a:moveTo>
                        <a:pt x="0" y="0"/>
                      </a:moveTo>
                      <a:lnTo>
                        <a:pt x="0" y="1758"/>
                      </a:lnTo>
                      <a:lnTo>
                        <a:pt x="209" y="1758"/>
                      </a:lnTo>
                      <a:cubicBezTo>
                        <a:pt x="218" y="1750"/>
                        <a:pt x="226" y="1746"/>
                        <a:pt x="234" y="1746"/>
                      </a:cubicBezTo>
                      <a:cubicBezTo>
                        <a:pt x="266" y="1746"/>
                        <a:pt x="293" y="1800"/>
                        <a:pt x="293" y="1800"/>
                      </a:cubicBezTo>
                      <a:cubicBezTo>
                        <a:pt x="293" y="1800"/>
                        <a:pt x="377" y="1758"/>
                        <a:pt x="419" y="1758"/>
                      </a:cubicBezTo>
                      <a:cubicBezTo>
                        <a:pt x="440" y="1758"/>
                        <a:pt x="460" y="1768"/>
                        <a:pt x="487" y="1768"/>
                      </a:cubicBezTo>
                      <a:cubicBezTo>
                        <a:pt x="513" y="1768"/>
                        <a:pt x="544" y="1758"/>
                        <a:pt x="586" y="1716"/>
                      </a:cubicBezTo>
                      <a:cubicBezTo>
                        <a:pt x="614" y="1716"/>
                        <a:pt x="642" y="1735"/>
                        <a:pt x="670" y="1735"/>
                      </a:cubicBezTo>
                      <a:cubicBezTo>
                        <a:pt x="684" y="1735"/>
                        <a:pt x="698" y="1730"/>
                        <a:pt x="712" y="1716"/>
                      </a:cubicBezTo>
                      <a:cubicBezTo>
                        <a:pt x="795" y="1716"/>
                        <a:pt x="837" y="1883"/>
                        <a:pt x="837" y="1883"/>
                      </a:cubicBezTo>
                      <a:lnTo>
                        <a:pt x="1005" y="1591"/>
                      </a:lnTo>
                      <a:cubicBezTo>
                        <a:pt x="1035" y="1681"/>
                        <a:pt x="1065" y="1750"/>
                        <a:pt x="1095" y="1750"/>
                      </a:cubicBezTo>
                      <a:cubicBezTo>
                        <a:pt x="1107" y="1750"/>
                        <a:pt x="1118" y="1739"/>
                        <a:pt x="1130" y="1716"/>
                      </a:cubicBezTo>
                      <a:cubicBezTo>
                        <a:pt x="1165" y="1751"/>
                        <a:pt x="1193" y="1764"/>
                        <a:pt x="1217" y="1764"/>
                      </a:cubicBezTo>
                      <a:cubicBezTo>
                        <a:pt x="1249" y="1764"/>
                        <a:pt x="1273" y="1740"/>
                        <a:pt x="1297" y="1716"/>
                      </a:cubicBezTo>
                      <a:cubicBezTo>
                        <a:pt x="1310" y="1704"/>
                        <a:pt x="1326" y="1699"/>
                        <a:pt x="1343" y="1699"/>
                      </a:cubicBezTo>
                      <a:cubicBezTo>
                        <a:pt x="1385" y="1699"/>
                        <a:pt x="1435" y="1728"/>
                        <a:pt x="1465" y="1758"/>
                      </a:cubicBezTo>
                      <a:cubicBezTo>
                        <a:pt x="1507" y="1716"/>
                        <a:pt x="1549" y="1716"/>
                        <a:pt x="1549" y="1716"/>
                      </a:cubicBezTo>
                      <a:cubicBezTo>
                        <a:pt x="1583" y="1648"/>
                        <a:pt x="1611" y="1623"/>
                        <a:pt x="1634" y="1623"/>
                      </a:cubicBezTo>
                      <a:cubicBezTo>
                        <a:pt x="1697" y="1623"/>
                        <a:pt x="1727" y="1800"/>
                        <a:pt x="1758" y="1800"/>
                      </a:cubicBezTo>
                      <a:cubicBezTo>
                        <a:pt x="1821" y="1800"/>
                        <a:pt x="1836" y="1659"/>
                        <a:pt x="1876" y="1659"/>
                      </a:cubicBezTo>
                      <a:cubicBezTo>
                        <a:pt x="1889" y="1659"/>
                        <a:pt x="1904" y="1674"/>
                        <a:pt x="1925" y="1716"/>
                      </a:cubicBezTo>
                      <a:cubicBezTo>
                        <a:pt x="1925" y="1730"/>
                        <a:pt x="1930" y="1735"/>
                        <a:pt x="1936" y="1735"/>
                      </a:cubicBezTo>
                      <a:cubicBezTo>
                        <a:pt x="1949" y="1735"/>
                        <a:pt x="1967" y="1716"/>
                        <a:pt x="1967" y="1716"/>
                      </a:cubicBezTo>
                      <a:lnTo>
                        <a:pt x="188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8" name="Google Shape;978;p46"/>
                <p:cNvSpPr/>
                <p:nvPr/>
              </p:nvSpPr>
              <p:spPr>
                <a:xfrm rot="10800000" flipH="1">
                  <a:off x="1338350" y="1311575"/>
                  <a:ext cx="169027" cy="161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8" h="1884" extrusionOk="0">
                      <a:moveTo>
                        <a:pt x="0" y="0"/>
                      </a:moveTo>
                      <a:lnTo>
                        <a:pt x="0" y="1758"/>
                      </a:lnTo>
                      <a:lnTo>
                        <a:pt x="209" y="1758"/>
                      </a:lnTo>
                      <a:cubicBezTo>
                        <a:pt x="218" y="1750"/>
                        <a:pt x="226" y="1746"/>
                        <a:pt x="234" y="1746"/>
                      </a:cubicBezTo>
                      <a:cubicBezTo>
                        <a:pt x="266" y="1746"/>
                        <a:pt x="293" y="1800"/>
                        <a:pt x="293" y="1800"/>
                      </a:cubicBezTo>
                      <a:cubicBezTo>
                        <a:pt x="293" y="1800"/>
                        <a:pt x="377" y="1758"/>
                        <a:pt x="419" y="1758"/>
                      </a:cubicBezTo>
                      <a:cubicBezTo>
                        <a:pt x="440" y="1758"/>
                        <a:pt x="460" y="1768"/>
                        <a:pt x="487" y="1768"/>
                      </a:cubicBezTo>
                      <a:cubicBezTo>
                        <a:pt x="513" y="1768"/>
                        <a:pt x="544" y="1758"/>
                        <a:pt x="586" y="1716"/>
                      </a:cubicBezTo>
                      <a:cubicBezTo>
                        <a:pt x="614" y="1716"/>
                        <a:pt x="642" y="1735"/>
                        <a:pt x="670" y="1735"/>
                      </a:cubicBezTo>
                      <a:cubicBezTo>
                        <a:pt x="684" y="1735"/>
                        <a:pt x="698" y="1730"/>
                        <a:pt x="712" y="1716"/>
                      </a:cubicBezTo>
                      <a:cubicBezTo>
                        <a:pt x="795" y="1716"/>
                        <a:pt x="837" y="1883"/>
                        <a:pt x="837" y="1883"/>
                      </a:cubicBezTo>
                      <a:lnTo>
                        <a:pt x="1005" y="1591"/>
                      </a:lnTo>
                      <a:cubicBezTo>
                        <a:pt x="1035" y="1681"/>
                        <a:pt x="1065" y="1750"/>
                        <a:pt x="1095" y="1750"/>
                      </a:cubicBezTo>
                      <a:cubicBezTo>
                        <a:pt x="1107" y="1750"/>
                        <a:pt x="1118" y="1739"/>
                        <a:pt x="1130" y="1716"/>
                      </a:cubicBezTo>
                      <a:cubicBezTo>
                        <a:pt x="1165" y="1751"/>
                        <a:pt x="1193" y="1764"/>
                        <a:pt x="1217" y="1764"/>
                      </a:cubicBezTo>
                      <a:cubicBezTo>
                        <a:pt x="1249" y="1764"/>
                        <a:pt x="1273" y="1740"/>
                        <a:pt x="1297" y="1716"/>
                      </a:cubicBezTo>
                      <a:cubicBezTo>
                        <a:pt x="1310" y="1704"/>
                        <a:pt x="1326" y="1699"/>
                        <a:pt x="1343" y="1699"/>
                      </a:cubicBezTo>
                      <a:cubicBezTo>
                        <a:pt x="1385" y="1699"/>
                        <a:pt x="1435" y="1728"/>
                        <a:pt x="1465" y="1758"/>
                      </a:cubicBezTo>
                      <a:cubicBezTo>
                        <a:pt x="1507" y="1716"/>
                        <a:pt x="1549" y="1716"/>
                        <a:pt x="1549" y="1716"/>
                      </a:cubicBezTo>
                      <a:cubicBezTo>
                        <a:pt x="1583" y="1648"/>
                        <a:pt x="1611" y="1623"/>
                        <a:pt x="1634" y="1623"/>
                      </a:cubicBezTo>
                      <a:cubicBezTo>
                        <a:pt x="1697" y="1623"/>
                        <a:pt x="1727" y="1800"/>
                        <a:pt x="1758" y="1800"/>
                      </a:cubicBezTo>
                      <a:cubicBezTo>
                        <a:pt x="1821" y="1800"/>
                        <a:pt x="1836" y="1659"/>
                        <a:pt x="1876" y="1659"/>
                      </a:cubicBezTo>
                      <a:cubicBezTo>
                        <a:pt x="1889" y="1659"/>
                        <a:pt x="1904" y="1674"/>
                        <a:pt x="1925" y="1716"/>
                      </a:cubicBezTo>
                      <a:cubicBezTo>
                        <a:pt x="1925" y="1730"/>
                        <a:pt x="1930" y="1735"/>
                        <a:pt x="1936" y="1735"/>
                      </a:cubicBezTo>
                      <a:cubicBezTo>
                        <a:pt x="1949" y="1735"/>
                        <a:pt x="1967" y="1716"/>
                        <a:pt x="1967" y="1716"/>
                      </a:cubicBezTo>
                      <a:lnTo>
                        <a:pt x="188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79" name="Google Shape;979;p46"/>
              <p:cNvSpPr/>
              <p:nvPr/>
            </p:nvSpPr>
            <p:spPr>
              <a:xfrm>
                <a:off x="865567" y="1872677"/>
                <a:ext cx="170648" cy="151399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2303" extrusionOk="0">
                    <a:moveTo>
                      <a:pt x="796" y="252"/>
                    </a:moveTo>
                    <a:lnTo>
                      <a:pt x="544" y="629"/>
                    </a:lnTo>
                    <a:lnTo>
                      <a:pt x="1130" y="629"/>
                    </a:lnTo>
                    <a:lnTo>
                      <a:pt x="796" y="252"/>
                    </a:lnTo>
                    <a:close/>
                    <a:moveTo>
                      <a:pt x="1758" y="252"/>
                    </a:moveTo>
                    <a:lnTo>
                      <a:pt x="1423" y="629"/>
                    </a:lnTo>
                    <a:lnTo>
                      <a:pt x="2009" y="629"/>
                    </a:lnTo>
                    <a:lnTo>
                      <a:pt x="1758" y="252"/>
                    </a:lnTo>
                    <a:close/>
                    <a:moveTo>
                      <a:pt x="754" y="712"/>
                    </a:moveTo>
                    <a:lnTo>
                      <a:pt x="754" y="1717"/>
                    </a:lnTo>
                    <a:lnTo>
                      <a:pt x="921" y="1717"/>
                    </a:lnTo>
                    <a:lnTo>
                      <a:pt x="921" y="712"/>
                    </a:lnTo>
                    <a:close/>
                    <a:moveTo>
                      <a:pt x="1633" y="796"/>
                    </a:moveTo>
                    <a:lnTo>
                      <a:pt x="1633" y="1759"/>
                    </a:lnTo>
                    <a:lnTo>
                      <a:pt x="1800" y="1759"/>
                    </a:lnTo>
                    <a:lnTo>
                      <a:pt x="1800" y="796"/>
                    </a:lnTo>
                    <a:close/>
                    <a:moveTo>
                      <a:pt x="419" y="1842"/>
                    </a:moveTo>
                    <a:lnTo>
                      <a:pt x="419" y="1926"/>
                    </a:lnTo>
                    <a:lnTo>
                      <a:pt x="2093" y="1926"/>
                    </a:lnTo>
                    <a:lnTo>
                      <a:pt x="2093" y="1842"/>
                    </a:lnTo>
                    <a:close/>
                    <a:moveTo>
                      <a:pt x="2428" y="85"/>
                    </a:moveTo>
                    <a:lnTo>
                      <a:pt x="2428" y="2177"/>
                    </a:lnTo>
                    <a:lnTo>
                      <a:pt x="126" y="2177"/>
                    </a:lnTo>
                    <a:lnTo>
                      <a:pt x="126" y="85"/>
                    </a:lnTo>
                    <a:close/>
                    <a:moveTo>
                      <a:pt x="0" y="1"/>
                    </a:moveTo>
                    <a:lnTo>
                      <a:pt x="0" y="2303"/>
                    </a:lnTo>
                    <a:lnTo>
                      <a:pt x="2595" y="2303"/>
                    </a:lnTo>
                    <a:lnTo>
                      <a:pt x="25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0" name="Google Shape;980;p46"/>
            <p:cNvGrpSpPr/>
            <p:nvPr/>
          </p:nvGrpSpPr>
          <p:grpSpPr>
            <a:xfrm>
              <a:off x="7236032" y="3024525"/>
              <a:ext cx="977700" cy="933912"/>
              <a:chOff x="840481" y="3019613"/>
              <a:chExt cx="977700" cy="933912"/>
            </a:xfrm>
          </p:grpSpPr>
          <p:grpSp>
            <p:nvGrpSpPr>
              <p:cNvPr id="981" name="Google Shape;981;p46"/>
              <p:cNvGrpSpPr/>
              <p:nvPr/>
            </p:nvGrpSpPr>
            <p:grpSpPr>
              <a:xfrm>
                <a:off x="840481" y="3019613"/>
                <a:ext cx="977700" cy="933912"/>
                <a:chOff x="931688" y="539500"/>
                <a:chExt cx="977700" cy="933912"/>
              </a:xfrm>
            </p:grpSpPr>
            <p:sp>
              <p:nvSpPr>
                <p:cNvPr id="982" name="Google Shape;982;p46"/>
                <p:cNvSpPr/>
                <p:nvPr/>
              </p:nvSpPr>
              <p:spPr>
                <a:xfrm>
                  <a:off x="931688" y="539512"/>
                  <a:ext cx="977700" cy="933900"/>
                </a:xfrm>
                <a:prstGeom prst="roundRect">
                  <a:avLst>
                    <a:gd name="adj" fmla="val 1533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3" name="Google Shape;983;p46"/>
                <p:cNvSpPr/>
                <p:nvPr/>
              </p:nvSpPr>
              <p:spPr>
                <a:xfrm>
                  <a:off x="1338350" y="539500"/>
                  <a:ext cx="169027" cy="161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8" h="1884" extrusionOk="0">
                      <a:moveTo>
                        <a:pt x="0" y="0"/>
                      </a:moveTo>
                      <a:lnTo>
                        <a:pt x="0" y="1758"/>
                      </a:lnTo>
                      <a:lnTo>
                        <a:pt x="209" y="1758"/>
                      </a:lnTo>
                      <a:cubicBezTo>
                        <a:pt x="218" y="1750"/>
                        <a:pt x="226" y="1746"/>
                        <a:pt x="234" y="1746"/>
                      </a:cubicBezTo>
                      <a:cubicBezTo>
                        <a:pt x="266" y="1746"/>
                        <a:pt x="293" y="1800"/>
                        <a:pt x="293" y="1800"/>
                      </a:cubicBezTo>
                      <a:cubicBezTo>
                        <a:pt x="293" y="1800"/>
                        <a:pt x="377" y="1758"/>
                        <a:pt x="419" y="1758"/>
                      </a:cubicBezTo>
                      <a:cubicBezTo>
                        <a:pt x="440" y="1758"/>
                        <a:pt x="460" y="1768"/>
                        <a:pt x="487" y="1768"/>
                      </a:cubicBezTo>
                      <a:cubicBezTo>
                        <a:pt x="513" y="1768"/>
                        <a:pt x="544" y="1758"/>
                        <a:pt x="586" y="1716"/>
                      </a:cubicBezTo>
                      <a:cubicBezTo>
                        <a:pt x="614" y="1716"/>
                        <a:pt x="642" y="1735"/>
                        <a:pt x="670" y="1735"/>
                      </a:cubicBezTo>
                      <a:cubicBezTo>
                        <a:pt x="684" y="1735"/>
                        <a:pt x="698" y="1730"/>
                        <a:pt x="712" y="1716"/>
                      </a:cubicBezTo>
                      <a:cubicBezTo>
                        <a:pt x="795" y="1716"/>
                        <a:pt x="837" y="1883"/>
                        <a:pt x="837" y="1883"/>
                      </a:cubicBezTo>
                      <a:lnTo>
                        <a:pt x="1005" y="1591"/>
                      </a:lnTo>
                      <a:cubicBezTo>
                        <a:pt x="1035" y="1681"/>
                        <a:pt x="1065" y="1750"/>
                        <a:pt x="1095" y="1750"/>
                      </a:cubicBezTo>
                      <a:cubicBezTo>
                        <a:pt x="1107" y="1750"/>
                        <a:pt x="1118" y="1739"/>
                        <a:pt x="1130" y="1716"/>
                      </a:cubicBezTo>
                      <a:cubicBezTo>
                        <a:pt x="1165" y="1751"/>
                        <a:pt x="1193" y="1764"/>
                        <a:pt x="1217" y="1764"/>
                      </a:cubicBezTo>
                      <a:cubicBezTo>
                        <a:pt x="1249" y="1764"/>
                        <a:pt x="1273" y="1740"/>
                        <a:pt x="1297" y="1716"/>
                      </a:cubicBezTo>
                      <a:cubicBezTo>
                        <a:pt x="1310" y="1704"/>
                        <a:pt x="1326" y="1699"/>
                        <a:pt x="1343" y="1699"/>
                      </a:cubicBezTo>
                      <a:cubicBezTo>
                        <a:pt x="1385" y="1699"/>
                        <a:pt x="1435" y="1728"/>
                        <a:pt x="1465" y="1758"/>
                      </a:cubicBezTo>
                      <a:cubicBezTo>
                        <a:pt x="1507" y="1716"/>
                        <a:pt x="1549" y="1716"/>
                        <a:pt x="1549" y="1716"/>
                      </a:cubicBezTo>
                      <a:cubicBezTo>
                        <a:pt x="1583" y="1648"/>
                        <a:pt x="1611" y="1623"/>
                        <a:pt x="1634" y="1623"/>
                      </a:cubicBezTo>
                      <a:cubicBezTo>
                        <a:pt x="1697" y="1623"/>
                        <a:pt x="1727" y="1800"/>
                        <a:pt x="1758" y="1800"/>
                      </a:cubicBezTo>
                      <a:cubicBezTo>
                        <a:pt x="1821" y="1800"/>
                        <a:pt x="1836" y="1659"/>
                        <a:pt x="1876" y="1659"/>
                      </a:cubicBezTo>
                      <a:cubicBezTo>
                        <a:pt x="1889" y="1659"/>
                        <a:pt x="1904" y="1674"/>
                        <a:pt x="1925" y="1716"/>
                      </a:cubicBezTo>
                      <a:cubicBezTo>
                        <a:pt x="1925" y="1730"/>
                        <a:pt x="1930" y="1735"/>
                        <a:pt x="1936" y="1735"/>
                      </a:cubicBezTo>
                      <a:cubicBezTo>
                        <a:pt x="1949" y="1735"/>
                        <a:pt x="1967" y="1716"/>
                        <a:pt x="1967" y="1716"/>
                      </a:cubicBezTo>
                      <a:lnTo>
                        <a:pt x="188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46"/>
                <p:cNvSpPr/>
                <p:nvPr/>
              </p:nvSpPr>
              <p:spPr>
                <a:xfrm rot="10800000" flipH="1">
                  <a:off x="1338350" y="1311575"/>
                  <a:ext cx="169027" cy="161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8" h="1884" extrusionOk="0">
                      <a:moveTo>
                        <a:pt x="0" y="0"/>
                      </a:moveTo>
                      <a:lnTo>
                        <a:pt x="0" y="1758"/>
                      </a:lnTo>
                      <a:lnTo>
                        <a:pt x="209" y="1758"/>
                      </a:lnTo>
                      <a:cubicBezTo>
                        <a:pt x="218" y="1750"/>
                        <a:pt x="226" y="1746"/>
                        <a:pt x="234" y="1746"/>
                      </a:cubicBezTo>
                      <a:cubicBezTo>
                        <a:pt x="266" y="1746"/>
                        <a:pt x="293" y="1800"/>
                        <a:pt x="293" y="1800"/>
                      </a:cubicBezTo>
                      <a:cubicBezTo>
                        <a:pt x="293" y="1800"/>
                        <a:pt x="377" y="1758"/>
                        <a:pt x="419" y="1758"/>
                      </a:cubicBezTo>
                      <a:cubicBezTo>
                        <a:pt x="440" y="1758"/>
                        <a:pt x="460" y="1768"/>
                        <a:pt x="487" y="1768"/>
                      </a:cubicBezTo>
                      <a:cubicBezTo>
                        <a:pt x="513" y="1768"/>
                        <a:pt x="544" y="1758"/>
                        <a:pt x="586" y="1716"/>
                      </a:cubicBezTo>
                      <a:cubicBezTo>
                        <a:pt x="614" y="1716"/>
                        <a:pt x="642" y="1735"/>
                        <a:pt x="670" y="1735"/>
                      </a:cubicBezTo>
                      <a:cubicBezTo>
                        <a:pt x="684" y="1735"/>
                        <a:pt x="698" y="1730"/>
                        <a:pt x="712" y="1716"/>
                      </a:cubicBezTo>
                      <a:cubicBezTo>
                        <a:pt x="795" y="1716"/>
                        <a:pt x="837" y="1883"/>
                        <a:pt x="837" y="1883"/>
                      </a:cubicBezTo>
                      <a:lnTo>
                        <a:pt x="1005" y="1591"/>
                      </a:lnTo>
                      <a:cubicBezTo>
                        <a:pt x="1035" y="1681"/>
                        <a:pt x="1065" y="1750"/>
                        <a:pt x="1095" y="1750"/>
                      </a:cubicBezTo>
                      <a:cubicBezTo>
                        <a:pt x="1107" y="1750"/>
                        <a:pt x="1118" y="1739"/>
                        <a:pt x="1130" y="1716"/>
                      </a:cubicBezTo>
                      <a:cubicBezTo>
                        <a:pt x="1165" y="1751"/>
                        <a:pt x="1193" y="1764"/>
                        <a:pt x="1217" y="1764"/>
                      </a:cubicBezTo>
                      <a:cubicBezTo>
                        <a:pt x="1249" y="1764"/>
                        <a:pt x="1273" y="1740"/>
                        <a:pt x="1297" y="1716"/>
                      </a:cubicBezTo>
                      <a:cubicBezTo>
                        <a:pt x="1310" y="1704"/>
                        <a:pt x="1326" y="1699"/>
                        <a:pt x="1343" y="1699"/>
                      </a:cubicBezTo>
                      <a:cubicBezTo>
                        <a:pt x="1385" y="1699"/>
                        <a:pt x="1435" y="1728"/>
                        <a:pt x="1465" y="1758"/>
                      </a:cubicBezTo>
                      <a:cubicBezTo>
                        <a:pt x="1507" y="1716"/>
                        <a:pt x="1549" y="1716"/>
                        <a:pt x="1549" y="1716"/>
                      </a:cubicBezTo>
                      <a:cubicBezTo>
                        <a:pt x="1583" y="1648"/>
                        <a:pt x="1611" y="1623"/>
                        <a:pt x="1634" y="1623"/>
                      </a:cubicBezTo>
                      <a:cubicBezTo>
                        <a:pt x="1697" y="1623"/>
                        <a:pt x="1727" y="1800"/>
                        <a:pt x="1758" y="1800"/>
                      </a:cubicBezTo>
                      <a:cubicBezTo>
                        <a:pt x="1821" y="1800"/>
                        <a:pt x="1836" y="1659"/>
                        <a:pt x="1876" y="1659"/>
                      </a:cubicBezTo>
                      <a:cubicBezTo>
                        <a:pt x="1889" y="1659"/>
                        <a:pt x="1904" y="1674"/>
                        <a:pt x="1925" y="1716"/>
                      </a:cubicBezTo>
                      <a:cubicBezTo>
                        <a:pt x="1925" y="1730"/>
                        <a:pt x="1930" y="1735"/>
                        <a:pt x="1936" y="1735"/>
                      </a:cubicBezTo>
                      <a:cubicBezTo>
                        <a:pt x="1949" y="1735"/>
                        <a:pt x="1967" y="1716"/>
                        <a:pt x="1967" y="1716"/>
                      </a:cubicBezTo>
                      <a:lnTo>
                        <a:pt x="188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85" name="Google Shape;985;p46"/>
              <p:cNvSpPr/>
              <p:nvPr/>
            </p:nvSpPr>
            <p:spPr>
              <a:xfrm>
                <a:off x="865567" y="3050750"/>
                <a:ext cx="170648" cy="151399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2303" extrusionOk="0">
                    <a:moveTo>
                      <a:pt x="796" y="252"/>
                    </a:moveTo>
                    <a:lnTo>
                      <a:pt x="544" y="629"/>
                    </a:lnTo>
                    <a:lnTo>
                      <a:pt x="1130" y="629"/>
                    </a:lnTo>
                    <a:lnTo>
                      <a:pt x="796" y="252"/>
                    </a:lnTo>
                    <a:close/>
                    <a:moveTo>
                      <a:pt x="1758" y="252"/>
                    </a:moveTo>
                    <a:lnTo>
                      <a:pt x="1423" y="629"/>
                    </a:lnTo>
                    <a:lnTo>
                      <a:pt x="2009" y="629"/>
                    </a:lnTo>
                    <a:lnTo>
                      <a:pt x="1758" y="252"/>
                    </a:lnTo>
                    <a:close/>
                    <a:moveTo>
                      <a:pt x="754" y="712"/>
                    </a:moveTo>
                    <a:lnTo>
                      <a:pt x="754" y="1717"/>
                    </a:lnTo>
                    <a:lnTo>
                      <a:pt x="921" y="1717"/>
                    </a:lnTo>
                    <a:lnTo>
                      <a:pt x="921" y="712"/>
                    </a:lnTo>
                    <a:close/>
                    <a:moveTo>
                      <a:pt x="1633" y="796"/>
                    </a:moveTo>
                    <a:lnTo>
                      <a:pt x="1633" y="1759"/>
                    </a:lnTo>
                    <a:lnTo>
                      <a:pt x="1800" y="1759"/>
                    </a:lnTo>
                    <a:lnTo>
                      <a:pt x="1800" y="796"/>
                    </a:lnTo>
                    <a:close/>
                    <a:moveTo>
                      <a:pt x="419" y="1842"/>
                    </a:moveTo>
                    <a:lnTo>
                      <a:pt x="419" y="1926"/>
                    </a:lnTo>
                    <a:lnTo>
                      <a:pt x="2093" y="1926"/>
                    </a:lnTo>
                    <a:lnTo>
                      <a:pt x="2093" y="1842"/>
                    </a:lnTo>
                    <a:close/>
                    <a:moveTo>
                      <a:pt x="2428" y="85"/>
                    </a:moveTo>
                    <a:lnTo>
                      <a:pt x="2428" y="2177"/>
                    </a:lnTo>
                    <a:lnTo>
                      <a:pt x="126" y="2177"/>
                    </a:lnTo>
                    <a:lnTo>
                      <a:pt x="126" y="85"/>
                    </a:lnTo>
                    <a:close/>
                    <a:moveTo>
                      <a:pt x="0" y="1"/>
                    </a:moveTo>
                    <a:lnTo>
                      <a:pt x="0" y="2303"/>
                    </a:lnTo>
                    <a:lnTo>
                      <a:pt x="2595" y="2303"/>
                    </a:lnTo>
                    <a:lnTo>
                      <a:pt x="25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6" name="Google Shape;986;p46"/>
            <p:cNvGrpSpPr/>
            <p:nvPr/>
          </p:nvGrpSpPr>
          <p:grpSpPr>
            <a:xfrm>
              <a:off x="6836657" y="539511"/>
              <a:ext cx="1781100" cy="4130064"/>
              <a:chOff x="441106" y="534598"/>
              <a:chExt cx="1781100" cy="4130064"/>
            </a:xfrm>
          </p:grpSpPr>
          <p:sp>
            <p:nvSpPr>
              <p:cNvPr id="987" name="Google Shape;987;p46"/>
              <p:cNvSpPr/>
              <p:nvPr/>
            </p:nvSpPr>
            <p:spPr>
              <a:xfrm>
                <a:off x="441106" y="4391663"/>
                <a:ext cx="1781100" cy="273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6"/>
              <p:cNvSpPr/>
              <p:nvPr/>
            </p:nvSpPr>
            <p:spPr>
              <a:xfrm>
                <a:off x="761551" y="4033684"/>
                <a:ext cx="1140081" cy="77118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671" extrusionOk="0">
                    <a:moveTo>
                      <a:pt x="1" y="1"/>
                    </a:moveTo>
                    <a:lnTo>
                      <a:pt x="1" y="670"/>
                    </a:lnTo>
                    <a:lnTo>
                      <a:pt x="9919" y="670"/>
                    </a:lnTo>
                    <a:lnTo>
                      <a:pt x="99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6"/>
              <p:cNvSpPr/>
              <p:nvPr/>
            </p:nvSpPr>
            <p:spPr>
              <a:xfrm>
                <a:off x="761551" y="2862313"/>
                <a:ext cx="1140081" cy="77118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671" extrusionOk="0">
                    <a:moveTo>
                      <a:pt x="1" y="1"/>
                    </a:moveTo>
                    <a:lnTo>
                      <a:pt x="1" y="670"/>
                    </a:lnTo>
                    <a:lnTo>
                      <a:pt x="9919" y="670"/>
                    </a:lnTo>
                    <a:lnTo>
                      <a:pt x="99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6"/>
              <p:cNvSpPr/>
              <p:nvPr/>
            </p:nvSpPr>
            <p:spPr>
              <a:xfrm>
                <a:off x="761613" y="1691056"/>
                <a:ext cx="1140081" cy="77003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670" extrusionOk="0">
                    <a:moveTo>
                      <a:pt x="1" y="0"/>
                    </a:moveTo>
                    <a:lnTo>
                      <a:pt x="1" y="670"/>
                    </a:lnTo>
                    <a:lnTo>
                      <a:pt x="9919" y="670"/>
                    </a:lnTo>
                    <a:lnTo>
                      <a:pt x="99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6"/>
              <p:cNvSpPr/>
              <p:nvPr/>
            </p:nvSpPr>
            <p:spPr>
              <a:xfrm>
                <a:off x="622029" y="539425"/>
                <a:ext cx="139637" cy="405978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35324" extrusionOk="0">
                    <a:moveTo>
                      <a:pt x="1" y="1"/>
                    </a:moveTo>
                    <a:lnTo>
                      <a:pt x="1" y="35323"/>
                    </a:lnTo>
                    <a:lnTo>
                      <a:pt x="629" y="35323"/>
                    </a:lnTo>
                    <a:lnTo>
                      <a:pt x="1215" y="34193"/>
                    </a:lnTo>
                    <a:lnTo>
                      <a:pt x="12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6"/>
              <p:cNvSpPr/>
              <p:nvPr/>
            </p:nvSpPr>
            <p:spPr>
              <a:xfrm>
                <a:off x="1901517" y="534598"/>
                <a:ext cx="139637" cy="4064614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35366" extrusionOk="0">
                    <a:moveTo>
                      <a:pt x="0" y="1"/>
                    </a:moveTo>
                    <a:lnTo>
                      <a:pt x="0" y="34235"/>
                    </a:lnTo>
                    <a:lnTo>
                      <a:pt x="628" y="35365"/>
                    </a:lnTo>
                    <a:lnTo>
                      <a:pt x="1214" y="35365"/>
                    </a:lnTo>
                    <a:lnTo>
                      <a:pt x="12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3" name="Google Shape;993;p46"/>
          <p:cNvSpPr txBox="1">
            <a:spLocks noGrp="1"/>
          </p:cNvSpPr>
          <p:nvPr>
            <p:ph type="subTitle" idx="13"/>
          </p:nvPr>
        </p:nvSpPr>
        <p:spPr>
          <a:xfrm>
            <a:off x="4437031" y="2157927"/>
            <a:ext cx="2524500" cy="4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Khand Light"/>
                <a:ea typeface="Khand Light"/>
                <a:cs typeface="Khand Light"/>
                <a:sym typeface="Khand Light"/>
              </a:rPr>
              <a:t>Proposed</a:t>
            </a:r>
            <a:r>
              <a:rPr lang="en">
                <a:latin typeface="Khand Medium"/>
                <a:ea typeface="Khand Medium"/>
                <a:cs typeface="Khand Medium"/>
                <a:sym typeface="Khand Medium"/>
              </a:rPr>
              <a:t> Solution</a:t>
            </a:r>
            <a:endParaRPr>
              <a:latin typeface="Khand Medium"/>
              <a:ea typeface="Khand Medium"/>
              <a:cs typeface="Khand Medium"/>
              <a:sym typeface="Khand Medium"/>
            </a:endParaRPr>
          </a:p>
        </p:txBody>
      </p:sp>
      <p:sp>
        <p:nvSpPr>
          <p:cNvPr id="994" name="Google Shape;994;p4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904300" cy="13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hand Light"/>
                <a:ea typeface="Khand Light"/>
                <a:cs typeface="Khand Light"/>
                <a:sym typeface="Khand Light"/>
              </a:rPr>
              <a:t>TABLE</a:t>
            </a:r>
            <a:r>
              <a:rPr lang="en"/>
              <a:t> OF CONTENTS</a:t>
            </a:r>
            <a:endParaRPr/>
          </a:p>
        </p:txBody>
      </p:sp>
      <p:sp>
        <p:nvSpPr>
          <p:cNvPr id="995" name="Google Shape;995;p46"/>
          <p:cNvSpPr txBox="1">
            <a:spLocks noGrp="1"/>
          </p:cNvSpPr>
          <p:nvPr>
            <p:ph type="title" idx="2"/>
          </p:nvPr>
        </p:nvSpPr>
        <p:spPr>
          <a:xfrm>
            <a:off x="7415094" y="902950"/>
            <a:ext cx="619200" cy="491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96" name="Google Shape;996;p46"/>
          <p:cNvSpPr txBox="1">
            <a:spLocks noGrp="1"/>
          </p:cNvSpPr>
          <p:nvPr>
            <p:ph type="subTitle" idx="9"/>
          </p:nvPr>
        </p:nvSpPr>
        <p:spPr>
          <a:xfrm>
            <a:off x="4437031" y="986750"/>
            <a:ext cx="2524500" cy="4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Khand Light"/>
                <a:ea typeface="Khand Light"/>
                <a:cs typeface="Khand Light"/>
                <a:sym typeface="Khand Light"/>
              </a:rPr>
              <a:t>Problem</a:t>
            </a:r>
            <a:r>
              <a:rPr lang="en">
                <a:latin typeface="Khand Medium"/>
                <a:ea typeface="Khand Medium"/>
                <a:cs typeface="Khand Medium"/>
                <a:sym typeface="Khand Medium"/>
              </a:rPr>
              <a:t> Statement</a:t>
            </a:r>
            <a:endParaRPr>
              <a:latin typeface="Khand Medium"/>
              <a:ea typeface="Khand Medium"/>
              <a:cs typeface="Khand Medium"/>
              <a:sym typeface="Khand Medium"/>
            </a:endParaRPr>
          </a:p>
        </p:txBody>
      </p:sp>
      <p:sp>
        <p:nvSpPr>
          <p:cNvPr id="997" name="Google Shape;997;p46"/>
          <p:cNvSpPr txBox="1">
            <a:spLocks noGrp="1"/>
          </p:cNvSpPr>
          <p:nvPr>
            <p:ph type="subTitle" idx="14"/>
          </p:nvPr>
        </p:nvSpPr>
        <p:spPr>
          <a:xfrm>
            <a:off x="4437031" y="3329104"/>
            <a:ext cx="2524500" cy="4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Khand Light"/>
                <a:ea typeface="Khand Light"/>
                <a:cs typeface="Khand Light"/>
                <a:sym typeface="Khand Light"/>
              </a:rPr>
              <a:t>Entities &amp; </a:t>
            </a:r>
            <a:r>
              <a:rPr lang="en">
                <a:latin typeface="Khand Medium"/>
                <a:ea typeface="Khand Medium"/>
                <a:cs typeface="Khand Medium"/>
                <a:sym typeface="Khand Medium"/>
              </a:rPr>
              <a:t>Attributes</a:t>
            </a:r>
            <a:endParaRPr>
              <a:latin typeface="Khand Medium"/>
              <a:ea typeface="Khand Medium"/>
              <a:cs typeface="Khand Medium"/>
              <a:sym typeface="Khand Medium"/>
            </a:endParaRPr>
          </a:p>
        </p:txBody>
      </p:sp>
      <p:sp>
        <p:nvSpPr>
          <p:cNvPr id="998" name="Google Shape;998;p46"/>
          <p:cNvSpPr txBox="1">
            <a:spLocks noGrp="1"/>
          </p:cNvSpPr>
          <p:nvPr>
            <p:ph type="subTitle" idx="15"/>
          </p:nvPr>
        </p:nvSpPr>
        <p:spPr>
          <a:xfrm>
            <a:off x="1848801" y="3252888"/>
            <a:ext cx="2524500" cy="4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hand Light"/>
                <a:ea typeface="Khand Light"/>
                <a:cs typeface="Khand Light"/>
                <a:sym typeface="Khand Light"/>
              </a:rPr>
              <a:t>Business </a:t>
            </a:r>
            <a:r>
              <a:rPr lang="en">
                <a:latin typeface="Khand Medium"/>
                <a:ea typeface="Khand Medium"/>
                <a:cs typeface="Khand Medium"/>
                <a:sym typeface="Khand Medium"/>
              </a:rPr>
              <a:t>Description</a:t>
            </a:r>
            <a:endParaRPr>
              <a:latin typeface="Khand Medium"/>
              <a:ea typeface="Khand Medium"/>
              <a:cs typeface="Khand Medium"/>
              <a:sym typeface="Khand Medium"/>
            </a:endParaRPr>
          </a:p>
        </p:txBody>
      </p:sp>
      <p:sp>
        <p:nvSpPr>
          <p:cNvPr id="999" name="Google Shape;999;p46"/>
          <p:cNvSpPr txBox="1">
            <a:spLocks noGrp="1"/>
          </p:cNvSpPr>
          <p:nvPr>
            <p:ph type="title" idx="3"/>
          </p:nvPr>
        </p:nvSpPr>
        <p:spPr>
          <a:xfrm>
            <a:off x="7417544" y="2074288"/>
            <a:ext cx="619200" cy="491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00" name="Google Shape;1000;p46"/>
          <p:cNvSpPr txBox="1">
            <a:spLocks noGrp="1"/>
          </p:cNvSpPr>
          <p:nvPr>
            <p:ph type="title" idx="5"/>
          </p:nvPr>
        </p:nvSpPr>
        <p:spPr>
          <a:xfrm>
            <a:off x="7417394" y="3245625"/>
            <a:ext cx="619200" cy="491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01" name="Google Shape;1001;p46"/>
          <p:cNvSpPr txBox="1">
            <a:spLocks noGrp="1"/>
          </p:cNvSpPr>
          <p:nvPr>
            <p:ph type="title" idx="7"/>
          </p:nvPr>
        </p:nvSpPr>
        <p:spPr>
          <a:xfrm>
            <a:off x="897955" y="3245625"/>
            <a:ext cx="619200" cy="491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47"/>
          <p:cNvSpPr/>
          <p:nvPr/>
        </p:nvSpPr>
        <p:spPr>
          <a:xfrm>
            <a:off x="450102" y="4372474"/>
            <a:ext cx="2557500" cy="29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7" name="Google Shape;1007;p47"/>
          <p:cNvGrpSpPr/>
          <p:nvPr/>
        </p:nvGrpSpPr>
        <p:grpSpPr>
          <a:xfrm>
            <a:off x="714203" y="1464000"/>
            <a:ext cx="2029314" cy="1938426"/>
            <a:chOff x="3557365" y="1464000"/>
            <a:chExt cx="2029314" cy="1938426"/>
          </a:xfrm>
        </p:grpSpPr>
        <p:grpSp>
          <p:nvGrpSpPr>
            <p:cNvPr id="1008" name="Google Shape;1008;p47"/>
            <p:cNvGrpSpPr/>
            <p:nvPr/>
          </p:nvGrpSpPr>
          <p:grpSpPr>
            <a:xfrm>
              <a:off x="3557365" y="1464000"/>
              <a:ext cx="2029314" cy="1938426"/>
              <a:chOff x="931688" y="539501"/>
              <a:chExt cx="977700" cy="933911"/>
            </a:xfrm>
          </p:grpSpPr>
          <p:sp>
            <p:nvSpPr>
              <p:cNvPr id="1009" name="Google Shape;1009;p47"/>
              <p:cNvSpPr/>
              <p:nvPr/>
            </p:nvSpPr>
            <p:spPr>
              <a:xfrm>
                <a:off x="931688" y="539512"/>
                <a:ext cx="977700" cy="933900"/>
              </a:xfrm>
              <a:prstGeom prst="roundRect">
                <a:avLst>
                  <a:gd name="adj" fmla="val 1533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7"/>
              <p:cNvSpPr/>
              <p:nvPr/>
            </p:nvSpPr>
            <p:spPr>
              <a:xfrm>
                <a:off x="1290890" y="539501"/>
                <a:ext cx="263948" cy="161821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1884" extrusionOk="0">
                    <a:moveTo>
                      <a:pt x="0" y="0"/>
                    </a:moveTo>
                    <a:lnTo>
                      <a:pt x="0" y="1758"/>
                    </a:lnTo>
                    <a:lnTo>
                      <a:pt x="209" y="1758"/>
                    </a:lnTo>
                    <a:cubicBezTo>
                      <a:pt x="218" y="1750"/>
                      <a:pt x="226" y="1746"/>
                      <a:pt x="234" y="1746"/>
                    </a:cubicBezTo>
                    <a:cubicBezTo>
                      <a:pt x="266" y="1746"/>
                      <a:pt x="293" y="1800"/>
                      <a:pt x="293" y="1800"/>
                    </a:cubicBezTo>
                    <a:cubicBezTo>
                      <a:pt x="293" y="1800"/>
                      <a:pt x="377" y="1758"/>
                      <a:pt x="419" y="1758"/>
                    </a:cubicBezTo>
                    <a:cubicBezTo>
                      <a:pt x="440" y="1758"/>
                      <a:pt x="460" y="1768"/>
                      <a:pt x="487" y="1768"/>
                    </a:cubicBezTo>
                    <a:cubicBezTo>
                      <a:pt x="513" y="1768"/>
                      <a:pt x="544" y="1758"/>
                      <a:pt x="586" y="1716"/>
                    </a:cubicBezTo>
                    <a:cubicBezTo>
                      <a:pt x="614" y="1716"/>
                      <a:pt x="642" y="1735"/>
                      <a:pt x="670" y="1735"/>
                    </a:cubicBezTo>
                    <a:cubicBezTo>
                      <a:pt x="684" y="1735"/>
                      <a:pt x="698" y="1730"/>
                      <a:pt x="712" y="1716"/>
                    </a:cubicBezTo>
                    <a:cubicBezTo>
                      <a:pt x="795" y="1716"/>
                      <a:pt x="837" y="1883"/>
                      <a:pt x="837" y="1883"/>
                    </a:cubicBezTo>
                    <a:lnTo>
                      <a:pt x="1005" y="1591"/>
                    </a:lnTo>
                    <a:cubicBezTo>
                      <a:pt x="1035" y="1681"/>
                      <a:pt x="1065" y="1750"/>
                      <a:pt x="1095" y="1750"/>
                    </a:cubicBezTo>
                    <a:cubicBezTo>
                      <a:pt x="1107" y="1750"/>
                      <a:pt x="1118" y="1739"/>
                      <a:pt x="1130" y="1716"/>
                    </a:cubicBezTo>
                    <a:cubicBezTo>
                      <a:pt x="1165" y="1751"/>
                      <a:pt x="1193" y="1764"/>
                      <a:pt x="1217" y="1764"/>
                    </a:cubicBezTo>
                    <a:cubicBezTo>
                      <a:pt x="1249" y="1764"/>
                      <a:pt x="1273" y="1740"/>
                      <a:pt x="1297" y="1716"/>
                    </a:cubicBezTo>
                    <a:cubicBezTo>
                      <a:pt x="1310" y="1704"/>
                      <a:pt x="1326" y="1699"/>
                      <a:pt x="1343" y="1699"/>
                    </a:cubicBezTo>
                    <a:cubicBezTo>
                      <a:pt x="1385" y="1699"/>
                      <a:pt x="1435" y="1728"/>
                      <a:pt x="1465" y="1758"/>
                    </a:cubicBezTo>
                    <a:cubicBezTo>
                      <a:pt x="1507" y="1716"/>
                      <a:pt x="1549" y="1716"/>
                      <a:pt x="1549" y="1716"/>
                    </a:cubicBezTo>
                    <a:cubicBezTo>
                      <a:pt x="1583" y="1648"/>
                      <a:pt x="1611" y="1623"/>
                      <a:pt x="1634" y="1623"/>
                    </a:cubicBezTo>
                    <a:cubicBezTo>
                      <a:pt x="1697" y="1623"/>
                      <a:pt x="1727" y="1800"/>
                      <a:pt x="1758" y="1800"/>
                    </a:cubicBezTo>
                    <a:cubicBezTo>
                      <a:pt x="1821" y="1800"/>
                      <a:pt x="1836" y="1659"/>
                      <a:pt x="1876" y="1659"/>
                    </a:cubicBezTo>
                    <a:cubicBezTo>
                      <a:pt x="1889" y="1659"/>
                      <a:pt x="1904" y="1674"/>
                      <a:pt x="1925" y="1716"/>
                    </a:cubicBezTo>
                    <a:cubicBezTo>
                      <a:pt x="1925" y="1730"/>
                      <a:pt x="1930" y="1735"/>
                      <a:pt x="1936" y="1735"/>
                    </a:cubicBezTo>
                    <a:cubicBezTo>
                      <a:pt x="1949" y="1735"/>
                      <a:pt x="1967" y="1716"/>
                      <a:pt x="1967" y="1716"/>
                    </a:cubicBezTo>
                    <a:lnTo>
                      <a:pt x="18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7"/>
              <p:cNvSpPr/>
              <p:nvPr/>
            </p:nvSpPr>
            <p:spPr>
              <a:xfrm rot="10800000" flipH="1">
                <a:off x="1290890" y="1311578"/>
                <a:ext cx="263948" cy="161821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1884" extrusionOk="0">
                    <a:moveTo>
                      <a:pt x="0" y="0"/>
                    </a:moveTo>
                    <a:lnTo>
                      <a:pt x="0" y="1758"/>
                    </a:lnTo>
                    <a:lnTo>
                      <a:pt x="209" y="1758"/>
                    </a:lnTo>
                    <a:cubicBezTo>
                      <a:pt x="218" y="1750"/>
                      <a:pt x="226" y="1746"/>
                      <a:pt x="234" y="1746"/>
                    </a:cubicBezTo>
                    <a:cubicBezTo>
                      <a:pt x="266" y="1746"/>
                      <a:pt x="293" y="1800"/>
                      <a:pt x="293" y="1800"/>
                    </a:cubicBezTo>
                    <a:cubicBezTo>
                      <a:pt x="293" y="1800"/>
                      <a:pt x="377" y="1758"/>
                      <a:pt x="419" y="1758"/>
                    </a:cubicBezTo>
                    <a:cubicBezTo>
                      <a:pt x="440" y="1758"/>
                      <a:pt x="460" y="1768"/>
                      <a:pt x="487" y="1768"/>
                    </a:cubicBezTo>
                    <a:cubicBezTo>
                      <a:pt x="513" y="1768"/>
                      <a:pt x="544" y="1758"/>
                      <a:pt x="586" y="1716"/>
                    </a:cubicBezTo>
                    <a:cubicBezTo>
                      <a:pt x="614" y="1716"/>
                      <a:pt x="642" y="1735"/>
                      <a:pt x="670" y="1735"/>
                    </a:cubicBezTo>
                    <a:cubicBezTo>
                      <a:pt x="684" y="1735"/>
                      <a:pt x="698" y="1730"/>
                      <a:pt x="712" y="1716"/>
                    </a:cubicBezTo>
                    <a:cubicBezTo>
                      <a:pt x="795" y="1716"/>
                      <a:pt x="837" y="1883"/>
                      <a:pt x="837" y="1883"/>
                    </a:cubicBezTo>
                    <a:lnTo>
                      <a:pt x="1005" y="1591"/>
                    </a:lnTo>
                    <a:cubicBezTo>
                      <a:pt x="1035" y="1681"/>
                      <a:pt x="1065" y="1750"/>
                      <a:pt x="1095" y="1750"/>
                    </a:cubicBezTo>
                    <a:cubicBezTo>
                      <a:pt x="1107" y="1750"/>
                      <a:pt x="1118" y="1739"/>
                      <a:pt x="1130" y="1716"/>
                    </a:cubicBezTo>
                    <a:cubicBezTo>
                      <a:pt x="1165" y="1751"/>
                      <a:pt x="1193" y="1764"/>
                      <a:pt x="1217" y="1764"/>
                    </a:cubicBezTo>
                    <a:cubicBezTo>
                      <a:pt x="1249" y="1764"/>
                      <a:pt x="1273" y="1740"/>
                      <a:pt x="1297" y="1716"/>
                    </a:cubicBezTo>
                    <a:cubicBezTo>
                      <a:pt x="1310" y="1704"/>
                      <a:pt x="1326" y="1699"/>
                      <a:pt x="1343" y="1699"/>
                    </a:cubicBezTo>
                    <a:cubicBezTo>
                      <a:pt x="1385" y="1699"/>
                      <a:pt x="1435" y="1728"/>
                      <a:pt x="1465" y="1758"/>
                    </a:cubicBezTo>
                    <a:cubicBezTo>
                      <a:pt x="1507" y="1716"/>
                      <a:pt x="1549" y="1716"/>
                      <a:pt x="1549" y="1716"/>
                    </a:cubicBezTo>
                    <a:cubicBezTo>
                      <a:pt x="1583" y="1648"/>
                      <a:pt x="1611" y="1623"/>
                      <a:pt x="1634" y="1623"/>
                    </a:cubicBezTo>
                    <a:cubicBezTo>
                      <a:pt x="1697" y="1623"/>
                      <a:pt x="1727" y="1800"/>
                      <a:pt x="1758" y="1800"/>
                    </a:cubicBezTo>
                    <a:cubicBezTo>
                      <a:pt x="1821" y="1800"/>
                      <a:pt x="1836" y="1659"/>
                      <a:pt x="1876" y="1659"/>
                    </a:cubicBezTo>
                    <a:cubicBezTo>
                      <a:pt x="1889" y="1659"/>
                      <a:pt x="1904" y="1674"/>
                      <a:pt x="1925" y="1716"/>
                    </a:cubicBezTo>
                    <a:cubicBezTo>
                      <a:pt x="1925" y="1730"/>
                      <a:pt x="1930" y="1735"/>
                      <a:pt x="1936" y="1735"/>
                    </a:cubicBezTo>
                    <a:cubicBezTo>
                      <a:pt x="1949" y="1735"/>
                      <a:pt x="1967" y="1716"/>
                      <a:pt x="1967" y="1716"/>
                    </a:cubicBezTo>
                    <a:lnTo>
                      <a:pt x="18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2" name="Google Shape;1012;p47"/>
            <p:cNvSpPr/>
            <p:nvPr/>
          </p:nvSpPr>
          <p:spPr>
            <a:xfrm>
              <a:off x="3670500" y="3035890"/>
              <a:ext cx="331548" cy="294139"/>
            </a:xfrm>
            <a:custGeom>
              <a:avLst/>
              <a:gdLst/>
              <a:ahLst/>
              <a:cxnLst/>
              <a:rect l="l" t="t" r="r" b="b"/>
              <a:pathLst>
                <a:path w="2596" h="2303" extrusionOk="0">
                  <a:moveTo>
                    <a:pt x="796" y="252"/>
                  </a:moveTo>
                  <a:lnTo>
                    <a:pt x="544" y="629"/>
                  </a:lnTo>
                  <a:lnTo>
                    <a:pt x="1130" y="629"/>
                  </a:lnTo>
                  <a:lnTo>
                    <a:pt x="796" y="252"/>
                  </a:lnTo>
                  <a:close/>
                  <a:moveTo>
                    <a:pt x="1758" y="252"/>
                  </a:moveTo>
                  <a:lnTo>
                    <a:pt x="1423" y="629"/>
                  </a:lnTo>
                  <a:lnTo>
                    <a:pt x="2009" y="629"/>
                  </a:lnTo>
                  <a:lnTo>
                    <a:pt x="1758" y="252"/>
                  </a:lnTo>
                  <a:close/>
                  <a:moveTo>
                    <a:pt x="754" y="712"/>
                  </a:moveTo>
                  <a:lnTo>
                    <a:pt x="754" y="1717"/>
                  </a:lnTo>
                  <a:lnTo>
                    <a:pt x="921" y="1717"/>
                  </a:lnTo>
                  <a:lnTo>
                    <a:pt x="921" y="712"/>
                  </a:lnTo>
                  <a:close/>
                  <a:moveTo>
                    <a:pt x="1633" y="796"/>
                  </a:moveTo>
                  <a:lnTo>
                    <a:pt x="1633" y="1759"/>
                  </a:lnTo>
                  <a:lnTo>
                    <a:pt x="1800" y="1759"/>
                  </a:lnTo>
                  <a:lnTo>
                    <a:pt x="1800" y="796"/>
                  </a:lnTo>
                  <a:close/>
                  <a:moveTo>
                    <a:pt x="419" y="1842"/>
                  </a:moveTo>
                  <a:lnTo>
                    <a:pt x="419" y="1926"/>
                  </a:lnTo>
                  <a:lnTo>
                    <a:pt x="2093" y="1926"/>
                  </a:lnTo>
                  <a:lnTo>
                    <a:pt x="2093" y="1842"/>
                  </a:lnTo>
                  <a:close/>
                  <a:moveTo>
                    <a:pt x="2428" y="85"/>
                  </a:moveTo>
                  <a:lnTo>
                    <a:pt x="2428" y="2177"/>
                  </a:lnTo>
                  <a:lnTo>
                    <a:pt x="126" y="2177"/>
                  </a:lnTo>
                  <a:lnTo>
                    <a:pt x="126" y="85"/>
                  </a:lnTo>
                  <a:close/>
                  <a:moveTo>
                    <a:pt x="0" y="1"/>
                  </a:moveTo>
                  <a:lnTo>
                    <a:pt x="0" y="2303"/>
                  </a:lnTo>
                  <a:lnTo>
                    <a:pt x="2595" y="2303"/>
                  </a:lnTo>
                  <a:lnTo>
                    <a:pt x="2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3" name="Google Shape;1013;p47"/>
            <p:cNvGrpSpPr/>
            <p:nvPr/>
          </p:nvGrpSpPr>
          <p:grpSpPr>
            <a:xfrm>
              <a:off x="5191438" y="1942829"/>
              <a:ext cx="331560" cy="981014"/>
              <a:chOff x="10228544" y="1770724"/>
              <a:chExt cx="225168" cy="666133"/>
            </a:xfrm>
          </p:grpSpPr>
          <p:sp>
            <p:nvSpPr>
              <p:cNvPr id="1014" name="Google Shape;1014;p47"/>
              <p:cNvSpPr/>
              <p:nvPr/>
            </p:nvSpPr>
            <p:spPr>
              <a:xfrm>
                <a:off x="10228544" y="1770724"/>
                <a:ext cx="225168" cy="666133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6195" extrusionOk="0">
                    <a:moveTo>
                      <a:pt x="1" y="0"/>
                    </a:moveTo>
                    <a:lnTo>
                      <a:pt x="1" y="6194"/>
                    </a:lnTo>
                    <a:lnTo>
                      <a:pt x="2093" y="6194"/>
                    </a:lnTo>
                    <a:lnTo>
                      <a:pt x="20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7"/>
              <p:cNvSpPr/>
              <p:nvPr/>
            </p:nvSpPr>
            <p:spPr>
              <a:xfrm>
                <a:off x="10251125" y="1797714"/>
                <a:ext cx="180113" cy="607638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5651" extrusionOk="0">
                    <a:moveTo>
                      <a:pt x="0" y="0"/>
                    </a:moveTo>
                    <a:lnTo>
                      <a:pt x="0" y="209"/>
                    </a:lnTo>
                    <a:lnTo>
                      <a:pt x="293" y="209"/>
                    </a:lnTo>
                    <a:lnTo>
                      <a:pt x="293" y="0"/>
                    </a:lnTo>
                    <a:close/>
                    <a:moveTo>
                      <a:pt x="1674" y="586"/>
                    </a:moveTo>
                    <a:lnTo>
                      <a:pt x="293" y="628"/>
                    </a:lnTo>
                    <a:lnTo>
                      <a:pt x="1674" y="628"/>
                    </a:lnTo>
                    <a:lnTo>
                      <a:pt x="1674" y="586"/>
                    </a:lnTo>
                    <a:close/>
                    <a:moveTo>
                      <a:pt x="293" y="795"/>
                    </a:moveTo>
                    <a:lnTo>
                      <a:pt x="293" y="963"/>
                    </a:lnTo>
                    <a:lnTo>
                      <a:pt x="293" y="1046"/>
                    </a:lnTo>
                    <a:lnTo>
                      <a:pt x="1674" y="1046"/>
                    </a:lnTo>
                    <a:lnTo>
                      <a:pt x="1674" y="963"/>
                    </a:lnTo>
                    <a:lnTo>
                      <a:pt x="1674" y="795"/>
                    </a:lnTo>
                    <a:close/>
                    <a:moveTo>
                      <a:pt x="502" y="1214"/>
                    </a:moveTo>
                    <a:lnTo>
                      <a:pt x="502" y="1339"/>
                    </a:lnTo>
                    <a:lnTo>
                      <a:pt x="1674" y="1339"/>
                    </a:lnTo>
                    <a:lnTo>
                      <a:pt x="1674" y="1214"/>
                    </a:lnTo>
                    <a:close/>
                    <a:moveTo>
                      <a:pt x="0" y="1214"/>
                    </a:moveTo>
                    <a:lnTo>
                      <a:pt x="0" y="1465"/>
                    </a:lnTo>
                    <a:lnTo>
                      <a:pt x="377" y="1465"/>
                    </a:lnTo>
                    <a:lnTo>
                      <a:pt x="377" y="1214"/>
                    </a:lnTo>
                    <a:close/>
                    <a:moveTo>
                      <a:pt x="502" y="1549"/>
                    </a:moveTo>
                    <a:lnTo>
                      <a:pt x="502" y="1591"/>
                    </a:lnTo>
                    <a:lnTo>
                      <a:pt x="1674" y="1591"/>
                    </a:lnTo>
                    <a:lnTo>
                      <a:pt x="502" y="1549"/>
                    </a:lnTo>
                    <a:close/>
                    <a:moveTo>
                      <a:pt x="0" y="1632"/>
                    </a:moveTo>
                    <a:lnTo>
                      <a:pt x="0" y="1884"/>
                    </a:lnTo>
                    <a:lnTo>
                      <a:pt x="377" y="1884"/>
                    </a:lnTo>
                    <a:lnTo>
                      <a:pt x="377" y="1632"/>
                    </a:lnTo>
                    <a:close/>
                    <a:moveTo>
                      <a:pt x="502" y="1842"/>
                    </a:moveTo>
                    <a:lnTo>
                      <a:pt x="502" y="2051"/>
                    </a:lnTo>
                    <a:lnTo>
                      <a:pt x="1674" y="2051"/>
                    </a:lnTo>
                    <a:lnTo>
                      <a:pt x="1674" y="1842"/>
                    </a:lnTo>
                    <a:close/>
                    <a:moveTo>
                      <a:pt x="0" y="2051"/>
                    </a:moveTo>
                    <a:lnTo>
                      <a:pt x="0" y="2302"/>
                    </a:lnTo>
                    <a:lnTo>
                      <a:pt x="377" y="2302"/>
                    </a:lnTo>
                    <a:lnTo>
                      <a:pt x="377" y="2051"/>
                    </a:lnTo>
                    <a:close/>
                    <a:moveTo>
                      <a:pt x="502" y="2218"/>
                    </a:moveTo>
                    <a:lnTo>
                      <a:pt x="502" y="2302"/>
                    </a:lnTo>
                    <a:lnTo>
                      <a:pt x="1674" y="2302"/>
                    </a:lnTo>
                    <a:lnTo>
                      <a:pt x="1674" y="2218"/>
                    </a:lnTo>
                    <a:close/>
                    <a:moveTo>
                      <a:pt x="502" y="2469"/>
                    </a:moveTo>
                    <a:lnTo>
                      <a:pt x="502" y="2595"/>
                    </a:lnTo>
                    <a:lnTo>
                      <a:pt x="1674" y="2595"/>
                    </a:lnTo>
                    <a:lnTo>
                      <a:pt x="1674" y="2469"/>
                    </a:lnTo>
                    <a:close/>
                    <a:moveTo>
                      <a:pt x="0" y="2469"/>
                    </a:moveTo>
                    <a:lnTo>
                      <a:pt x="0" y="2721"/>
                    </a:lnTo>
                    <a:lnTo>
                      <a:pt x="377" y="2721"/>
                    </a:lnTo>
                    <a:lnTo>
                      <a:pt x="377" y="2469"/>
                    </a:lnTo>
                    <a:close/>
                    <a:moveTo>
                      <a:pt x="502" y="2721"/>
                    </a:moveTo>
                    <a:lnTo>
                      <a:pt x="502" y="2888"/>
                    </a:lnTo>
                    <a:lnTo>
                      <a:pt x="1674" y="2888"/>
                    </a:lnTo>
                    <a:lnTo>
                      <a:pt x="1674" y="2721"/>
                    </a:lnTo>
                    <a:close/>
                    <a:moveTo>
                      <a:pt x="293" y="3055"/>
                    </a:moveTo>
                    <a:lnTo>
                      <a:pt x="293" y="3097"/>
                    </a:lnTo>
                    <a:lnTo>
                      <a:pt x="1674" y="3097"/>
                    </a:lnTo>
                    <a:lnTo>
                      <a:pt x="293" y="3055"/>
                    </a:lnTo>
                    <a:close/>
                    <a:moveTo>
                      <a:pt x="502" y="3265"/>
                    </a:moveTo>
                    <a:lnTo>
                      <a:pt x="502" y="3432"/>
                    </a:lnTo>
                    <a:lnTo>
                      <a:pt x="1674" y="3432"/>
                    </a:lnTo>
                    <a:lnTo>
                      <a:pt x="1674" y="3265"/>
                    </a:lnTo>
                    <a:close/>
                    <a:moveTo>
                      <a:pt x="0" y="3306"/>
                    </a:moveTo>
                    <a:lnTo>
                      <a:pt x="0" y="3558"/>
                    </a:lnTo>
                    <a:lnTo>
                      <a:pt x="377" y="3558"/>
                    </a:lnTo>
                    <a:lnTo>
                      <a:pt x="377" y="3306"/>
                    </a:lnTo>
                    <a:close/>
                    <a:moveTo>
                      <a:pt x="502" y="3474"/>
                    </a:moveTo>
                    <a:lnTo>
                      <a:pt x="502" y="3558"/>
                    </a:lnTo>
                    <a:lnTo>
                      <a:pt x="1674" y="3558"/>
                    </a:lnTo>
                    <a:lnTo>
                      <a:pt x="1674" y="3474"/>
                    </a:lnTo>
                    <a:close/>
                    <a:moveTo>
                      <a:pt x="0" y="3725"/>
                    </a:moveTo>
                    <a:lnTo>
                      <a:pt x="0" y="3976"/>
                    </a:lnTo>
                    <a:lnTo>
                      <a:pt x="377" y="3976"/>
                    </a:lnTo>
                    <a:lnTo>
                      <a:pt x="377" y="3725"/>
                    </a:lnTo>
                    <a:close/>
                    <a:moveTo>
                      <a:pt x="502" y="3851"/>
                    </a:moveTo>
                    <a:lnTo>
                      <a:pt x="502" y="3976"/>
                    </a:lnTo>
                    <a:lnTo>
                      <a:pt x="1674" y="3976"/>
                    </a:lnTo>
                    <a:lnTo>
                      <a:pt x="1674" y="3851"/>
                    </a:lnTo>
                    <a:close/>
                    <a:moveTo>
                      <a:pt x="502" y="4143"/>
                    </a:moveTo>
                    <a:lnTo>
                      <a:pt x="502" y="4269"/>
                    </a:lnTo>
                    <a:lnTo>
                      <a:pt x="1674" y="4269"/>
                    </a:lnTo>
                    <a:lnTo>
                      <a:pt x="1674" y="4143"/>
                    </a:lnTo>
                    <a:close/>
                    <a:moveTo>
                      <a:pt x="0" y="4143"/>
                    </a:moveTo>
                    <a:lnTo>
                      <a:pt x="0" y="4395"/>
                    </a:lnTo>
                    <a:lnTo>
                      <a:pt x="377" y="4395"/>
                    </a:lnTo>
                    <a:lnTo>
                      <a:pt x="377" y="4143"/>
                    </a:lnTo>
                    <a:close/>
                    <a:moveTo>
                      <a:pt x="502" y="4478"/>
                    </a:moveTo>
                    <a:lnTo>
                      <a:pt x="502" y="4688"/>
                    </a:lnTo>
                    <a:lnTo>
                      <a:pt x="1674" y="4688"/>
                    </a:lnTo>
                    <a:lnTo>
                      <a:pt x="1674" y="4478"/>
                    </a:lnTo>
                    <a:close/>
                    <a:moveTo>
                      <a:pt x="0" y="4562"/>
                    </a:moveTo>
                    <a:lnTo>
                      <a:pt x="0" y="4813"/>
                    </a:lnTo>
                    <a:lnTo>
                      <a:pt x="377" y="4813"/>
                    </a:lnTo>
                    <a:lnTo>
                      <a:pt x="377" y="4562"/>
                    </a:lnTo>
                    <a:close/>
                    <a:moveTo>
                      <a:pt x="293" y="4939"/>
                    </a:moveTo>
                    <a:lnTo>
                      <a:pt x="293" y="5106"/>
                    </a:lnTo>
                    <a:lnTo>
                      <a:pt x="1674" y="5106"/>
                    </a:lnTo>
                    <a:lnTo>
                      <a:pt x="1674" y="4939"/>
                    </a:lnTo>
                    <a:close/>
                    <a:moveTo>
                      <a:pt x="293" y="5232"/>
                    </a:moveTo>
                    <a:lnTo>
                      <a:pt x="293" y="5357"/>
                    </a:lnTo>
                    <a:lnTo>
                      <a:pt x="1674" y="5357"/>
                    </a:lnTo>
                    <a:lnTo>
                      <a:pt x="1674" y="5232"/>
                    </a:lnTo>
                    <a:close/>
                    <a:moveTo>
                      <a:pt x="0" y="5441"/>
                    </a:moveTo>
                    <a:lnTo>
                      <a:pt x="0" y="5650"/>
                    </a:lnTo>
                    <a:lnTo>
                      <a:pt x="293" y="5650"/>
                    </a:lnTo>
                    <a:lnTo>
                      <a:pt x="293" y="544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6" name="Google Shape;1016;p47"/>
          <p:cNvGrpSpPr/>
          <p:nvPr/>
        </p:nvGrpSpPr>
        <p:grpSpPr>
          <a:xfrm>
            <a:off x="591878" y="3540526"/>
            <a:ext cx="2273891" cy="981016"/>
            <a:chOff x="1458739" y="3627576"/>
            <a:chExt cx="2273891" cy="981016"/>
          </a:xfrm>
        </p:grpSpPr>
        <p:grpSp>
          <p:nvGrpSpPr>
            <p:cNvPr id="1017" name="Google Shape;1017;p47"/>
            <p:cNvGrpSpPr/>
            <p:nvPr/>
          </p:nvGrpSpPr>
          <p:grpSpPr>
            <a:xfrm>
              <a:off x="1458739" y="3627576"/>
              <a:ext cx="2273891" cy="805604"/>
              <a:chOff x="3435053" y="3627576"/>
              <a:chExt cx="2273891" cy="805604"/>
            </a:xfrm>
          </p:grpSpPr>
          <p:sp>
            <p:nvSpPr>
              <p:cNvPr id="1018" name="Google Shape;1018;p47"/>
              <p:cNvSpPr/>
              <p:nvPr/>
            </p:nvSpPr>
            <p:spPr>
              <a:xfrm>
                <a:off x="3532534" y="3828898"/>
                <a:ext cx="2078928" cy="604281"/>
              </a:xfrm>
              <a:custGeom>
                <a:avLst/>
                <a:gdLst/>
                <a:ahLst/>
                <a:cxnLst/>
                <a:rect l="l" t="t" r="r" b="b"/>
                <a:pathLst>
                  <a:path w="13393" h="3893" extrusionOk="0">
                    <a:moveTo>
                      <a:pt x="1382" y="1"/>
                    </a:moveTo>
                    <a:cubicBezTo>
                      <a:pt x="586" y="1"/>
                      <a:pt x="0" y="628"/>
                      <a:pt x="0" y="1382"/>
                    </a:cubicBezTo>
                    <a:lnTo>
                      <a:pt x="0" y="3893"/>
                    </a:lnTo>
                    <a:lnTo>
                      <a:pt x="13393" y="3893"/>
                    </a:lnTo>
                    <a:lnTo>
                      <a:pt x="13393" y="1382"/>
                    </a:lnTo>
                    <a:cubicBezTo>
                      <a:pt x="13393" y="628"/>
                      <a:pt x="12765" y="1"/>
                      <a:pt x="120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7"/>
              <p:cNvSpPr/>
              <p:nvPr/>
            </p:nvSpPr>
            <p:spPr>
              <a:xfrm>
                <a:off x="4539480" y="4121181"/>
                <a:ext cx="58675" cy="259998"/>
              </a:xfrm>
              <a:custGeom>
                <a:avLst/>
                <a:gdLst/>
                <a:ahLst/>
                <a:cxnLst/>
                <a:rect l="l" t="t" r="r" b="b"/>
                <a:pathLst>
                  <a:path w="378" h="1675" extrusionOk="0">
                    <a:moveTo>
                      <a:pt x="126" y="1"/>
                    </a:moveTo>
                    <a:cubicBezTo>
                      <a:pt x="42" y="1"/>
                      <a:pt x="0" y="85"/>
                      <a:pt x="0" y="126"/>
                    </a:cubicBezTo>
                    <a:lnTo>
                      <a:pt x="0" y="1591"/>
                    </a:lnTo>
                    <a:cubicBezTo>
                      <a:pt x="0" y="1633"/>
                      <a:pt x="42" y="1675"/>
                      <a:pt x="126" y="1675"/>
                    </a:cubicBezTo>
                    <a:lnTo>
                      <a:pt x="252" y="1675"/>
                    </a:lnTo>
                    <a:cubicBezTo>
                      <a:pt x="335" y="1675"/>
                      <a:pt x="377" y="1633"/>
                      <a:pt x="377" y="1591"/>
                    </a:cubicBezTo>
                    <a:lnTo>
                      <a:pt x="377" y="126"/>
                    </a:lnTo>
                    <a:cubicBezTo>
                      <a:pt x="377" y="85"/>
                      <a:pt x="335" y="1"/>
                      <a:pt x="2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7"/>
              <p:cNvSpPr/>
              <p:nvPr/>
            </p:nvSpPr>
            <p:spPr>
              <a:xfrm>
                <a:off x="4448518" y="4121181"/>
                <a:ext cx="58675" cy="259998"/>
              </a:xfrm>
              <a:custGeom>
                <a:avLst/>
                <a:gdLst/>
                <a:ahLst/>
                <a:cxnLst/>
                <a:rect l="l" t="t" r="r" b="b"/>
                <a:pathLst>
                  <a:path w="378" h="1675" extrusionOk="0">
                    <a:moveTo>
                      <a:pt x="126" y="1"/>
                    </a:moveTo>
                    <a:cubicBezTo>
                      <a:pt x="84" y="1"/>
                      <a:pt x="0" y="85"/>
                      <a:pt x="0" y="126"/>
                    </a:cubicBezTo>
                    <a:lnTo>
                      <a:pt x="0" y="1591"/>
                    </a:lnTo>
                    <a:cubicBezTo>
                      <a:pt x="0" y="1633"/>
                      <a:pt x="84" y="1675"/>
                      <a:pt x="126" y="1675"/>
                    </a:cubicBezTo>
                    <a:lnTo>
                      <a:pt x="293" y="1675"/>
                    </a:lnTo>
                    <a:cubicBezTo>
                      <a:pt x="335" y="1675"/>
                      <a:pt x="377" y="1633"/>
                      <a:pt x="377" y="1591"/>
                    </a:cubicBezTo>
                    <a:lnTo>
                      <a:pt x="377" y="126"/>
                    </a:lnTo>
                    <a:cubicBezTo>
                      <a:pt x="377" y="85"/>
                      <a:pt x="335" y="1"/>
                      <a:pt x="2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7"/>
              <p:cNvSpPr/>
              <p:nvPr/>
            </p:nvSpPr>
            <p:spPr>
              <a:xfrm>
                <a:off x="4364076" y="4121181"/>
                <a:ext cx="52156" cy="259998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675" extrusionOk="0">
                    <a:moveTo>
                      <a:pt x="84" y="1"/>
                    </a:moveTo>
                    <a:cubicBezTo>
                      <a:pt x="42" y="1"/>
                      <a:pt x="0" y="85"/>
                      <a:pt x="0" y="126"/>
                    </a:cubicBezTo>
                    <a:lnTo>
                      <a:pt x="0" y="1591"/>
                    </a:lnTo>
                    <a:cubicBezTo>
                      <a:pt x="0" y="1633"/>
                      <a:pt x="42" y="1675"/>
                      <a:pt x="84" y="1675"/>
                    </a:cubicBezTo>
                    <a:lnTo>
                      <a:pt x="252" y="1675"/>
                    </a:lnTo>
                    <a:cubicBezTo>
                      <a:pt x="293" y="1675"/>
                      <a:pt x="335" y="1633"/>
                      <a:pt x="335" y="1591"/>
                    </a:cubicBezTo>
                    <a:lnTo>
                      <a:pt x="335" y="126"/>
                    </a:lnTo>
                    <a:cubicBezTo>
                      <a:pt x="335" y="85"/>
                      <a:pt x="293" y="1"/>
                      <a:pt x="2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7"/>
              <p:cNvSpPr/>
              <p:nvPr/>
            </p:nvSpPr>
            <p:spPr>
              <a:xfrm>
                <a:off x="4636962" y="4121181"/>
                <a:ext cx="58520" cy="259998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675" extrusionOk="0">
                    <a:moveTo>
                      <a:pt x="126" y="1"/>
                    </a:moveTo>
                    <a:cubicBezTo>
                      <a:pt x="42" y="1"/>
                      <a:pt x="0" y="85"/>
                      <a:pt x="0" y="126"/>
                    </a:cubicBezTo>
                    <a:lnTo>
                      <a:pt x="0" y="1591"/>
                    </a:lnTo>
                    <a:cubicBezTo>
                      <a:pt x="0" y="1633"/>
                      <a:pt x="42" y="1675"/>
                      <a:pt x="126" y="1675"/>
                    </a:cubicBezTo>
                    <a:lnTo>
                      <a:pt x="251" y="1675"/>
                    </a:lnTo>
                    <a:cubicBezTo>
                      <a:pt x="335" y="1675"/>
                      <a:pt x="335" y="1633"/>
                      <a:pt x="377" y="1591"/>
                    </a:cubicBezTo>
                    <a:lnTo>
                      <a:pt x="377" y="126"/>
                    </a:lnTo>
                    <a:cubicBezTo>
                      <a:pt x="377" y="85"/>
                      <a:pt x="335" y="1"/>
                      <a:pt x="2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7"/>
              <p:cNvSpPr/>
              <p:nvPr/>
            </p:nvSpPr>
            <p:spPr>
              <a:xfrm>
                <a:off x="4727924" y="4121181"/>
                <a:ext cx="58520" cy="259998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675" extrusionOk="0">
                    <a:moveTo>
                      <a:pt x="84" y="1"/>
                    </a:moveTo>
                    <a:cubicBezTo>
                      <a:pt x="42" y="1"/>
                      <a:pt x="0" y="85"/>
                      <a:pt x="0" y="126"/>
                    </a:cubicBezTo>
                    <a:lnTo>
                      <a:pt x="0" y="1591"/>
                    </a:lnTo>
                    <a:cubicBezTo>
                      <a:pt x="0" y="1633"/>
                      <a:pt x="42" y="1675"/>
                      <a:pt x="84" y="1675"/>
                    </a:cubicBezTo>
                    <a:lnTo>
                      <a:pt x="251" y="1675"/>
                    </a:lnTo>
                    <a:cubicBezTo>
                      <a:pt x="293" y="1675"/>
                      <a:pt x="377" y="1633"/>
                      <a:pt x="377" y="1591"/>
                    </a:cubicBezTo>
                    <a:lnTo>
                      <a:pt x="377" y="126"/>
                    </a:lnTo>
                    <a:cubicBezTo>
                      <a:pt x="377" y="85"/>
                      <a:pt x="293" y="1"/>
                      <a:pt x="2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7"/>
              <p:cNvSpPr/>
              <p:nvPr/>
            </p:nvSpPr>
            <p:spPr>
              <a:xfrm>
                <a:off x="4019786" y="3692458"/>
                <a:ext cx="1104581" cy="136596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880" extrusionOk="0">
                    <a:moveTo>
                      <a:pt x="0" y="1"/>
                    </a:moveTo>
                    <a:lnTo>
                      <a:pt x="0" y="880"/>
                    </a:lnTo>
                    <a:lnTo>
                      <a:pt x="7115" y="880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7"/>
              <p:cNvSpPr/>
              <p:nvPr/>
            </p:nvSpPr>
            <p:spPr>
              <a:xfrm>
                <a:off x="3435053" y="3627576"/>
                <a:ext cx="2273891" cy="65038"/>
              </a:xfrm>
              <a:custGeom>
                <a:avLst/>
                <a:gdLst/>
                <a:ahLst/>
                <a:cxnLst/>
                <a:rect l="l" t="t" r="r" b="b"/>
                <a:pathLst>
                  <a:path w="14649" h="419" extrusionOk="0">
                    <a:moveTo>
                      <a:pt x="1" y="0"/>
                    </a:moveTo>
                    <a:cubicBezTo>
                      <a:pt x="1" y="251"/>
                      <a:pt x="210" y="419"/>
                      <a:pt x="419" y="419"/>
                    </a:cubicBezTo>
                    <a:lnTo>
                      <a:pt x="14230" y="419"/>
                    </a:lnTo>
                    <a:cubicBezTo>
                      <a:pt x="14481" y="419"/>
                      <a:pt x="14649" y="209"/>
                      <a:pt x="146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47"/>
            <p:cNvGrpSpPr/>
            <p:nvPr/>
          </p:nvGrpSpPr>
          <p:grpSpPr>
            <a:xfrm>
              <a:off x="1809661" y="4433021"/>
              <a:ext cx="1572127" cy="175571"/>
              <a:chOff x="4175729" y="4490485"/>
              <a:chExt cx="797872" cy="118094"/>
            </a:xfrm>
          </p:grpSpPr>
          <p:sp>
            <p:nvSpPr>
              <p:cNvPr id="1027" name="Google Shape;1027;p47"/>
              <p:cNvSpPr/>
              <p:nvPr/>
            </p:nvSpPr>
            <p:spPr>
              <a:xfrm>
                <a:off x="4175729" y="4490485"/>
                <a:ext cx="102082" cy="118094"/>
              </a:xfrm>
              <a:custGeom>
                <a:avLst/>
                <a:gdLst/>
                <a:ahLst/>
                <a:cxnLst/>
                <a:rect l="l" t="t" r="r" b="b"/>
                <a:pathLst>
                  <a:path w="797" h="922" extrusionOk="0">
                    <a:moveTo>
                      <a:pt x="1" y="0"/>
                    </a:moveTo>
                    <a:lnTo>
                      <a:pt x="1" y="754"/>
                    </a:lnTo>
                    <a:cubicBezTo>
                      <a:pt x="1" y="837"/>
                      <a:pt x="85" y="921"/>
                      <a:pt x="168" y="921"/>
                    </a:cubicBezTo>
                    <a:lnTo>
                      <a:pt x="629" y="921"/>
                    </a:lnTo>
                    <a:cubicBezTo>
                      <a:pt x="754" y="921"/>
                      <a:pt x="796" y="837"/>
                      <a:pt x="796" y="754"/>
                    </a:cubicBez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7"/>
              <p:cNvSpPr/>
              <p:nvPr/>
            </p:nvSpPr>
            <p:spPr>
              <a:xfrm>
                <a:off x="4871648" y="4490485"/>
                <a:ext cx="101954" cy="118094"/>
              </a:xfrm>
              <a:custGeom>
                <a:avLst/>
                <a:gdLst/>
                <a:ahLst/>
                <a:cxnLst/>
                <a:rect l="l" t="t" r="r" b="b"/>
                <a:pathLst>
                  <a:path w="796" h="922" extrusionOk="0">
                    <a:moveTo>
                      <a:pt x="1" y="0"/>
                    </a:moveTo>
                    <a:lnTo>
                      <a:pt x="1" y="754"/>
                    </a:lnTo>
                    <a:cubicBezTo>
                      <a:pt x="1" y="837"/>
                      <a:pt x="84" y="921"/>
                      <a:pt x="168" y="921"/>
                    </a:cubicBezTo>
                    <a:lnTo>
                      <a:pt x="670" y="921"/>
                    </a:lnTo>
                    <a:cubicBezTo>
                      <a:pt x="712" y="921"/>
                      <a:pt x="796" y="796"/>
                      <a:pt x="796" y="754"/>
                    </a:cubicBez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9" name="Google Shape;1029;p47"/>
          <p:cNvGrpSpPr/>
          <p:nvPr/>
        </p:nvGrpSpPr>
        <p:grpSpPr>
          <a:xfrm>
            <a:off x="3124525" y="2232803"/>
            <a:ext cx="7298775" cy="2431872"/>
            <a:chOff x="3124525" y="2232803"/>
            <a:chExt cx="7298775" cy="2431872"/>
          </a:xfrm>
        </p:grpSpPr>
        <p:grpSp>
          <p:nvGrpSpPr>
            <p:cNvPr id="1030" name="Google Shape;1030;p47"/>
            <p:cNvGrpSpPr/>
            <p:nvPr/>
          </p:nvGrpSpPr>
          <p:grpSpPr>
            <a:xfrm>
              <a:off x="3124525" y="3616725"/>
              <a:ext cx="7238400" cy="439200"/>
              <a:chOff x="3438100" y="3616725"/>
              <a:chExt cx="7238400" cy="439200"/>
            </a:xfrm>
          </p:grpSpPr>
          <p:sp>
            <p:nvSpPr>
              <p:cNvPr id="1031" name="Google Shape;1031;p47"/>
              <p:cNvSpPr/>
              <p:nvPr/>
            </p:nvSpPr>
            <p:spPr>
              <a:xfrm>
                <a:off x="3438100" y="3616725"/>
                <a:ext cx="7238400" cy="439200"/>
              </a:xfrm>
              <a:prstGeom prst="roundRect">
                <a:avLst>
                  <a:gd name="adj" fmla="val 50000"/>
                </a:avLst>
              </a:prstGeom>
              <a:noFill/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7"/>
              <p:cNvSpPr/>
              <p:nvPr/>
            </p:nvSpPr>
            <p:spPr>
              <a:xfrm>
                <a:off x="3617288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7"/>
              <p:cNvSpPr/>
              <p:nvPr/>
            </p:nvSpPr>
            <p:spPr>
              <a:xfrm>
                <a:off x="4087846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7"/>
              <p:cNvSpPr/>
              <p:nvPr/>
            </p:nvSpPr>
            <p:spPr>
              <a:xfrm>
                <a:off x="4558405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7"/>
              <p:cNvSpPr/>
              <p:nvPr/>
            </p:nvSpPr>
            <p:spPr>
              <a:xfrm>
                <a:off x="5028964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7"/>
              <p:cNvSpPr/>
              <p:nvPr/>
            </p:nvSpPr>
            <p:spPr>
              <a:xfrm>
                <a:off x="5499523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7"/>
              <p:cNvSpPr/>
              <p:nvPr/>
            </p:nvSpPr>
            <p:spPr>
              <a:xfrm>
                <a:off x="5970082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7"/>
              <p:cNvSpPr/>
              <p:nvPr/>
            </p:nvSpPr>
            <p:spPr>
              <a:xfrm>
                <a:off x="6440641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7"/>
              <p:cNvSpPr/>
              <p:nvPr/>
            </p:nvSpPr>
            <p:spPr>
              <a:xfrm>
                <a:off x="6911200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7"/>
              <p:cNvSpPr/>
              <p:nvPr/>
            </p:nvSpPr>
            <p:spPr>
              <a:xfrm>
                <a:off x="7381759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7"/>
              <p:cNvSpPr/>
              <p:nvPr/>
            </p:nvSpPr>
            <p:spPr>
              <a:xfrm>
                <a:off x="7852318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7"/>
              <p:cNvSpPr/>
              <p:nvPr/>
            </p:nvSpPr>
            <p:spPr>
              <a:xfrm>
                <a:off x="8322877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7"/>
              <p:cNvSpPr/>
              <p:nvPr/>
            </p:nvSpPr>
            <p:spPr>
              <a:xfrm>
                <a:off x="8793436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7"/>
              <p:cNvSpPr/>
              <p:nvPr/>
            </p:nvSpPr>
            <p:spPr>
              <a:xfrm>
                <a:off x="9263995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7"/>
              <p:cNvSpPr/>
              <p:nvPr/>
            </p:nvSpPr>
            <p:spPr>
              <a:xfrm>
                <a:off x="9734554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7"/>
              <p:cNvSpPr/>
              <p:nvPr/>
            </p:nvSpPr>
            <p:spPr>
              <a:xfrm>
                <a:off x="10205113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7"/>
              <p:cNvSpPr/>
              <p:nvPr/>
            </p:nvSpPr>
            <p:spPr>
              <a:xfrm>
                <a:off x="3698900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7"/>
              <p:cNvSpPr/>
              <p:nvPr/>
            </p:nvSpPr>
            <p:spPr>
              <a:xfrm>
                <a:off x="4169458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7"/>
              <p:cNvSpPr/>
              <p:nvPr/>
            </p:nvSpPr>
            <p:spPr>
              <a:xfrm>
                <a:off x="5110574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7"/>
              <p:cNvSpPr/>
              <p:nvPr/>
            </p:nvSpPr>
            <p:spPr>
              <a:xfrm>
                <a:off x="4640016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7"/>
              <p:cNvSpPr/>
              <p:nvPr/>
            </p:nvSpPr>
            <p:spPr>
              <a:xfrm>
                <a:off x="5581132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7"/>
              <p:cNvSpPr/>
              <p:nvPr/>
            </p:nvSpPr>
            <p:spPr>
              <a:xfrm>
                <a:off x="6051690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7"/>
              <p:cNvSpPr/>
              <p:nvPr/>
            </p:nvSpPr>
            <p:spPr>
              <a:xfrm>
                <a:off x="6522248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7"/>
              <p:cNvSpPr/>
              <p:nvPr/>
            </p:nvSpPr>
            <p:spPr>
              <a:xfrm>
                <a:off x="6992806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7"/>
              <p:cNvSpPr/>
              <p:nvPr/>
            </p:nvSpPr>
            <p:spPr>
              <a:xfrm>
                <a:off x="7463364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7"/>
              <p:cNvSpPr/>
              <p:nvPr/>
            </p:nvSpPr>
            <p:spPr>
              <a:xfrm>
                <a:off x="7933922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7"/>
              <p:cNvSpPr/>
              <p:nvPr/>
            </p:nvSpPr>
            <p:spPr>
              <a:xfrm>
                <a:off x="8404480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7"/>
              <p:cNvSpPr/>
              <p:nvPr/>
            </p:nvSpPr>
            <p:spPr>
              <a:xfrm>
                <a:off x="8875038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7"/>
              <p:cNvSpPr/>
              <p:nvPr/>
            </p:nvSpPr>
            <p:spPr>
              <a:xfrm>
                <a:off x="9345596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7"/>
              <p:cNvSpPr/>
              <p:nvPr/>
            </p:nvSpPr>
            <p:spPr>
              <a:xfrm>
                <a:off x="10286713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7"/>
              <p:cNvSpPr/>
              <p:nvPr/>
            </p:nvSpPr>
            <p:spPr>
              <a:xfrm>
                <a:off x="9816154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2" name="Google Shape;1062;p47"/>
            <p:cNvSpPr/>
            <p:nvPr/>
          </p:nvSpPr>
          <p:spPr>
            <a:xfrm>
              <a:off x="3691300" y="4372475"/>
              <a:ext cx="6732000" cy="29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3" name="Google Shape;1063;p47"/>
            <p:cNvGrpSpPr/>
            <p:nvPr/>
          </p:nvGrpSpPr>
          <p:grpSpPr>
            <a:xfrm>
              <a:off x="7123237" y="2232803"/>
              <a:ext cx="1307703" cy="1307728"/>
              <a:chOff x="4054797" y="2946677"/>
              <a:chExt cx="1045409" cy="1045430"/>
            </a:xfrm>
          </p:grpSpPr>
          <p:sp>
            <p:nvSpPr>
              <p:cNvPr id="1064" name="Google Shape;1064;p47"/>
              <p:cNvSpPr/>
              <p:nvPr/>
            </p:nvSpPr>
            <p:spPr>
              <a:xfrm>
                <a:off x="4054797" y="2946677"/>
                <a:ext cx="1045409" cy="1045430"/>
              </a:xfrm>
              <a:custGeom>
                <a:avLst/>
                <a:gdLst/>
                <a:ahLst/>
                <a:cxnLst/>
                <a:rect l="l" t="t" r="r" b="b"/>
                <a:pathLst>
                  <a:path w="8162" h="8162" extrusionOk="0">
                    <a:moveTo>
                      <a:pt x="168" y="0"/>
                    </a:moveTo>
                    <a:cubicBezTo>
                      <a:pt x="42" y="0"/>
                      <a:pt x="0" y="42"/>
                      <a:pt x="0" y="126"/>
                    </a:cubicBezTo>
                    <a:lnTo>
                      <a:pt x="0" y="7994"/>
                    </a:lnTo>
                    <a:cubicBezTo>
                      <a:pt x="0" y="8077"/>
                      <a:pt x="42" y="8161"/>
                      <a:pt x="168" y="8161"/>
                    </a:cubicBezTo>
                    <a:lnTo>
                      <a:pt x="7994" y="8161"/>
                    </a:lnTo>
                    <a:cubicBezTo>
                      <a:pt x="8119" y="8161"/>
                      <a:pt x="8161" y="8077"/>
                      <a:pt x="8161" y="7994"/>
                    </a:cubicBezTo>
                    <a:lnTo>
                      <a:pt x="8161" y="126"/>
                    </a:lnTo>
                    <a:cubicBezTo>
                      <a:pt x="8161" y="42"/>
                      <a:pt x="8119" y="0"/>
                      <a:pt x="79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7"/>
              <p:cNvSpPr/>
              <p:nvPr/>
            </p:nvSpPr>
            <p:spPr>
              <a:xfrm>
                <a:off x="4456848" y="2946677"/>
                <a:ext cx="252066" cy="241312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1884" extrusionOk="0">
                    <a:moveTo>
                      <a:pt x="0" y="0"/>
                    </a:moveTo>
                    <a:lnTo>
                      <a:pt x="0" y="1758"/>
                    </a:lnTo>
                    <a:lnTo>
                      <a:pt x="209" y="1758"/>
                    </a:lnTo>
                    <a:cubicBezTo>
                      <a:pt x="218" y="1750"/>
                      <a:pt x="226" y="1746"/>
                      <a:pt x="234" y="1746"/>
                    </a:cubicBezTo>
                    <a:cubicBezTo>
                      <a:pt x="266" y="1746"/>
                      <a:pt x="293" y="1800"/>
                      <a:pt x="293" y="1800"/>
                    </a:cubicBezTo>
                    <a:cubicBezTo>
                      <a:pt x="293" y="1800"/>
                      <a:pt x="377" y="1758"/>
                      <a:pt x="419" y="1758"/>
                    </a:cubicBezTo>
                    <a:cubicBezTo>
                      <a:pt x="440" y="1758"/>
                      <a:pt x="460" y="1768"/>
                      <a:pt x="487" y="1768"/>
                    </a:cubicBezTo>
                    <a:cubicBezTo>
                      <a:pt x="513" y="1768"/>
                      <a:pt x="544" y="1758"/>
                      <a:pt x="586" y="1716"/>
                    </a:cubicBezTo>
                    <a:cubicBezTo>
                      <a:pt x="614" y="1716"/>
                      <a:pt x="642" y="1735"/>
                      <a:pt x="670" y="1735"/>
                    </a:cubicBezTo>
                    <a:cubicBezTo>
                      <a:pt x="684" y="1735"/>
                      <a:pt x="698" y="1730"/>
                      <a:pt x="712" y="1716"/>
                    </a:cubicBezTo>
                    <a:cubicBezTo>
                      <a:pt x="795" y="1716"/>
                      <a:pt x="837" y="1883"/>
                      <a:pt x="837" y="1883"/>
                    </a:cubicBezTo>
                    <a:lnTo>
                      <a:pt x="1005" y="1591"/>
                    </a:lnTo>
                    <a:cubicBezTo>
                      <a:pt x="1035" y="1681"/>
                      <a:pt x="1065" y="1750"/>
                      <a:pt x="1095" y="1750"/>
                    </a:cubicBezTo>
                    <a:cubicBezTo>
                      <a:pt x="1107" y="1750"/>
                      <a:pt x="1118" y="1739"/>
                      <a:pt x="1130" y="1716"/>
                    </a:cubicBezTo>
                    <a:cubicBezTo>
                      <a:pt x="1165" y="1751"/>
                      <a:pt x="1193" y="1764"/>
                      <a:pt x="1217" y="1764"/>
                    </a:cubicBezTo>
                    <a:cubicBezTo>
                      <a:pt x="1249" y="1764"/>
                      <a:pt x="1273" y="1740"/>
                      <a:pt x="1297" y="1716"/>
                    </a:cubicBezTo>
                    <a:cubicBezTo>
                      <a:pt x="1310" y="1704"/>
                      <a:pt x="1326" y="1699"/>
                      <a:pt x="1343" y="1699"/>
                    </a:cubicBezTo>
                    <a:cubicBezTo>
                      <a:pt x="1385" y="1699"/>
                      <a:pt x="1435" y="1728"/>
                      <a:pt x="1465" y="1758"/>
                    </a:cubicBezTo>
                    <a:cubicBezTo>
                      <a:pt x="1507" y="1716"/>
                      <a:pt x="1549" y="1716"/>
                      <a:pt x="1549" y="1716"/>
                    </a:cubicBezTo>
                    <a:cubicBezTo>
                      <a:pt x="1583" y="1648"/>
                      <a:pt x="1611" y="1623"/>
                      <a:pt x="1634" y="1623"/>
                    </a:cubicBezTo>
                    <a:cubicBezTo>
                      <a:pt x="1697" y="1623"/>
                      <a:pt x="1727" y="1800"/>
                      <a:pt x="1758" y="1800"/>
                    </a:cubicBezTo>
                    <a:cubicBezTo>
                      <a:pt x="1821" y="1800"/>
                      <a:pt x="1836" y="1659"/>
                      <a:pt x="1876" y="1659"/>
                    </a:cubicBezTo>
                    <a:cubicBezTo>
                      <a:pt x="1889" y="1659"/>
                      <a:pt x="1904" y="1674"/>
                      <a:pt x="1925" y="1716"/>
                    </a:cubicBezTo>
                    <a:cubicBezTo>
                      <a:pt x="1925" y="1730"/>
                      <a:pt x="1930" y="1735"/>
                      <a:pt x="1936" y="1735"/>
                    </a:cubicBezTo>
                    <a:cubicBezTo>
                      <a:pt x="1949" y="1735"/>
                      <a:pt x="1967" y="1716"/>
                      <a:pt x="1967" y="1716"/>
                    </a:cubicBezTo>
                    <a:lnTo>
                      <a:pt x="18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7"/>
              <p:cNvSpPr/>
              <p:nvPr/>
            </p:nvSpPr>
            <p:spPr>
              <a:xfrm>
                <a:off x="4456848" y="3771288"/>
                <a:ext cx="241307" cy="220819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1724" extrusionOk="0">
                    <a:moveTo>
                      <a:pt x="864" y="1"/>
                    </a:moveTo>
                    <a:cubicBezTo>
                      <a:pt x="852" y="1"/>
                      <a:pt x="837" y="16"/>
                      <a:pt x="837" y="91"/>
                    </a:cubicBezTo>
                    <a:cubicBezTo>
                      <a:pt x="837" y="133"/>
                      <a:pt x="753" y="175"/>
                      <a:pt x="753" y="175"/>
                    </a:cubicBezTo>
                    <a:cubicBezTo>
                      <a:pt x="753" y="175"/>
                      <a:pt x="712" y="175"/>
                      <a:pt x="712" y="133"/>
                    </a:cubicBezTo>
                    <a:cubicBezTo>
                      <a:pt x="712" y="217"/>
                      <a:pt x="670" y="342"/>
                      <a:pt x="670" y="342"/>
                    </a:cubicBezTo>
                    <a:cubicBezTo>
                      <a:pt x="670" y="333"/>
                      <a:pt x="668" y="330"/>
                      <a:pt x="665" y="330"/>
                    </a:cubicBezTo>
                    <a:cubicBezTo>
                      <a:pt x="657" y="330"/>
                      <a:pt x="641" y="354"/>
                      <a:pt x="633" y="354"/>
                    </a:cubicBezTo>
                    <a:cubicBezTo>
                      <a:pt x="630" y="354"/>
                      <a:pt x="628" y="351"/>
                      <a:pt x="628" y="342"/>
                    </a:cubicBezTo>
                    <a:lnTo>
                      <a:pt x="502" y="426"/>
                    </a:lnTo>
                    <a:lnTo>
                      <a:pt x="460" y="342"/>
                    </a:lnTo>
                    <a:cubicBezTo>
                      <a:pt x="460" y="300"/>
                      <a:pt x="419" y="217"/>
                      <a:pt x="419" y="217"/>
                    </a:cubicBezTo>
                    <a:cubicBezTo>
                      <a:pt x="352" y="217"/>
                      <a:pt x="338" y="163"/>
                      <a:pt x="336" y="163"/>
                    </a:cubicBezTo>
                    <a:cubicBezTo>
                      <a:pt x="335" y="163"/>
                      <a:pt x="335" y="166"/>
                      <a:pt x="335" y="175"/>
                    </a:cubicBezTo>
                    <a:cubicBezTo>
                      <a:pt x="335" y="196"/>
                      <a:pt x="324" y="206"/>
                      <a:pt x="309" y="206"/>
                    </a:cubicBezTo>
                    <a:cubicBezTo>
                      <a:pt x="293" y="206"/>
                      <a:pt x="272" y="196"/>
                      <a:pt x="251" y="175"/>
                    </a:cubicBezTo>
                    <a:cubicBezTo>
                      <a:pt x="251" y="161"/>
                      <a:pt x="247" y="156"/>
                      <a:pt x="240" y="156"/>
                    </a:cubicBezTo>
                    <a:cubicBezTo>
                      <a:pt x="228" y="156"/>
                      <a:pt x="209" y="175"/>
                      <a:pt x="209" y="175"/>
                    </a:cubicBezTo>
                    <a:lnTo>
                      <a:pt x="0" y="1723"/>
                    </a:lnTo>
                    <a:lnTo>
                      <a:pt x="1883" y="1723"/>
                    </a:lnTo>
                    <a:lnTo>
                      <a:pt x="1883" y="175"/>
                    </a:lnTo>
                    <a:lnTo>
                      <a:pt x="1842" y="175"/>
                    </a:lnTo>
                    <a:cubicBezTo>
                      <a:pt x="1842" y="175"/>
                      <a:pt x="1804" y="156"/>
                      <a:pt x="1780" y="156"/>
                    </a:cubicBezTo>
                    <a:cubicBezTo>
                      <a:pt x="1767" y="156"/>
                      <a:pt x="1758" y="161"/>
                      <a:pt x="1758" y="175"/>
                    </a:cubicBezTo>
                    <a:cubicBezTo>
                      <a:pt x="1758" y="175"/>
                      <a:pt x="1725" y="307"/>
                      <a:pt x="1717" y="307"/>
                    </a:cubicBezTo>
                    <a:cubicBezTo>
                      <a:pt x="1717" y="307"/>
                      <a:pt x="1716" y="305"/>
                      <a:pt x="1716" y="300"/>
                    </a:cubicBezTo>
                    <a:cubicBezTo>
                      <a:pt x="1716" y="321"/>
                      <a:pt x="1706" y="332"/>
                      <a:pt x="1695" y="332"/>
                    </a:cubicBezTo>
                    <a:cubicBezTo>
                      <a:pt x="1685" y="332"/>
                      <a:pt x="1674" y="321"/>
                      <a:pt x="1674" y="300"/>
                    </a:cubicBezTo>
                    <a:cubicBezTo>
                      <a:pt x="1674" y="300"/>
                      <a:pt x="1664" y="311"/>
                      <a:pt x="1653" y="311"/>
                    </a:cubicBezTo>
                    <a:cubicBezTo>
                      <a:pt x="1643" y="311"/>
                      <a:pt x="1632" y="300"/>
                      <a:pt x="1632" y="258"/>
                    </a:cubicBezTo>
                    <a:cubicBezTo>
                      <a:pt x="1632" y="230"/>
                      <a:pt x="1632" y="221"/>
                      <a:pt x="1629" y="221"/>
                    </a:cubicBezTo>
                    <a:cubicBezTo>
                      <a:pt x="1623" y="221"/>
                      <a:pt x="1604" y="258"/>
                      <a:pt x="1549" y="258"/>
                    </a:cubicBezTo>
                    <a:cubicBezTo>
                      <a:pt x="1549" y="258"/>
                      <a:pt x="1507" y="258"/>
                      <a:pt x="1507" y="300"/>
                    </a:cubicBezTo>
                    <a:cubicBezTo>
                      <a:pt x="1507" y="305"/>
                      <a:pt x="1506" y="307"/>
                      <a:pt x="1505" y="307"/>
                    </a:cubicBezTo>
                    <a:cubicBezTo>
                      <a:pt x="1498" y="307"/>
                      <a:pt x="1465" y="175"/>
                      <a:pt x="1465" y="175"/>
                    </a:cubicBezTo>
                    <a:cubicBezTo>
                      <a:pt x="1465" y="196"/>
                      <a:pt x="1444" y="196"/>
                      <a:pt x="1423" y="196"/>
                    </a:cubicBezTo>
                    <a:cubicBezTo>
                      <a:pt x="1402" y="196"/>
                      <a:pt x="1381" y="196"/>
                      <a:pt x="1381" y="217"/>
                    </a:cubicBezTo>
                    <a:cubicBezTo>
                      <a:pt x="1381" y="203"/>
                      <a:pt x="1377" y="198"/>
                      <a:pt x="1370" y="198"/>
                    </a:cubicBezTo>
                    <a:cubicBezTo>
                      <a:pt x="1358" y="198"/>
                      <a:pt x="1339" y="217"/>
                      <a:pt x="1339" y="217"/>
                    </a:cubicBezTo>
                    <a:lnTo>
                      <a:pt x="1297" y="384"/>
                    </a:lnTo>
                    <a:cubicBezTo>
                      <a:pt x="1297" y="384"/>
                      <a:pt x="1256" y="342"/>
                      <a:pt x="1256" y="300"/>
                    </a:cubicBezTo>
                    <a:cubicBezTo>
                      <a:pt x="1256" y="133"/>
                      <a:pt x="1172" y="217"/>
                      <a:pt x="1172" y="175"/>
                    </a:cubicBezTo>
                    <a:cubicBezTo>
                      <a:pt x="1172" y="217"/>
                      <a:pt x="1130" y="300"/>
                      <a:pt x="1130" y="300"/>
                    </a:cubicBezTo>
                    <a:cubicBezTo>
                      <a:pt x="1121" y="283"/>
                      <a:pt x="1112" y="276"/>
                      <a:pt x="1104" y="276"/>
                    </a:cubicBezTo>
                    <a:cubicBezTo>
                      <a:pt x="1081" y="276"/>
                      <a:pt x="1061" y="324"/>
                      <a:pt x="1052" y="324"/>
                    </a:cubicBezTo>
                    <a:cubicBezTo>
                      <a:pt x="1048" y="324"/>
                      <a:pt x="1046" y="318"/>
                      <a:pt x="1046" y="300"/>
                    </a:cubicBezTo>
                    <a:cubicBezTo>
                      <a:pt x="1046" y="217"/>
                      <a:pt x="963" y="91"/>
                      <a:pt x="963" y="91"/>
                    </a:cubicBezTo>
                    <a:cubicBezTo>
                      <a:pt x="944" y="34"/>
                      <a:pt x="933" y="12"/>
                      <a:pt x="928" y="12"/>
                    </a:cubicBezTo>
                    <a:cubicBezTo>
                      <a:pt x="921" y="12"/>
                      <a:pt x="921" y="45"/>
                      <a:pt x="921" y="91"/>
                    </a:cubicBezTo>
                    <a:cubicBezTo>
                      <a:pt x="921" y="49"/>
                      <a:pt x="910" y="49"/>
                      <a:pt x="900" y="49"/>
                    </a:cubicBezTo>
                    <a:cubicBezTo>
                      <a:pt x="889" y="49"/>
                      <a:pt x="879" y="49"/>
                      <a:pt x="879" y="7"/>
                    </a:cubicBezTo>
                    <a:cubicBezTo>
                      <a:pt x="879" y="7"/>
                      <a:pt x="872" y="1"/>
                      <a:pt x="8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7"/>
              <p:cNvSpPr/>
              <p:nvPr/>
            </p:nvSpPr>
            <p:spPr>
              <a:xfrm>
                <a:off x="4832001" y="3150332"/>
                <a:ext cx="214538" cy="616601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4814" extrusionOk="0">
                    <a:moveTo>
                      <a:pt x="1" y="1"/>
                    </a:moveTo>
                    <a:lnTo>
                      <a:pt x="1" y="4813"/>
                    </a:lnTo>
                    <a:lnTo>
                      <a:pt x="1675" y="4813"/>
                    </a:lnTo>
                    <a:lnTo>
                      <a:pt x="167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7"/>
              <p:cNvSpPr/>
              <p:nvPr/>
            </p:nvSpPr>
            <p:spPr>
              <a:xfrm>
                <a:off x="4140484" y="3691747"/>
                <a:ext cx="257446" cy="230681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1801" extrusionOk="0">
                    <a:moveTo>
                      <a:pt x="587" y="252"/>
                    </a:moveTo>
                    <a:lnTo>
                      <a:pt x="378" y="503"/>
                    </a:lnTo>
                    <a:lnTo>
                      <a:pt x="796" y="503"/>
                    </a:lnTo>
                    <a:lnTo>
                      <a:pt x="587" y="252"/>
                    </a:lnTo>
                    <a:close/>
                    <a:moveTo>
                      <a:pt x="1298" y="252"/>
                    </a:moveTo>
                    <a:lnTo>
                      <a:pt x="1089" y="503"/>
                    </a:lnTo>
                    <a:lnTo>
                      <a:pt x="1508" y="503"/>
                    </a:lnTo>
                    <a:lnTo>
                      <a:pt x="1298" y="252"/>
                    </a:lnTo>
                    <a:close/>
                    <a:moveTo>
                      <a:pt x="587" y="586"/>
                    </a:moveTo>
                    <a:lnTo>
                      <a:pt x="587" y="1382"/>
                    </a:lnTo>
                    <a:lnTo>
                      <a:pt x="670" y="1382"/>
                    </a:lnTo>
                    <a:lnTo>
                      <a:pt x="670" y="586"/>
                    </a:lnTo>
                    <a:close/>
                    <a:moveTo>
                      <a:pt x="1256" y="586"/>
                    </a:moveTo>
                    <a:lnTo>
                      <a:pt x="1256" y="1382"/>
                    </a:lnTo>
                    <a:lnTo>
                      <a:pt x="1382" y="1382"/>
                    </a:lnTo>
                    <a:lnTo>
                      <a:pt x="1382" y="586"/>
                    </a:lnTo>
                    <a:close/>
                    <a:moveTo>
                      <a:pt x="336" y="1423"/>
                    </a:moveTo>
                    <a:lnTo>
                      <a:pt x="336" y="1549"/>
                    </a:lnTo>
                    <a:lnTo>
                      <a:pt x="1633" y="1549"/>
                    </a:lnTo>
                    <a:lnTo>
                      <a:pt x="1633" y="1423"/>
                    </a:lnTo>
                    <a:close/>
                    <a:moveTo>
                      <a:pt x="1884" y="126"/>
                    </a:moveTo>
                    <a:lnTo>
                      <a:pt x="1884" y="1758"/>
                    </a:lnTo>
                    <a:lnTo>
                      <a:pt x="43" y="1758"/>
                    </a:lnTo>
                    <a:lnTo>
                      <a:pt x="43" y="126"/>
                    </a:lnTo>
                    <a:close/>
                    <a:moveTo>
                      <a:pt x="1" y="1"/>
                    </a:moveTo>
                    <a:lnTo>
                      <a:pt x="1" y="1800"/>
                    </a:lnTo>
                    <a:lnTo>
                      <a:pt x="2010" y="180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7"/>
              <p:cNvSpPr/>
              <p:nvPr/>
            </p:nvSpPr>
            <p:spPr>
              <a:xfrm>
                <a:off x="4842760" y="3187861"/>
                <a:ext cx="177010" cy="552303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4312" extrusionOk="0">
                    <a:moveTo>
                      <a:pt x="84" y="0"/>
                    </a:moveTo>
                    <a:lnTo>
                      <a:pt x="84" y="126"/>
                    </a:lnTo>
                    <a:lnTo>
                      <a:pt x="293" y="126"/>
                    </a:lnTo>
                    <a:lnTo>
                      <a:pt x="293" y="0"/>
                    </a:lnTo>
                    <a:close/>
                    <a:moveTo>
                      <a:pt x="1381" y="335"/>
                    </a:moveTo>
                    <a:lnTo>
                      <a:pt x="293" y="419"/>
                    </a:lnTo>
                    <a:lnTo>
                      <a:pt x="1381" y="419"/>
                    </a:lnTo>
                    <a:lnTo>
                      <a:pt x="1381" y="335"/>
                    </a:lnTo>
                    <a:close/>
                    <a:moveTo>
                      <a:pt x="293" y="545"/>
                    </a:moveTo>
                    <a:lnTo>
                      <a:pt x="293" y="670"/>
                    </a:lnTo>
                    <a:lnTo>
                      <a:pt x="1381" y="670"/>
                    </a:lnTo>
                    <a:lnTo>
                      <a:pt x="1381" y="545"/>
                    </a:lnTo>
                    <a:close/>
                    <a:moveTo>
                      <a:pt x="293" y="712"/>
                    </a:moveTo>
                    <a:lnTo>
                      <a:pt x="293" y="754"/>
                    </a:lnTo>
                    <a:lnTo>
                      <a:pt x="1381" y="754"/>
                    </a:lnTo>
                    <a:lnTo>
                      <a:pt x="1381" y="712"/>
                    </a:lnTo>
                    <a:close/>
                    <a:moveTo>
                      <a:pt x="419" y="879"/>
                    </a:moveTo>
                    <a:lnTo>
                      <a:pt x="419" y="963"/>
                    </a:lnTo>
                    <a:lnTo>
                      <a:pt x="1381" y="963"/>
                    </a:lnTo>
                    <a:lnTo>
                      <a:pt x="1381" y="879"/>
                    </a:lnTo>
                    <a:close/>
                    <a:moveTo>
                      <a:pt x="0" y="879"/>
                    </a:moveTo>
                    <a:lnTo>
                      <a:pt x="0" y="1089"/>
                    </a:lnTo>
                    <a:lnTo>
                      <a:pt x="335" y="1089"/>
                    </a:lnTo>
                    <a:lnTo>
                      <a:pt x="335" y="879"/>
                    </a:lnTo>
                    <a:close/>
                    <a:moveTo>
                      <a:pt x="419" y="1089"/>
                    </a:moveTo>
                    <a:lnTo>
                      <a:pt x="419" y="1130"/>
                    </a:lnTo>
                    <a:lnTo>
                      <a:pt x="1381" y="1130"/>
                    </a:lnTo>
                    <a:lnTo>
                      <a:pt x="419" y="1089"/>
                    </a:lnTo>
                    <a:close/>
                    <a:moveTo>
                      <a:pt x="0" y="1172"/>
                    </a:moveTo>
                    <a:lnTo>
                      <a:pt x="0" y="1382"/>
                    </a:lnTo>
                    <a:lnTo>
                      <a:pt x="335" y="1382"/>
                    </a:lnTo>
                    <a:lnTo>
                      <a:pt x="335" y="1172"/>
                    </a:lnTo>
                    <a:close/>
                    <a:moveTo>
                      <a:pt x="419" y="1382"/>
                    </a:moveTo>
                    <a:lnTo>
                      <a:pt x="419" y="1549"/>
                    </a:lnTo>
                    <a:lnTo>
                      <a:pt x="1381" y="1549"/>
                    </a:lnTo>
                    <a:lnTo>
                      <a:pt x="1381" y="1382"/>
                    </a:lnTo>
                    <a:close/>
                    <a:moveTo>
                      <a:pt x="419" y="1675"/>
                    </a:moveTo>
                    <a:lnTo>
                      <a:pt x="419" y="1716"/>
                    </a:lnTo>
                    <a:lnTo>
                      <a:pt x="1381" y="1716"/>
                    </a:lnTo>
                    <a:lnTo>
                      <a:pt x="1381" y="1675"/>
                    </a:lnTo>
                    <a:close/>
                    <a:moveTo>
                      <a:pt x="84" y="1549"/>
                    </a:moveTo>
                    <a:lnTo>
                      <a:pt x="84" y="1758"/>
                    </a:lnTo>
                    <a:lnTo>
                      <a:pt x="335" y="1758"/>
                    </a:lnTo>
                    <a:lnTo>
                      <a:pt x="335" y="1549"/>
                    </a:lnTo>
                    <a:close/>
                    <a:moveTo>
                      <a:pt x="419" y="1926"/>
                    </a:moveTo>
                    <a:lnTo>
                      <a:pt x="419" y="1967"/>
                    </a:lnTo>
                    <a:lnTo>
                      <a:pt x="1381" y="1967"/>
                    </a:lnTo>
                    <a:lnTo>
                      <a:pt x="1381" y="1926"/>
                    </a:lnTo>
                    <a:close/>
                    <a:moveTo>
                      <a:pt x="0" y="1842"/>
                    </a:moveTo>
                    <a:lnTo>
                      <a:pt x="0" y="2093"/>
                    </a:lnTo>
                    <a:lnTo>
                      <a:pt x="335" y="2093"/>
                    </a:lnTo>
                    <a:lnTo>
                      <a:pt x="335" y="1842"/>
                    </a:lnTo>
                    <a:close/>
                    <a:moveTo>
                      <a:pt x="419" y="2093"/>
                    </a:moveTo>
                    <a:lnTo>
                      <a:pt x="419" y="2177"/>
                    </a:lnTo>
                    <a:lnTo>
                      <a:pt x="1381" y="2177"/>
                    </a:lnTo>
                    <a:lnTo>
                      <a:pt x="1381" y="2093"/>
                    </a:lnTo>
                    <a:close/>
                    <a:moveTo>
                      <a:pt x="293" y="2302"/>
                    </a:moveTo>
                    <a:lnTo>
                      <a:pt x="293" y="2344"/>
                    </a:lnTo>
                    <a:lnTo>
                      <a:pt x="1381" y="2344"/>
                    </a:lnTo>
                    <a:lnTo>
                      <a:pt x="293" y="2302"/>
                    </a:lnTo>
                    <a:close/>
                    <a:moveTo>
                      <a:pt x="419" y="2512"/>
                    </a:moveTo>
                    <a:lnTo>
                      <a:pt x="419" y="2595"/>
                    </a:lnTo>
                    <a:lnTo>
                      <a:pt x="1381" y="2595"/>
                    </a:lnTo>
                    <a:lnTo>
                      <a:pt x="1381" y="2512"/>
                    </a:lnTo>
                    <a:close/>
                    <a:moveTo>
                      <a:pt x="0" y="2512"/>
                    </a:moveTo>
                    <a:lnTo>
                      <a:pt x="0" y="2721"/>
                    </a:lnTo>
                    <a:lnTo>
                      <a:pt x="335" y="2721"/>
                    </a:lnTo>
                    <a:lnTo>
                      <a:pt x="335" y="2512"/>
                    </a:lnTo>
                    <a:close/>
                    <a:moveTo>
                      <a:pt x="419" y="2721"/>
                    </a:moveTo>
                    <a:lnTo>
                      <a:pt x="419" y="2763"/>
                    </a:lnTo>
                    <a:lnTo>
                      <a:pt x="1381" y="2763"/>
                    </a:lnTo>
                    <a:lnTo>
                      <a:pt x="1381" y="2721"/>
                    </a:lnTo>
                    <a:close/>
                    <a:moveTo>
                      <a:pt x="0" y="2805"/>
                    </a:moveTo>
                    <a:lnTo>
                      <a:pt x="0" y="3014"/>
                    </a:lnTo>
                    <a:lnTo>
                      <a:pt x="335" y="3014"/>
                    </a:lnTo>
                    <a:lnTo>
                      <a:pt x="335" y="2805"/>
                    </a:lnTo>
                    <a:close/>
                    <a:moveTo>
                      <a:pt x="419" y="2972"/>
                    </a:moveTo>
                    <a:lnTo>
                      <a:pt x="419" y="3056"/>
                    </a:lnTo>
                    <a:lnTo>
                      <a:pt x="1381" y="3056"/>
                    </a:lnTo>
                    <a:lnTo>
                      <a:pt x="1381" y="2972"/>
                    </a:lnTo>
                    <a:close/>
                    <a:moveTo>
                      <a:pt x="419" y="3223"/>
                    </a:moveTo>
                    <a:lnTo>
                      <a:pt x="419" y="3265"/>
                    </a:lnTo>
                    <a:lnTo>
                      <a:pt x="1381" y="3265"/>
                    </a:lnTo>
                    <a:lnTo>
                      <a:pt x="1381" y="3223"/>
                    </a:lnTo>
                    <a:close/>
                    <a:moveTo>
                      <a:pt x="0" y="3181"/>
                    </a:moveTo>
                    <a:lnTo>
                      <a:pt x="0" y="3390"/>
                    </a:lnTo>
                    <a:lnTo>
                      <a:pt x="335" y="3390"/>
                    </a:lnTo>
                    <a:lnTo>
                      <a:pt x="335" y="3181"/>
                    </a:lnTo>
                    <a:close/>
                    <a:moveTo>
                      <a:pt x="419" y="3432"/>
                    </a:moveTo>
                    <a:lnTo>
                      <a:pt x="419" y="3600"/>
                    </a:lnTo>
                    <a:lnTo>
                      <a:pt x="1381" y="3600"/>
                    </a:lnTo>
                    <a:lnTo>
                      <a:pt x="1381" y="3432"/>
                    </a:lnTo>
                    <a:close/>
                    <a:moveTo>
                      <a:pt x="0" y="3474"/>
                    </a:moveTo>
                    <a:lnTo>
                      <a:pt x="0" y="3683"/>
                    </a:lnTo>
                    <a:lnTo>
                      <a:pt x="335" y="3683"/>
                    </a:lnTo>
                    <a:lnTo>
                      <a:pt x="335" y="3474"/>
                    </a:lnTo>
                    <a:close/>
                    <a:moveTo>
                      <a:pt x="293" y="3809"/>
                    </a:moveTo>
                    <a:lnTo>
                      <a:pt x="293" y="3893"/>
                    </a:lnTo>
                    <a:lnTo>
                      <a:pt x="1381" y="3893"/>
                    </a:lnTo>
                    <a:lnTo>
                      <a:pt x="1381" y="3809"/>
                    </a:lnTo>
                    <a:close/>
                    <a:moveTo>
                      <a:pt x="293" y="4060"/>
                    </a:moveTo>
                    <a:lnTo>
                      <a:pt x="293" y="4102"/>
                    </a:lnTo>
                    <a:lnTo>
                      <a:pt x="1381" y="4102"/>
                    </a:lnTo>
                    <a:lnTo>
                      <a:pt x="1381" y="4060"/>
                    </a:lnTo>
                    <a:close/>
                    <a:moveTo>
                      <a:pt x="84" y="4186"/>
                    </a:moveTo>
                    <a:lnTo>
                      <a:pt x="84" y="4311"/>
                    </a:lnTo>
                    <a:lnTo>
                      <a:pt x="293" y="4311"/>
                    </a:lnTo>
                    <a:lnTo>
                      <a:pt x="293" y="418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0" name="Google Shape;1070;p47"/>
          <p:cNvSpPr txBox="1">
            <a:spLocks noGrp="1"/>
          </p:cNvSpPr>
          <p:nvPr>
            <p:ph type="title"/>
          </p:nvPr>
        </p:nvSpPr>
        <p:spPr>
          <a:xfrm>
            <a:off x="3048325" y="1464000"/>
            <a:ext cx="3146700" cy="17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Khand Light"/>
                <a:ea typeface="Khand Light"/>
                <a:cs typeface="Khand Light"/>
                <a:sym typeface="Khand Light"/>
              </a:rPr>
              <a:t>Business Description</a:t>
            </a:r>
            <a:endParaRPr/>
          </a:p>
        </p:txBody>
      </p:sp>
      <p:sp>
        <p:nvSpPr>
          <p:cNvPr id="1071" name="Google Shape;1071;p47"/>
          <p:cNvSpPr txBox="1">
            <a:spLocks noGrp="1"/>
          </p:cNvSpPr>
          <p:nvPr>
            <p:ph type="title" idx="2"/>
          </p:nvPr>
        </p:nvSpPr>
        <p:spPr>
          <a:xfrm>
            <a:off x="1205338" y="1907525"/>
            <a:ext cx="1047000" cy="1051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48"/>
          <p:cNvSpPr txBox="1">
            <a:spLocks noGrp="1"/>
          </p:cNvSpPr>
          <p:nvPr>
            <p:ph type="subTitle" idx="1"/>
          </p:nvPr>
        </p:nvSpPr>
        <p:spPr>
          <a:xfrm>
            <a:off x="713225" y="1804850"/>
            <a:ext cx="5239500" cy="208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Our project aims to create an efficient Inventory Management System and Stock Tracker for businesses, especially those dealing with physical products. </a:t>
            </a:r>
            <a:endParaRPr sz="1800"/>
          </a:p>
        </p:txBody>
      </p:sp>
      <p:sp>
        <p:nvSpPr>
          <p:cNvPr id="1077" name="Google Shape;1077;p48"/>
          <p:cNvSpPr txBox="1">
            <a:spLocks noGrp="1"/>
          </p:cNvSpPr>
          <p:nvPr>
            <p:ph type="title"/>
          </p:nvPr>
        </p:nvSpPr>
        <p:spPr>
          <a:xfrm>
            <a:off x="713225" y="1999850"/>
            <a:ext cx="5239500" cy="4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Identifying the </a:t>
            </a:r>
            <a:r>
              <a:rPr lang="en" sz="2600">
                <a:latin typeface="Khand Medium"/>
                <a:ea typeface="Khand Medium"/>
                <a:cs typeface="Khand Medium"/>
                <a:sym typeface="Khand Medium"/>
              </a:rPr>
              <a:t>Business Challenge</a:t>
            </a:r>
            <a:endParaRPr sz="2600">
              <a:latin typeface="Khand Medium"/>
              <a:ea typeface="Khand Medium"/>
              <a:cs typeface="Khand Medium"/>
              <a:sym typeface="Khand Medium"/>
            </a:endParaRPr>
          </a:p>
        </p:txBody>
      </p:sp>
      <p:grpSp>
        <p:nvGrpSpPr>
          <p:cNvPr id="1078" name="Google Shape;1078;p48"/>
          <p:cNvGrpSpPr/>
          <p:nvPr/>
        </p:nvGrpSpPr>
        <p:grpSpPr>
          <a:xfrm>
            <a:off x="5865275" y="1938126"/>
            <a:ext cx="2751000" cy="2726549"/>
            <a:chOff x="5865275" y="1938126"/>
            <a:chExt cx="2751000" cy="2726549"/>
          </a:xfrm>
        </p:grpSpPr>
        <p:sp>
          <p:nvSpPr>
            <p:cNvPr id="1079" name="Google Shape;1079;p48"/>
            <p:cNvSpPr/>
            <p:nvPr/>
          </p:nvSpPr>
          <p:spPr>
            <a:xfrm>
              <a:off x="5865275" y="4372475"/>
              <a:ext cx="2751000" cy="29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6047224" y="3600971"/>
              <a:ext cx="2383584" cy="917616"/>
            </a:xfrm>
            <a:custGeom>
              <a:avLst/>
              <a:gdLst/>
              <a:ahLst/>
              <a:cxnLst/>
              <a:rect l="l" t="t" r="r" b="b"/>
              <a:pathLst>
                <a:path w="28376" h="10924" extrusionOk="0">
                  <a:moveTo>
                    <a:pt x="1214" y="1"/>
                  </a:moveTo>
                  <a:cubicBezTo>
                    <a:pt x="503" y="1"/>
                    <a:pt x="1" y="545"/>
                    <a:pt x="1" y="1214"/>
                  </a:cubicBezTo>
                  <a:lnTo>
                    <a:pt x="1" y="10924"/>
                  </a:lnTo>
                  <a:lnTo>
                    <a:pt x="28376" y="10924"/>
                  </a:lnTo>
                  <a:lnTo>
                    <a:pt x="28376" y="1214"/>
                  </a:lnTo>
                  <a:cubicBezTo>
                    <a:pt x="28376" y="545"/>
                    <a:pt x="27832" y="1"/>
                    <a:pt x="27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6490148" y="3182656"/>
              <a:ext cx="1494192" cy="421932"/>
            </a:xfrm>
            <a:custGeom>
              <a:avLst/>
              <a:gdLst/>
              <a:ahLst/>
              <a:cxnLst/>
              <a:rect l="l" t="t" r="r" b="b"/>
              <a:pathLst>
                <a:path w="17788" h="5023" extrusionOk="0">
                  <a:moveTo>
                    <a:pt x="1675" y="0"/>
                  </a:moveTo>
                  <a:cubicBezTo>
                    <a:pt x="796" y="0"/>
                    <a:pt x="1" y="754"/>
                    <a:pt x="1" y="1674"/>
                  </a:cubicBezTo>
                  <a:lnTo>
                    <a:pt x="1" y="5022"/>
                  </a:lnTo>
                  <a:lnTo>
                    <a:pt x="17746" y="5022"/>
                  </a:lnTo>
                  <a:lnTo>
                    <a:pt x="17746" y="1674"/>
                  </a:lnTo>
                  <a:lnTo>
                    <a:pt x="17788" y="1674"/>
                  </a:lnTo>
                  <a:cubicBezTo>
                    <a:pt x="17788" y="795"/>
                    <a:pt x="17076" y="0"/>
                    <a:pt x="161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6764403" y="3231880"/>
              <a:ext cx="952728" cy="369180"/>
            </a:xfrm>
            <a:custGeom>
              <a:avLst/>
              <a:gdLst/>
              <a:ahLst/>
              <a:cxnLst/>
              <a:rect l="l" t="t" r="r" b="b"/>
              <a:pathLst>
                <a:path w="11342" h="4395" extrusionOk="0">
                  <a:moveTo>
                    <a:pt x="1214" y="0"/>
                  </a:moveTo>
                  <a:cubicBezTo>
                    <a:pt x="502" y="0"/>
                    <a:pt x="0" y="544"/>
                    <a:pt x="0" y="1214"/>
                  </a:cubicBezTo>
                  <a:lnTo>
                    <a:pt x="0" y="4395"/>
                  </a:lnTo>
                  <a:lnTo>
                    <a:pt x="11342" y="4395"/>
                  </a:lnTo>
                  <a:lnTo>
                    <a:pt x="11342" y="1214"/>
                  </a:lnTo>
                  <a:cubicBezTo>
                    <a:pt x="11342" y="586"/>
                    <a:pt x="10756" y="0"/>
                    <a:pt x="100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6047224" y="4181069"/>
              <a:ext cx="2383584" cy="63336"/>
            </a:xfrm>
            <a:custGeom>
              <a:avLst/>
              <a:gdLst/>
              <a:ahLst/>
              <a:cxnLst/>
              <a:rect l="l" t="t" r="r" b="b"/>
              <a:pathLst>
                <a:path w="28376" h="754" extrusionOk="0">
                  <a:moveTo>
                    <a:pt x="1" y="0"/>
                  </a:moveTo>
                  <a:lnTo>
                    <a:pt x="1" y="753"/>
                  </a:lnTo>
                  <a:lnTo>
                    <a:pt x="28376" y="753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6806570" y="1938126"/>
              <a:ext cx="868392" cy="1269240"/>
            </a:xfrm>
            <a:custGeom>
              <a:avLst/>
              <a:gdLst/>
              <a:ahLst/>
              <a:cxnLst/>
              <a:rect l="l" t="t" r="r" b="b"/>
              <a:pathLst>
                <a:path w="10338" h="15110" extrusionOk="0">
                  <a:moveTo>
                    <a:pt x="0" y="1"/>
                  </a:moveTo>
                  <a:lnTo>
                    <a:pt x="0" y="15109"/>
                  </a:lnTo>
                  <a:lnTo>
                    <a:pt x="10338" y="15109"/>
                  </a:lnTo>
                  <a:lnTo>
                    <a:pt x="103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6824126" y="1955766"/>
              <a:ext cx="826224" cy="1230516"/>
            </a:xfrm>
            <a:custGeom>
              <a:avLst/>
              <a:gdLst/>
              <a:ahLst/>
              <a:cxnLst/>
              <a:rect l="l" t="t" r="r" b="b"/>
              <a:pathLst>
                <a:path w="9836" h="14649" extrusionOk="0">
                  <a:moveTo>
                    <a:pt x="1" y="0"/>
                  </a:moveTo>
                  <a:lnTo>
                    <a:pt x="1" y="14648"/>
                  </a:lnTo>
                  <a:lnTo>
                    <a:pt x="9836" y="14648"/>
                  </a:lnTo>
                  <a:lnTo>
                    <a:pt x="98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6908544" y="2015489"/>
              <a:ext cx="660996" cy="1114512"/>
            </a:xfrm>
            <a:custGeom>
              <a:avLst/>
              <a:gdLst/>
              <a:ahLst/>
              <a:cxnLst/>
              <a:rect l="l" t="t" r="r" b="b"/>
              <a:pathLst>
                <a:path w="7869" h="13268" extrusionOk="0">
                  <a:moveTo>
                    <a:pt x="209" y="1"/>
                  </a:moveTo>
                  <a:lnTo>
                    <a:pt x="209" y="461"/>
                  </a:lnTo>
                  <a:lnTo>
                    <a:pt x="1297" y="461"/>
                  </a:lnTo>
                  <a:lnTo>
                    <a:pt x="1297" y="1"/>
                  </a:lnTo>
                  <a:close/>
                  <a:moveTo>
                    <a:pt x="1381" y="1256"/>
                  </a:moveTo>
                  <a:lnTo>
                    <a:pt x="1381" y="1340"/>
                  </a:lnTo>
                  <a:lnTo>
                    <a:pt x="7826" y="1340"/>
                  </a:lnTo>
                  <a:lnTo>
                    <a:pt x="7826" y="1256"/>
                  </a:lnTo>
                  <a:close/>
                  <a:moveTo>
                    <a:pt x="1381" y="1758"/>
                  </a:moveTo>
                  <a:lnTo>
                    <a:pt x="1381" y="2093"/>
                  </a:lnTo>
                  <a:lnTo>
                    <a:pt x="7868" y="2093"/>
                  </a:lnTo>
                  <a:lnTo>
                    <a:pt x="7868" y="1758"/>
                  </a:lnTo>
                  <a:close/>
                  <a:moveTo>
                    <a:pt x="1381" y="2177"/>
                  </a:moveTo>
                  <a:lnTo>
                    <a:pt x="1381" y="2386"/>
                  </a:lnTo>
                  <a:lnTo>
                    <a:pt x="7868" y="2386"/>
                  </a:lnTo>
                  <a:lnTo>
                    <a:pt x="7868" y="2177"/>
                  </a:lnTo>
                  <a:close/>
                  <a:moveTo>
                    <a:pt x="2302" y="2721"/>
                  </a:moveTo>
                  <a:lnTo>
                    <a:pt x="2302" y="2972"/>
                  </a:lnTo>
                  <a:lnTo>
                    <a:pt x="7868" y="2972"/>
                  </a:lnTo>
                  <a:lnTo>
                    <a:pt x="7868" y="2721"/>
                  </a:lnTo>
                  <a:close/>
                  <a:moveTo>
                    <a:pt x="0" y="2763"/>
                  </a:moveTo>
                  <a:lnTo>
                    <a:pt x="0" y="3391"/>
                  </a:lnTo>
                  <a:lnTo>
                    <a:pt x="1716" y="3391"/>
                  </a:lnTo>
                  <a:lnTo>
                    <a:pt x="1716" y="2763"/>
                  </a:lnTo>
                  <a:close/>
                  <a:moveTo>
                    <a:pt x="2302" y="3516"/>
                  </a:moveTo>
                  <a:lnTo>
                    <a:pt x="2302" y="3600"/>
                  </a:lnTo>
                  <a:lnTo>
                    <a:pt x="7868" y="3600"/>
                  </a:lnTo>
                  <a:lnTo>
                    <a:pt x="7868" y="3516"/>
                  </a:lnTo>
                  <a:close/>
                  <a:moveTo>
                    <a:pt x="0" y="3767"/>
                  </a:moveTo>
                  <a:lnTo>
                    <a:pt x="0" y="4395"/>
                  </a:lnTo>
                  <a:lnTo>
                    <a:pt x="1716" y="4395"/>
                  </a:lnTo>
                  <a:lnTo>
                    <a:pt x="1716" y="3767"/>
                  </a:lnTo>
                  <a:close/>
                  <a:moveTo>
                    <a:pt x="2344" y="4269"/>
                  </a:moveTo>
                  <a:lnTo>
                    <a:pt x="2344" y="4772"/>
                  </a:lnTo>
                  <a:lnTo>
                    <a:pt x="7868" y="4772"/>
                  </a:lnTo>
                  <a:lnTo>
                    <a:pt x="7868" y="4269"/>
                  </a:lnTo>
                  <a:close/>
                  <a:moveTo>
                    <a:pt x="2344" y="5106"/>
                  </a:moveTo>
                  <a:lnTo>
                    <a:pt x="2344" y="5316"/>
                  </a:lnTo>
                  <a:lnTo>
                    <a:pt x="7868" y="5316"/>
                  </a:lnTo>
                  <a:lnTo>
                    <a:pt x="7868" y="5106"/>
                  </a:lnTo>
                  <a:close/>
                  <a:moveTo>
                    <a:pt x="0" y="4772"/>
                  </a:moveTo>
                  <a:lnTo>
                    <a:pt x="0" y="5399"/>
                  </a:lnTo>
                  <a:lnTo>
                    <a:pt x="1716" y="5399"/>
                  </a:lnTo>
                  <a:lnTo>
                    <a:pt x="1716" y="4772"/>
                  </a:lnTo>
                  <a:close/>
                  <a:moveTo>
                    <a:pt x="2344" y="5818"/>
                  </a:moveTo>
                  <a:lnTo>
                    <a:pt x="2344" y="6027"/>
                  </a:lnTo>
                  <a:lnTo>
                    <a:pt x="7868" y="6027"/>
                  </a:lnTo>
                  <a:lnTo>
                    <a:pt x="7868" y="5818"/>
                  </a:lnTo>
                  <a:close/>
                  <a:moveTo>
                    <a:pt x="0" y="5734"/>
                  </a:moveTo>
                  <a:lnTo>
                    <a:pt x="0" y="6362"/>
                  </a:lnTo>
                  <a:lnTo>
                    <a:pt x="1716" y="6362"/>
                  </a:lnTo>
                  <a:lnTo>
                    <a:pt x="1716" y="5734"/>
                  </a:lnTo>
                  <a:close/>
                  <a:moveTo>
                    <a:pt x="2344" y="6446"/>
                  </a:moveTo>
                  <a:lnTo>
                    <a:pt x="2344" y="6739"/>
                  </a:lnTo>
                  <a:lnTo>
                    <a:pt x="7868" y="6739"/>
                  </a:lnTo>
                  <a:lnTo>
                    <a:pt x="7868" y="6446"/>
                  </a:lnTo>
                  <a:close/>
                  <a:moveTo>
                    <a:pt x="1297" y="7073"/>
                  </a:moveTo>
                  <a:lnTo>
                    <a:pt x="1297" y="7157"/>
                  </a:lnTo>
                  <a:lnTo>
                    <a:pt x="7868" y="7157"/>
                  </a:lnTo>
                  <a:lnTo>
                    <a:pt x="7868" y="7073"/>
                  </a:lnTo>
                  <a:close/>
                  <a:moveTo>
                    <a:pt x="2344" y="7576"/>
                  </a:moveTo>
                  <a:lnTo>
                    <a:pt x="2344" y="7952"/>
                  </a:lnTo>
                  <a:lnTo>
                    <a:pt x="7868" y="7952"/>
                  </a:lnTo>
                  <a:lnTo>
                    <a:pt x="7868" y="7576"/>
                  </a:lnTo>
                  <a:close/>
                  <a:moveTo>
                    <a:pt x="0" y="7618"/>
                  </a:moveTo>
                  <a:lnTo>
                    <a:pt x="0" y="8245"/>
                  </a:lnTo>
                  <a:lnTo>
                    <a:pt x="1716" y="8245"/>
                  </a:lnTo>
                  <a:lnTo>
                    <a:pt x="1716" y="7618"/>
                  </a:lnTo>
                  <a:close/>
                  <a:moveTo>
                    <a:pt x="2344" y="8162"/>
                  </a:moveTo>
                  <a:lnTo>
                    <a:pt x="2344" y="8371"/>
                  </a:lnTo>
                  <a:lnTo>
                    <a:pt x="7868" y="8371"/>
                  </a:lnTo>
                  <a:lnTo>
                    <a:pt x="7868" y="8162"/>
                  </a:lnTo>
                  <a:close/>
                  <a:moveTo>
                    <a:pt x="0" y="8622"/>
                  </a:moveTo>
                  <a:lnTo>
                    <a:pt x="0" y="9250"/>
                  </a:lnTo>
                  <a:lnTo>
                    <a:pt x="1716" y="9250"/>
                  </a:lnTo>
                  <a:lnTo>
                    <a:pt x="1716" y="8622"/>
                  </a:lnTo>
                  <a:close/>
                  <a:moveTo>
                    <a:pt x="2344" y="8999"/>
                  </a:moveTo>
                  <a:lnTo>
                    <a:pt x="2344" y="9375"/>
                  </a:lnTo>
                  <a:lnTo>
                    <a:pt x="7868" y="9375"/>
                  </a:lnTo>
                  <a:lnTo>
                    <a:pt x="7868" y="8999"/>
                  </a:lnTo>
                  <a:close/>
                  <a:moveTo>
                    <a:pt x="2344" y="9794"/>
                  </a:moveTo>
                  <a:lnTo>
                    <a:pt x="2344" y="10003"/>
                  </a:lnTo>
                  <a:lnTo>
                    <a:pt x="7868" y="10003"/>
                  </a:lnTo>
                  <a:lnTo>
                    <a:pt x="7868" y="9794"/>
                  </a:lnTo>
                  <a:close/>
                  <a:moveTo>
                    <a:pt x="0" y="9668"/>
                  </a:moveTo>
                  <a:lnTo>
                    <a:pt x="0" y="10296"/>
                  </a:lnTo>
                  <a:lnTo>
                    <a:pt x="1716" y="10296"/>
                  </a:lnTo>
                  <a:lnTo>
                    <a:pt x="1716" y="9668"/>
                  </a:lnTo>
                  <a:close/>
                  <a:moveTo>
                    <a:pt x="2344" y="10463"/>
                  </a:moveTo>
                  <a:lnTo>
                    <a:pt x="2344" y="10966"/>
                  </a:lnTo>
                  <a:lnTo>
                    <a:pt x="7868" y="10966"/>
                  </a:lnTo>
                  <a:lnTo>
                    <a:pt x="7868" y="10463"/>
                  </a:lnTo>
                  <a:close/>
                  <a:moveTo>
                    <a:pt x="0" y="10673"/>
                  </a:moveTo>
                  <a:lnTo>
                    <a:pt x="0" y="11300"/>
                  </a:lnTo>
                  <a:lnTo>
                    <a:pt x="1716" y="11300"/>
                  </a:lnTo>
                  <a:lnTo>
                    <a:pt x="1716" y="10673"/>
                  </a:lnTo>
                  <a:close/>
                  <a:moveTo>
                    <a:pt x="1381" y="11552"/>
                  </a:moveTo>
                  <a:lnTo>
                    <a:pt x="1381" y="11928"/>
                  </a:lnTo>
                  <a:lnTo>
                    <a:pt x="7868" y="11928"/>
                  </a:lnTo>
                  <a:lnTo>
                    <a:pt x="7868" y="11552"/>
                  </a:lnTo>
                  <a:close/>
                  <a:moveTo>
                    <a:pt x="1381" y="12347"/>
                  </a:moveTo>
                  <a:lnTo>
                    <a:pt x="1381" y="12556"/>
                  </a:lnTo>
                  <a:lnTo>
                    <a:pt x="7868" y="12556"/>
                  </a:lnTo>
                  <a:lnTo>
                    <a:pt x="7868" y="12347"/>
                  </a:lnTo>
                  <a:close/>
                  <a:moveTo>
                    <a:pt x="209" y="12807"/>
                  </a:moveTo>
                  <a:lnTo>
                    <a:pt x="209" y="13267"/>
                  </a:lnTo>
                  <a:lnTo>
                    <a:pt x="1297" y="13267"/>
                  </a:lnTo>
                  <a:lnTo>
                    <a:pt x="1297" y="13226"/>
                  </a:lnTo>
                  <a:lnTo>
                    <a:pt x="1297" y="128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8059805" y="3766201"/>
              <a:ext cx="202227" cy="207276"/>
            </a:xfrm>
            <a:custGeom>
              <a:avLst/>
              <a:gdLst/>
              <a:ahLst/>
              <a:cxnLst/>
              <a:rect l="l" t="t" r="r" b="b"/>
              <a:pathLst>
                <a:path w="1675" h="1717" extrusionOk="0">
                  <a:moveTo>
                    <a:pt x="838" y="1"/>
                  </a:moveTo>
                  <a:cubicBezTo>
                    <a:pt x="377" y="1"/>
                    <a:pt x="1" y="377"/>
                    <a:pt x="1" y="879"/>
                  </a:cubicBezTo>
                  <a:cubicBezTo>
                    <a:pt x="1" y="1340"/>
                    <a:pt x="377" y="1716"/>
                    <a:pt x="838" y="1716"/>
                  </a:cubicBezTo>
                  <a:cubicBezTo>
                    <a:pt x="1298" y="1716"/>
                    <a:pt x="1675" y="1340"/>
                    <a:pt x="1675" y="879"/>
                  </a:cubicBezTo>
                  <a:cubicBezTo>
                    <a:pt x="1675" y="377"/>
                    <a:pt x="1298" y="1"/>
                    <a:pt x="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8" name="Google Shape;1088;p48"/>
          <p:cNvGrpSpPr/>
          <p:nvPr/>
        </p:nvGrpSpPr>
        <p:grpSpPr>
          <a:xfrm>
            <a:off x="-8" y="382156"/>
            <a:ext cx="3863171" cy="1053299"/>
            <a:chOff x="-773058" y="382156"/>
            <a:chExt cx="3863171" cy="1053299"/>
          </a:xfrm>
        </p:grpSpPr>
        <p:sp>
          <p:nvSpPr>
            <p:cNvPr id="1089" name="Google Shape;1089;p48"/>
            <p:cNvSpPr/>
            <p:nvPr/>
          </p:nvSpPr>
          <p:spPr>
            <a:xfrm flipH="1">
              <a:off x="1606855" y="1162456"/>
              <a:ext cx="1428000" cy="273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8"/>
            <p:cNvSpPr/>
            <p:nvPr/>
          </p:nvSpPr>
          <p:spPr>
            <a:xfrm flipH="1">
              <a:off x="1767260" y="382156"/>
              <a:ext cx="1119731" cy="833581"/>
            </a:xfrm>
            <a:custGeom>
              <a:avLst/>
              <a:gdLst/>
              <a:ahLst/>
              <a:cxnLst/>
              <a:rect l="l" t="t" r="r" b="b"/>
              <a:pathLst>
                <a:path w="11301" h="8413" extrusionOk="0">
                  <a:moveTo>
                    <a:pt x="210" y="0"/>
                  </a:moveTo>
                  <a:cubicBezTo>
                    <a:pt x="85" y="0"/>
                    <a:pt x="1" y="126"/>
                    <a:pt x="1" y="210"/>
                  </a:cubicBezTo>
                  <a:lnTo>
                    <a:pt x="1" y="8413"/>
                  </a:lnTo>
                  <a:lnTo>
                    <a:pt x="11301" y="8413"/>
                  </a:lnTo>
                  <a:lnTo>
                    <a:pt x="11301" y="210"/>
                  </a:lnTo>
                  <a:cubicBezTo>
                    <a:pt x="11301" y="126"/>
                    <a:pt x="11175" y="0"/>
                    <a:pt x="110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8"/>
            <p:cNvSpPr/>
            <p:nvPr/>
          </p:nvSpPr>
          <p:spPr>
            <a:xfrm flipH="1">
              <a:off x="1564044" y="518991"/>
              <a:ext cx="1526068" cy="95516"/>
            </a:xfrm>
            <a:custGeom>
              <a:avLst/>
              <a:gdLst/>
              <a:ahLst/>
              <a:cxnLst/>
              <a:rect l="l" t="t" r="r" b="b"/>
              <a:pathLst>
                <a:path w="15402" h="964" extrusionOk="0">
                  <a:moveTo>
                    <a:pt x="251" y="1"/>
                  </a:moveTo>
                  <a:cubicBezTo>
                    <a:pt x="126" y="1"/>
                    <a:pt x="0" y="84"/>
                    <a:pt x="0" y="252"/>
                  </a:cubicBezTo>
                  <a:lnTo>
                    <a:pt x="0" y="712"/>
                  </a:lnTo>
                  <a:cubicBezTo>
                    <a:pt x="0" y="879"/>
                    <a:pt x="126" y="963"/>
                    <a:pt x="251" y="963"/>
                  </a:cubicBezTo>
                  <a:lnTo>
                    <a:pt x="15108" y="963"/>
                  </a:lnTo>
                  <a:cubicBezTo>
                    <a:pt x="15276" y="963"/>
                    <a:pt x="15401" y="879"/>
                    <a:pt x="15401" y="712"/>
                  </a:cubicBezTo>
                  <a:lnTo>
                    <a:pt x="15401" y="252"/>
                  </a:lnTo>
                  <a:cubicBezTo>
                    <a:pt x="15401" y="84"/>
                    <a:pt x="15276" y="1"/>
                    <a:pt x="15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8"/>
            <p:cNvSpPr/>
            <p:nvPr/>
          </p:nvSpPr>
          <p:spPr>
            <a:xfrm flipH="1">
              <a:off x="1613783" y="614409"/>
              <a:ext cx="1430751" cy="634524"/>
            </a:xfrm>
            <a:custGeom>
              <a:avLst/>
              <a:gdLst/>
              <a:ahLst/>
              <a:cxnLst/>
              <a:rect l="l" t="t" r="r" b="b"/>
              <a:pathLst>
                <a:path w="14440" h="6404" extrusionOk="0">
                  <a:moveTo>
                    <a:pt x="7199" y="1046"/>
                  </a:moveTo>
                  <a:cubicBezTo>
                    <a:pt x="7450" y="1046"/>
                    <a:pt x="7659" y="1214"/>
                    <a:pt x="7617" y="1465"/>
                  </a:cubicBezTo>
                  <a:lnTo>
                    <a:pt x="7617" y="4939"/>
                  </a:lnTo>
                  <a:cubicBezTo>
                    <a:pt x="7617" y="5148"/>
                    <a:pt x="7450" y="5357"/>
                    <a:pt x="7199" y="5357"/>
                  </a:cubicBezTo>
                  <a:cubicBezTo>
                    <a:pt x="6990" y="5357"/>
                    <a:pt x="6780" y="5190"/>
                    <a:pt x="6780" y="4939"/>
                  </a:cubicBezTo>
                  <a:lnTo>
                    <a:pt x="6780" y="1465"/>
                  </a:lnTo>
                  <a:cubicBezTo>
                    <a:pt x="6780" y="1256"/>
                    <a:pt x="6906" y="1046"/>
                    <a:pt x="7199" y="1046"/>
                  </a:cubicBezTo>
                  <a:close/>
                  <a:moveTo>
                    <a:pt x="2930" y="1046"/>
                  </a:moveTo>
                  <a:cubicBezTo>
                    <a:pt x="3139" y="1046"/>
                    <a:pt x="3432" y="1214"/>
                    <a:pt x="3432" y="1465"/>
                  </a:cubicBezTo>
                  <a:lnTo>
                    <a:pt x="3725" y="4939"/>
                  </a:lnTo>
                  <a:cubicBezTo>
                    <a:pt x="3725" y="5148"/>
                    <a:pt x="3516" y="5399"/>
                    <a:pt x="3307" y="5399"/>
                  </a:cubicBezTo>
                  <a:cubicBezTo>
                    <a:pt x="3097" y="5399"/>
                    <a:pt x="2846" y="5232"/>
                    <a:pt x="2846" y="4980"/>
                  </a:cubicBezTo>
                  <a:lnTo>
                    <a:pt x="2512" y="1549"/>
                  </a:lnTo>
                  <a:cubicBezTo>
                    <a:pt x="2470" y="1339"/>
                    <a:pt x="2679" y="1046"/>
                    <a:pt x="2930" y="1046"/>
                  </a:cubicBezTo>
                  <a:close/>
                  <a:moveTo>
                    <a:pt x="5023" y="1046"/>
                  </a:moveTo>
                  <a:cubicBezTo>
                    <a:pt x="5316" y="1046"/>
                    <a:pt x="5525" y="1214"/>
                    <a:pt x="5525" y="1465"/>
                  </a:cubicBezTo>
                  <a:lnTo>
                    <a:pt x="5650" y="4939"/>
                  </a:lnTo>
                  <a:cubicBezTo>
                    <a:pt x="5650" y="5190"/>
                    <a:pt x="5525" y="5399"/>
                    <a:pt x="5232" y="5399"/>
                  </a:cubicBezTo>
                  <a:cubicBezTo>
                    <a:pt x="4981" y="5399"/>
                    <a:pt x="4772" y="5232"/>
                    <a:pt x="4772" y="4980"/>
                  </a:cubicBezTo>
                  <a:lnTo>
                    <a:pt x="4604" y="1549"/>
                  </a:lnTo>
                  <a:cubicBezTo>
                    <a:pt x="4562" y="1256"/>
                    <a:pt x="4772" y="1046"/>
                    <a:pt x="5023" y="1046"/>
                  </a:cubicBezTo>
                  <a:close/>
                  <a:moveTo>
                    <a:pt x="9375" y="1046"/>
                  </a:moveTo>
                  <a:cubicBezTo>
                    <a:pt x="9626" y="1046"/>
                    <a:pt x="9794" y="1256"/>
                    <a:pt x="9794" y="1549"/>
                  </a:cubicBezTo>
                  <a:lnTo>
                    <a:pt x="9626" y="4980"/>
                  </a:lnTo>
                  <a:cubicBezTo>
                    <a:pt x="9626" y="5232"/>
                    <a:pt x="9417" y="5399"/>
                    <a:pt x="9166" y="5399"/>
                  </a:cubicBezTo>
                  <a:cubicBezTo>
                    <a:pt x="8915" y="5399"/>
                    <a:pt x="8747" y="5190"/>
                    <a:pt x="8747" y="4939"/>
                  </a:cubicBezTo>
                  <a:lnTo>
                    <a:pt x="8915" y="1465"/>
                  </a:lnTo>
                  <a:cubicBezTo>
                    <a:pt x="8915" y="1214"/>
                    <a:pt x="9124" y="1046"/>
                    <a:pt x="9375" y="1046"/>
                  </a:cubicBezTo>
                  <a:close/>
                  <a:moveTo>
                    <a:pt x="11468" y="1046"/>
                  </a:moveTo>
                  <a:cubicBezTo>
                    <a:pt x="11719" y="1046"/>
                    <a:pt x="11886" y="1339"/>
                    <a:pt x="11886" y="1549"/>
                  </a:cubicBezTo>
                  <a:lnTo>
                    <a:pt x="11593" y="4980"/>
                  </a:lnTo>
                  <a:cubicBezTo>
                    <a:pt x="11593" y="5232"/>
                    <a:pt x="11384" y="5399"/>
                    <a:pt x="11091" y="5399"/>
                  </a:cubicBezTo>
                  <a:cubicBezTo>
                    <a:pt x="10840" y="5399"/>
                    <a:pt x="10673" y="5190"/>
                    <a:pt x="10673" y="4939"/>
                  </a:cubicBezTo>
                  <a:lnTo>
                    <a:pt x="11007" y="1465"/>
                  </a:lnTo>
                  <a:cubicBezTo>
                    <a:pt x="11007" y="1214"/>
                    <a:pt x="11217" y="1046"/>
                    <a:pt x="11468" y="1046"/>
                  </a:cubicBezTo>
                  <a:close/>
                  <a:moveTo>
                    <a:pt x="0" y="0"/>
                  </a:moveTo>
                  <a:lnTo>
                    <a:pt x="796" y="5566"/>
                  </a:lnTo>
                  <a:cubicBezTo>
                    <a:pt x="838" y="6027"/>
                    <a:pt x="1256" y="6403"/>
                    <a:pt x="1758" y="6403"/>
                  </a:cubicBezTo>
                  <a:lnTo>
                    <a:pt x="12723" y="6403"/>
                  </a:lnTo>
                  <a:cubicBezTo>
                    <a:pt x="13184" y="6403"/>
                    <a:pt x="13602" y="6027"/>
                    <a:pt x="13686" y="5566"/>
                  </a:cubicBezTo>
                  <a:lnTo>
                    <a:pt x="144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8"/>
            <p:cNvSpPr/>
            <p:nvPr/>
          </p:nvSpPr>
          <p:spPr>
            <a:xfrm flipH="1">
              <a:off x="3" y="863200"/>
              <a:ext cx="1033303" cy="298628"/>
            </a:xfrm>
            <a:custGeom>
              <a:avLst/>
              <a:gdLst/>
              <a:ahLst/>
              <a:cxnLst/>
              <a:rect l="l" t="t" r="r" b="b"/>
              <a:pathLst>
                <a:path w="2512" h="3014" extrusionOk="0">
                  <a:moveTo>
                    <a:pt x="0" y="0"/>
                  </a:moveTo>
                  <a:lnTo>
                    <a:pt x="0" y="3014"/>
                  </a:lnTo>
                  <a:lnTo>
                    <a:pt x="2511" y="3014"/>
                  </a:lnTo>
                  <a:lnTo>
                    <a:pt x="25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8"/>
            <p:cNvSpPr/>
            <p:nvPr/>
          </p:nvSpPr>
          <p:spPr>
            <a:xfrm flipH="1">
              <a:off x="1033242" y="950304"/>
              <a:ext cx="248895" cy="116125"/>
            </a:xfrm>
            <a:custGeom>
              <a:avLst/>
              <a:gdLst/>
              <a:ahLst/>
              <a:cxnLst/>
              <a:rect l="l" t="t" r="r" b="b"/>
              <a:pathLst>
                <a:path w="2512" h="1172" extrusionOk="0">
                  <a:moveTo>
                    <a:pt x="0" y="0"/>
                  </a:moveTo>
                  <a:lnTo>
                    <a:pt x="0" y="1172"/>
                  </a:lnTo>
                  <a:lnTo>
                    <a:pt x="2511" y="1172"/>
                  </a:lnTo>
                  <a:lnTo>
                    <a:pt x="25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8"/>
            <p:cNvSpPr/>
            <p:nvPr/>
          </p:nvSpPr>
          <p:spPr>
            <a:xfrm flipH="1">
              <a:off x="1286201" y="672472"/>
              <a:ext cx="99578" cy="680102"/>
            </a:xfrm>
            <a:custGeom>
              <a:avLst/>
              <a:gdLst/>
              <a:ahLst/>
              <a:cxnLst/>
              <a:rect l="l" t="t" r="r" b="b"/>
              <a:pathLst>
                <a:path w="1005" h="6864" extrusionOk="0">
                  <a:moveTo>
                    <a:pt x="0" y="0"/>
                  </a:moveTo>
                  <a:lnTo>
                    <a:pt x="0" y="6864"/>
                  </a:lnTo>
                  <a:lnTo>
                    <a:pt x="1004" y="6864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8"/>
            <p:cNvSpPr/>
            <p:nvPr/>
          </p:nvSpPr>
          <p:spPr>
            <a:xfrm flipH="1">
              <a:off x="1385781" y="672472"/>
              <a:ext cx="261280" cy="182510"/>
            </a:xfrm>
            <a:custGeom>
              <a:avLst/>
              <a:gdLst/>
              <a:ahLst/>
              <a:cxnLst/>
              <a:rect l="l" t="t" r="r" b="b"/>
              <a:pathLst>
                <a:path w="2637" h="1842" extrusionOk="0">
                  <a:moveTo>
                    <a:pt x="0" y="0"/>
                  </a:moveTo>
                  <a:lnTo>
                    <a:pt x="0" y="1842"/>
                  </a:lnTo>
                  <a:lnTo>
                    <a:pt x="2637" y="1842"/>
                  </a:lnTo>
                  <a:lnTo>
                    <a:pt x="26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8"/>
            <p:cNvSpPr/>
            <p:nvPr/>
          </p:nvSpPr>
          <p:spPr>
            <a:xfrm flipH="1">
              <a:off x="1646972" y="693181"/>
              <a:ext cx="987060" cy="128609"/>
            </a:xfrm>
            <a:custGeom>
              <a:avLst/>
              <a:gdLst/>
              <a:ahLst/>
              <a:cxnLst/>
              <a:rect l="l" t="t" r="r" b="b"/>
              <a:pathLst>
                <a:path w="9962" h="1298" extrusionOk="0">
                  <a:moveTo>
                    <a:pt x="1" y="0"/>
                  </a:moveTo>
                  <a:lnTo>
                    <a:pt x="1" y="1298"/>
                  </a:lnTo>
                  <a:lnTo>
                    <a:pt x="9961" y="1298"/>
                  </a:lnTo>
                  <a:lnTo>
                    <a:pt x="99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8"/>
            <p:cNvSpPr/>
            <p:nvPr/>
          </p:nvSpPr>
          <p:spPr>
            <a:xfrm flipH="1">
              <a:off x="1385781" y="1170072"/>
              <a:ext cx="261280" cy="182510"/>
            </a:xfrm>
            <a:custGeom>
              <a:avLst/>
              <a:gdLst/>
              <a:ahLst/>
              <a:cxnLst/>
              <a:rect l="l" t="t" r="r" b="b"/>
              <a:pathLst>
                <a:path w="2637" h="1842" extrusionOk="0">
                  <a:moveTo>
                    <a:pt x="0" y="0"/>
                  </a:moveTo>
                  <a:lnTo>
                    <a:pt x="0" y="1842"/>
                  </a:lnTo>
                  <a:lnTo>
                    <a:pt x="2637" y="1842"/>
                  </a:lnTo>
                  <a:lnTo>
                    <a:pt x="26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8"/>
            <p:cNvSpPr/>
            <p:nvPr/>
          </p:nvSpPr>
          <p:spPr>
            <a:xfrm flipH="1">
              <a:off x="1646972" y="1194942"/>
              <a:ext cx="987060" cy="132771"/>
            </a:xfrm>
            <a:custGeom>
              <a:avLst/>
              <a:gdLst/>
              <a:ahLst/>
              <a:cxnLst/>
              <a:rect l="l" t="t" r="r" b="b"/>
              <a:pathLst>
                <a:path w="9962" h="1340" extrusionOk="0">
                  <a:moveTo>
                    <a:pt x="1" y="0"/>
                  </a:moveTo>
                  <a:lnTo>
                    <a:pt x="1" y="1340"/>
                  </a:lnTo>
                  <a:lnTo>
                    <a:pt x="9961" y="1340"/>
                  </a:lnTo>
                  <a:lnTo>
                    <a:pt x="99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0" name="Google Shape;1100;p48"/>
            <p:cNvGrpSpPr/>
            <p:nvPr/>
          </p:nvGrpSpPr>
          <p:grpSpPr>
            <a:xfrm flipH="1">
              <a:off x="-773058" y="731363"/>
              <a:ext cx="773057" cy="553990"/>
              <a:chOff x="8996149" y="2033276"/>
              <a:chExt cx="773057" cy="553990"/>
            </a:xfrm>
          </p:grpSpPr>
          <p:sp>
            <p:nvSpPr>
              <p:cNvPr id="1101" name="Google Shape;1101;p48"/>
              <p:cNvSpPr/>
              <p:nvPr/>
            </p:nvSpPr>
            <p:spPr>
              <a:xfrm>
                <a:off x="9293739" y="2289580"/>
                <a:ext cx="475467" cy="297685"/>
              </a:xfrm>
              <a:custGeom>
                <a:avLst/>
                <a:gdLst/>
                <a:ahLst/>
                <a:cxnLst/>
                <a:rect l="l" t="t" r="r" b="b"/>
                <a:pathLst>
                  <a:path w="4814" h="3014" extrusionOk="0">
                    <a:moveTo>
                      <a:pt x="1" y="0"/>
                    </a:moveTo>
                    <a:lnTo>
                      <a:pt x="1" y="3013"/>
                    </a:lnTo>
                    <a:lnTo>
                      <a:pt x="4814" y="3013"/>
                    </a:lnTo>
                    <a:lnTo>
                      <a:pt x="481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8"/>
              <p:cNvSpPr/>
              <p:nvPr/>
            </p:nvSpPr>
            <p:spPr>
              <a:xfrm>
                <a:off x="8996149" y="2111797"/>
                <a:ext cx="773053" cy="475467"/>
              </a:xfrm>
              <a:custGeom>
                <a:avLst/>
                <a:gdLst/>
                <a:ahLst/>
                <a:cxnLst/>
                <a:rect l="l" t="t" r="r" b="b"/>
                <a:pathLst>
                  <a:path w="7827" h="4814" extrusionOk="0">
                    <a:moveTo>
                      <a:pt x="0" y="0"/>
                    </a:moveTo>
                    <a:lnTo>
                      <a:pt x="0" y="4813"/>
                    </a:lnTo>
                    <a:lnTo>
                      <a:pt x="2679" y="4813"/>
                    </a:lnTo>
                    <a:lnTo>
                      <a:pt x="2679" y="1507"/>
                    </a:lnTo>
                    <a:lnTo>
                      <a:pt x="7827" y="1507"/>
                    </a:lnTo>
                    <a:lnTo>
                      <a:pt x="78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8"/>
              <p:cNvSpPr/>
              <p:nvPr/>
            </p:nvSpPr>
            <p:spPr>
              <a:xfrm>
                <a:off x="9293739" y="2033276"/>
                <a:ext cx="475467" cy="78619"/>
              </a:xfrm>
              <a:custGeom>
                <a:avLst/>
                <a:gdLst/>
                <a:ahLst/>
                <a:cxnLst/>
                <a:rect l="l" t="t" r="r" b="b"/>
                <a:pathLst>
                  <a:path w="4814" h="796" extrusionOk="0">
                    <a:moveTo>
                      <a:pt x="2386" y="0"/>
                    </a:moveTo>
                    <a:cubicBezTo>
                      <a:pt x="1089" y="0"/>
                      <a:pt x="1" y="335"/>
                      <a:pt x="1" y="670"/>
                    </a:cubicBezTo>
                    <a:lnTo>
                      <a:pt x="1" y="795"/>
                    </a:lnTo>
                    <a:lnTo>
                      <a:pt x="4772" y="795"/>
                    </a:lnTo>
                    <a:lnTo>
                      <a:pt x="4772" y="670"/>
                    </a:lnTo>
                    <a:cubicBezTo>
                      <a:pt x="4814" y="293"/>
                      <a:pt x="3684" y="0"/>
                      <a:pt x="23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49"/>
          <p:cNvSpPr txBox="1">
            <a:spLocks noGrp="1"/>
          </p:cNvSpPr>
          <p:nvPr>
            <p:ph type="title"/>
          </p:nvPr>
        </p:nvSpPr>
        <p:spPr>
          <a:xfrm>
            <a:off x="3308625" y="924100"/>
            <a:ext cx="5180400" cy="151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Khand Light"/>
                <a:ea typeface="Khand Light"/>
                <a:cs typeface="Khand Light"/>
                <a:sym typeface="Khand Light"/>
              </a:rPr>
              <a:t>Project </a:t>
            </a:r>
            <a:r>
              <a:rPr lang="en"/>
              <a:t>Scope</a:t>
            </a:r>
            <a:endParaRPr/>
          </a:p>
        </p:txBody>
      </p:sp>
      <p:sp>
        <p:nvSpPr>
          <p:cNvPr id="1109" name="Google Shape;1109;p49"/>
          <p:cNvSpPr txBox="1">
            <a:spLocks noGrp="1"/>
          </p:cNvSpPr>
          <p:nvPr>
            <p:ph type="subTitle" idx="1"/>
          </p:nvPr>
        </p:nvSpPr>
        <p:spPr>
          <a:xfrm>
            <a:off x="3224175" y="2729000"/>
            <a:ext cx="5450400" cy="8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stock levels is crucial to meet customer demands without overstocking or understocking, thereby optimizing capital and storage space.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minimizing costs associated with excess inventory or stockouts, businesses can significantly improve their bottom line and overall profitability.</a:t>
            </a:r>
            <a:endParaRPr/>
          </a:p>
        </p:txBody>
      </p:sp>
      <p:grpSp>
        <p:nvGrpSpPr>
          <p:cNvPr id="1110" name="Google Shape;1110;p49"/>
          <p:cNvGrpSpPr/>
          <p:nvPr/>
        </p:nvGrpSpPr>
        <p:grpSpPr>
          <a:xfrm>
            <a:off x="593500" y="-30626"/>
            <a:ext cx="5760378" cy="4466700"/>
            <a:chOff x="441100" y="197974"/>
            <a:chExt cx="5760378" cy="4466700"/>
          </a:xfrm>
        </p:grpSpPr>
        <p:sp>
          <p:nvSpPr>
            <p:cNvPr id="1111" name="Google Shape;1111;p49"/>
            <p:cNvSpPr/>
            <p:nvPr/>
          </p:nvSpPr>
          <p:spPr>
            <a:xfrm>
              <a:off x="441100" y="4372474"/>
              <a:ext cx="2557500" cy="29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2" name="Google Shape;1112;p49"/>
            <p:cNvGrpSpPr/>
            <p:nvPr/>
          </p:nvGrpSpPr>
          <p:grpSpPr>
            <a:xfrm>
              <a:off x="712988" y="197974"/>
              <a:ext cx="5488490" cy="4326153"/>
              <a:chOff x="713224" y="107950"/>
              <a:chExt cx="5743501" cy="4527158"/>
            </a:xfrm>
          </p:grpSpPr>
          <p:sp>
            <p:nvSpPr>
              <p:cNvPr id="1113" name="Google Shape;1113;p49"/>
              <p:cNvSpPr/>
              <p:nvPr/>
            </p:nvSpPr>
            <p:spPr>
              <a:xfrm>
                <a:off x="5588656" y="1345884"/>
                <a:ext cx="868069" cy="191351"/>
              </a:xfrm>
              <a:custGeom>
                <a:avLst/>
                <a:gdLst/>
                <a:ahLst/>
                <a:cxnLst/>
                <a:rect l="l" t="t" r="r" b="b"/>
                <a:pathLst>
                  <a:path w="4940" h="1089" extrusionOk="0">
                    <a:moveTo>
                      <a:pt x="796" y="0"/>
                    </a:moveTo>
                    <a:lnTo>
                      <a:pt x="1" y="1089"/>
                    </a:lnTo>
                    <a:lnTo>
                      <a:pt x="4939" y="1089"/>
                    </a:lnTo>
                    <a:lnTo>
                      <a:pt x="41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9"/>
              <p:cNvSpPr/>
              <p:nvPr/>
            </p:nvSpPr>
            <p:spPr>
              <a:xfrm>
                <a:off x="3361482" y="1277557"/>
                <a:ext cx="2998804" cy="106226"/>
              </a:xfrm>
              <a:custGeom>
                <a:avLst/>
                <a:gdLst/>
                <a:ahLst/>
                <a:cxnLst/>
                <a:rect l="l" t="t" r="r" b="b"/>
                <a:pathLst>
                  <a:path w="16365" h="922" extrusionOk="0">
                    <a:moveTo>
                      <a:pt x="1" y="1"/>
                    </a:moveTo>
                    <a:lnTo>
                      <a:pt x="43" y="921"/>
                    </a:lnTo>
                    <a:lnTo>
                      <a:pt x="15988" y="921"/>
                    </a:lnTo>
                    <a:cubicBezTo>
                      <a:pt x="16197" y="921"/>
                      <a:pt x="16365" y="754"/>
                      <a:pt x="16365" y="545"/>
                    </a:cubicBezTo>
                    <a:cubicBezTo>
                      <a:pt x="16365" y="252"/>
                      <a:pt x="16113" y="1"/>
                      <a:pt x="157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9"/>
              <p:cNvSpPr/>
              <p:nvPr/>
            </p:nvSpPr>
            <p:spPr>
              <a:xfrm>
                <a:off x="3303141" y="1089527"/>
                <a:ext cx="482300" cy="482290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4186" extrusionOk="0">
                    <a:moveTo>
                      <a:pt x="2093" y="0"/>
                    </a:moveTo>
                    <a:cubicBezTo>
                      <a:pt x="921" y="0"/>
                      <a:pt x="0" y="921"/>
                      <a:pt x="0" y="2093"/>
                    </a:cubicBezTo>
                    <a:cubicBezTo>
                      <a:pt x="0" y="3223"/>
                      <a:pt x="921" y="4185"/>
                      <a:pt x="2093" y="4185"/>
                    </a:cubicBezTo>
                    <a:cubicBezTo>
                      <a:pt x="3265" y="4185"/>
                      <a:pt x="4185" y="3223"/>
                      <a:pt x="4185" y="2093"/>
                    </a:cubicBezTo>
                    <a:cubicBezTo>
                      <a:pt x="4185" y="921"/>
                      <a:pt x="3265" y="0"/>
                      <a:pt x="2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9"/>
              <p:cNvSpPr/>
              <p:nvPr/>
            </p:nvSpPr>
            <p:spPr>
              <a:xfrm>
                <a:off x="2919024" y="510395"/>
                <a:ext cx="738668" cy="697296"/>
              </a:xfrm>
              <a:custGeom>
                <a:avLst/>
                <a:gdLst/>
                <a:ahLst/>
                <a:cxnLst/>
                <a:rect l="l" t="t" r="r" b="b"/>
                <a:pathLst>
                  <a:path w="7450" h="10505" extrusionOk="0">
                    <a:moveTo>
                      <a:pt x="3265" y="0"/>
                    </a:moveTo>
                    <a:lnTo>
                      <a:pt x="0" y="1507"/>
                    </a:lnTo>
                    <a:lnTo>
                      <a:pt x="4185" y="10505"/>
                    </a:lnTo>
                    <a:lnTo>
                      <a:pt x="7450" y="9040"/>
                    </a:lnTo>
                    <a:lnTo>
                      <a:pt x="326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9"/>
              <p:cNvSpPr/>
              <p:nvPr/>
            </p:nvSpPr>
            <p:spPr>
              <a:xfrm>
                <a:off x="3148748" y="930414"/>
                <a:ext cx="607772" cy="414774"/>
              </a:xfrm>
              <a:custGeom>
                <a:avLst/>
                <a:gdLst/>
                <a:ahLst/>
                <a:cxnLst/>
                <a:rect l="l" t="t" r="r" b="b"/>
                <a:pathLst>
                  <a:path w="5275" h="3600" extrusionOk="0">
                    <a:moveTo>
                      <a:pt x="4605" y="0"/>
                    </a:moveTo>
                    <a:lnTo>
                      <a:pt x="1" y="2135"/>
                    </a:lnTo>
                    <a:lnTo>
                      <a:pt x="671" y="3599"/>
                    </a:lnTo>
                    <a:lnTo>
                      <a:pt x="5274" y="1465"/>
                    </a:lnTo>
                    <a:lnTo>
                      <a:pt x="46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9"/>
              <p:cNvSpPr/>
              <p:nvPr/>
            </p:nvSpPr>
            <p:spPr>
              <a:xfrm>
                <a:off x="1526574" y="721100"/>
                <a:ext cx="1125093" cy="1532028"/>
              </a:xfrm>
              <a:custGeom>
                <a:avLst/>
                <a:gdLst/>
                <a:ahLst/>
                <a:cxnLst/>
                <a:rect l="l" t="t" r="r" b="b"/>
                <a:pathLst>
                  <a:path w="9333" h="12222" extrusionOk="0">
                    <a:moveTo>
                      <a:pt x="6822" y="1"/>
                    </a:moveTo>
                    <a:lnTo>
                      <a:pt x="0" y="10589"/>
                    </a:lnTo>
                    <a:lnTo>
                      <a:pt x="2511" y="12221"/>
                    </a:lnTo>
                    <a:lnTo>
                      <a:pt x="9333" y="1591"/>
                    </a:lnTo>
                    <a:lnTo>
                      <a:pt x="68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9"/>
              <p:cNvSpPr/>
              <p:nvPr/>
            </p:nvSpPr>
            <p:spPr>
              <a:xfrm>
                <a:off x="2651667" y="107950"/>
                <a:ext cx="655933" cy="578264"/>
              </a:xfrm>
              <a:custGeom>
                <a:avLst/>
                <a:gdLst/>
                <a:ahLst/>
                <a:cxnLst/>
                <a:rect l="l" t="t" r="r" b="b"/>
                <a:pathLst>
                  <a:path w="5693" h="5019" extrusionOk="0">
                    <a:moveTo>
                      <a:pt x="2867" y="1"/>
                    </a:moveTo>
                    <a:cubicBezTo>
                      <a:pt x="2353" y="1"/>
                      <a:pt x="1834" y="162"/>
                      <a:pt x="1382" y="496"/>
                    </a:cubicBezTo>
                    <a:cubicBezTo>
                      <a:pt x="252" y="1292"/>
                      <a:pt x="1" y="2840"/>
                      <a:pt x="796" y="3970"/>
                    </a:cubicBezTo>
                    <a:cubicBezTo>
                      <a:pt x="1305" y="4657"/>
                      <a:pt x="2076" y="5019"/>
                      <a:pt x="2857" y="5019"/>
                    </a:cubicBezTo>
                    <a:cubicBezTo>
                      <a:pt x="3361" y="5019"/>
                      <a:pt x="3868" y="4868"/>
                      <a:pt x="4312" y="4556"/>
                    </a:cubicBezTo>
                    <a:cubicBezTo>
                      <a:pt x="5442" y="3761"/>
                      <a:pt x="5693" y="2170"/>
                      <a:pt x="4898" y="1040"/>
                    </a:cubicBezTo>
                    <a:cubicBezTo>
                      <a:pt x="4395" y="362"/>
                      <a:pt x="3637" y="1"/>
                      <a:pt x="28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9"/>
              <p:cNvSpPr/>
              <p:nvPr/>
            </p:nvSpPr>
            <p:spPr>
              <a:xfrm>
                <a:off x="2343113" y="194708"/>
                <a:ext cx="868049" cy="719748"/>
              </a:xfrm>
              <a:custGeom>
                <a:avLst/>
                <a:gdLst/>
                <a:ahLst/>
                <a:cxnLst/>
                <a:rect l="l" t="t" r="r" b="b"/>
                <a:pathLst>
                  <a:path w="7534" h="6247" extrusionOk="0">
                    <a:moveTo>
                      <a:pt x="5523" y="1"/>
                    </a:moveTo>
                    <a:cubicBezTo>
                      <a:pt x="5153" y="1"/>
                      <a:pt x="4774" y="118"/>
                      <a:pt x="4437" y="371"/>
                    </a:cubicBezTo>
                    <a:lnTo>
                      <a:pt x="1047" y="2673"/>
                    </a:lnTo>
                    <a:lnTo>
                      <a:pt x="42" y="4222"/>
                    </a:lnTo>
                    <a:cubicBezTo>
                      <a:pt x="0" y="4347"/>
                      <a:pt x="42" y="4473"/>
                      <a:pt x="126" y="4598"/>
                    </a:cubicBezTo>
                    <a:lnTo>
                      <a:pt x="2637" y="6230"/>
                    </a:lnTo>
                    <a:cubicBezTo>
                      <a:pt x="2668" y="6241"/>
                      <a:pt x="2702" y="6246"/>
                      <a:pt x="2737" y="6246"/>
                    </a:cubicBezTo>
                    <a:cubicBezTo>
                      <a:pt x="2841" y="6246"/>
                      <a:pt x="2951" y="6199"/>
                      <a:pt x="3014" y="6105"/>
                    </a:cubicBezTo>
                    <a:lnTo>
                      <a:pt x="3558" y="5268"/>
                    </a:lnTo>
                    <a:lnTo>
                      <a:pt x="6487" y="3175"/>
                    </a:lnTo>
                    <a:lnTo>
                      <a:pt x="6529" y="3175"/>
                    </a:lnTo>
                    <a:cubicBezTo>
                      <a:pt x="7366" y="2673"/>
                      <a:pt x="7534" y="1501"/>
                      <a:pt x="6948" y="706"/>
                    </a:cubicBezTo>
                    <a:cubicBezTo>
                      <a:pt x="6598" y="257"/>
                      <a:pt x="6070" y="1"/>
                      <a:pt x="55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9"/>
              <p:cNvSpPr/>
              <p:nvPr/>
            </p:nvSpPr>
            <p:spPr>
              <a:xfrm>
                <a:off x="2854221" y="287687"/>
                <a:ext cx="250828" cy="222711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1933" extrusionOk="0">
                    <a:moveTo>
                      <a:pt x="1088" y="297"/>
                    </a:moveTo>
                    <a:cubicBezTo>
                      <a:pt x="1303" y="297"/>
                      <a:pt x="1506" y="408"/>
                      <a:pt x="1633" y="610"/>
                    </a:cubicBezTo>
                    <a:cubicBezTo>
                      <a:pt x="1842" y="903"/>
                      <a:pt x="1758" y="1322"/>
                      <a:pt x="1466" y="1531"/>
                    </a:cubicBezTo>
                    <a:cubicBezTo>
                      <a:pt x="1326" y="1618"/>
                      <a:pt x="1172" y="1662"/>
                      <a:pt x="1025" y="1662"/>
                    </a:cubicBezTo>
                    <a:cubicBezTo>
                      <a:pt x="818" y="1662"/>
                      <a:pt x="625" y="1577"/>
                      <a:pt x="503" y="1406"/>
                    </a:cubicBezTo>
                    <a:cubicBezTo>
                      <a:pt x="294" y="1071"/>
                      <a:pt x="377" y="652"/>
                      <a:pt x="670" y="443"/>
                    </a:cubicBezTo>
                    <a:cubicBezTo>
                      <a:pt x="802" y="344"/>
                      <a:pt x="947" y="297"/>
                      <a:pt x="1088" y="297"/>
                    </a:cubicBezTo>
                    <a:close/>
                    <a:moveTo>
                      <a:pt x="1061" y="0"/>
                    </a:moveTo>
                    <a:cubicBezTo>
                      <a:pt x="863" y="0"/>
                      <a:pt x="667" y="61"/>
                      <a:pt x="503" y="192"/>
                    </a:cubicBezTo>
                    <a:cubicBezTo>
                      <a:pt x="84" y="485"/>
                      <a:pt x="1" y="1113"/>
                      <a:pt x="294" y="1531"/>
                    </a:cubicBezTo>
                    <a:cubicBezTo>
                      <a:pt x="497" y="1786"/>
                      <a:pt x="810" y="1932"/>
                      <a:pt x="1117" y="1932"/>
                    </a:cubicBezTo>
                    <a:cubicBezTo>
                      <a:pt x="1315" y="1932"/>
                      <a:pt x="1511" y="1872"/>
                      <a:pt x="1675" y="1740"/>
                    </a:cubicBezTo>
                    <a:cubicBezTo>
                      <a:pt x="2093" y="1447"/>
                      <a:pt x="2177" y="820"/>
                      <a:pt x="1884" y="401"/>
                    </a:cubicBezTo>
                    <a:cubicBezTo>
                      <a:pt x="1680" y="147"/>
                      <a:pt x="1368" y="0"/>
                      <a:pt x="10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9"/>
              <p:cNvSpPr/>
              <p:nvPr/>
            </p:nvSpPr>
            <p:spPr>
              <a:xfrm>
                <a:off x="713224" y="3665805"/>
                <a:ext cx="2107328" cy="969304"/>
              </a:xfrm>
              <a:custGeom>
                <a:avLst/>
                <a:gdLst/>
                <a:ahLst/>
                <a:cxnLst/>
                <a:rect l="l" t="t" r="r" b="b"/>
                <a:pathLst>
                  <a:path w="18290" h="8413" extrusionOk="0">
                    <a:moveTo>
                      <a:pt x="1842" y="1"/>
                    </a:moveTo>
                    <a:cubicBezTo>
                      <a:pt x="837" y="1"/>
                      <a:pt x="0" y="838"/>
                      <a:pt x="0" y="1842"/>
                    </a:cubicBezTo>
                    <a:lnTo>
                      <a:pt x="0" y="8413"/>
                    </a:lnTo>
                    <a:lnTo>
                      <a:pt x="18289" y="8413"/>
                    </a:lnTo>
                    <a:lnTo>
                      <a:pt x="18289" y="1842"/>
                    </a:lnTo>
                    <a:cubicBezTo>
                      <a:pt x="18289" y="838"/>
                      <a:pt x="17452" y="1"/>
                      <a:pt x="164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9"/>
              <p:cNvSpPr/>
              <p:nvPr/>
            </p:nvSpPr>
            <p:spPr>
              <a:xfrm>
                <a:off x="2275475" y="3967167"/>
                <a:ext cx="406392" cy="48389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420" extrusionOk="0">
                    <a:moveTo>
                      <a:pt x="127" y="1"/>
                    </a:moveTo>
                    <a:cubicBezTo>
                      <a:pt x="43" y="1"/>
                      <a:pt x="1" y="42"/>
                      <a:pt x="1" y="84"/>
                    </a:cubicBezTo>
                    <a:lnTo>
                      <a:pt x="1" y="293"/>
                    </a:lnTo>
                    <a:cubicBezTo>
                      <a:pt x="1" y="335"/>
                      <a:pt x="43" y="419"/>
                      <a:pt x="127" y="419"/>
                    </a:cubicBezTo>
                    <a:lnTo>
                      <a:pt x="1884" y="419"/>
                    </a:lnTo>
                    <a:cubicBezTo>
                      <a:pt x="1926" y="419"/>
                      <a:pt x="2010" y="335"/>
                      <a:pt x="2010" y="293"/>
                    </a:cubicBezTo>
                    <a:lnTo>
                      <a:pt x="2010" y="84"/>
                    </a:lnTo>
                    <a:cubicBezTo>
                      <a:pt x="2010" y="42"/>
                      <a:pt x="1926" y="1"/>
                      <a:pt x="18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9"/>
              <p:cNvSpPr/>
              <p:nvPr/>
            </p:nvSpPr>
            <p:spPr>
              <a:xfrm>
                <a:off x="2275475" y="4044359"/>
                <a:ext cx="406392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419" extrusionOk="0">
                    <a:moveTo>
                      <a:pt x="127" y="0"/>
                    </a:moveTo>
                    <a:cubicBezTo>
                      <a:pt x="43" y="0"/>
                      <a:pt x="1" y="42"/>
                      <a:pt x="1" y="84"/>
                    </a:cubicBezTo>
                    <a:lnTo>
                      <a:pt x="1" y="293"/>
                    </a:lnTo>
                    <a:cubicBezTo>
                      <a:pt x="1" y="377"/>
                      <a:pt x="43" y="419"/>
                      <a:pt x="127" y="419"/>
                    </a:cubicBezTo>
                    <a:lnTo>
                      <a:pt x="1884" y="419"/>
                    </a:lnTo>
                    <a:cubicBezTo>
                      <a:pt x="1926" y="419"/>
                      <a:pt x="2010" y="419"/>
                      <a:pt x="2010" y="293"/>
                    </a:cubicBezTo>
                    <a:lnTo>
                      <a:pt x="2010" y="84"/>
                    </a:lnTo>
                    <a:cubicBezTo>
                      <a:pt x="2010" y="42"/>
                      <a:pt x="1926" y="0"/>
                      <a:pt x="18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9"/>
              <p:cNvSpPr/>
              <p:nvPr/>
            </p:nvSpPr>
            <p:spPr>
              <a:xfrm>
                <a:off x="2275475" y="4126274"/>
                <a:ext cx="406392" cy="48389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420" extrusionOk="0">
                    <a:moveTo>
                      <a:pt x="127" y="1"/>
                    </a:moveTo>
                    <a:cubicBezTo>
                      <a:pt x="43" y="1"/>
                      <a:pt x="1" y="84"/>
                      <a:pt x="1" y="126"/>
                    </a:cubicBezTo>
                    <a:lnTo>
                      <a:pt x="1" y="335"/>
                    </a:lnTo>
                    <a:cubicBezTo>
                      <a:pt x="1" y="377"/>
                      <a:pt x="43" y="419"/>
                      <a:pt x="127" y="419"/>
                    </a:cubicBezTo>
                    <a:lnTo>
                      <a:pt x="1884" y="419"/>
                    </a:lnTo>
                    <a:cubicBezTo>
                      <a:pt x="1926" y="419"/>
                      <a:pt x="2010" y="377"/>
                      <a:pt x="2010" y="335"/>
                    </a:cubicBezTo>
                    <a:lnTo>
                      <a:pt x="2010" y="126"/>
                    </a:lnTo>
                    <a:cubicBezTo>
                      <a:pt x="2010" y="84"/>
                      <a:pt x="1926" y="1"/>
                      <a:pt x="18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9"/>
              <p:cNvSpPr/>
              <p:nvPr/>
            </p:nvSpPr>
            <p:spPr>
              <a:xfrm>
                <a:off x="2275475" y="3885252"/>
                <a:ext cx="406392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419" extrusionOk="0">
                    <a:moveTo>
                      <a:pt x="127" y="0"/>
                    </a:moveTo>
                    <a:cubicBezTo>
                      <a:pt x="43" y="0"/>
                      <a:pt x="1" y="84"/>
                      <a:pt x="1" y="126"/>
                    </a:cubicBezTo>
                    <a:lnTo>
                      <a:pt x="1" y="335"/>
                    </a:lnTo>
                    <a:cubicBezTo>
                      <a:pt x="1" y="377"/>
                      <a:pt x="43" y="419"/>
                      <a:pt x="127" y="419"/>
                    </a:cubicBezTo>
                    <a:lnTo>
                      <a:pt x="1884" y="419"/>
                    </a:lnTo>
                    <a:cubicBezTo>
                      <a:pt x="1926" y="419"/>
                      <a:pt x="2010" y="377"/>
                      <a:pt x="2010" y="335"/>
                    </a:cubicBezTo>
                    <a:lnTo>
                      <a:pt x="2010" y="126"/>
                    </a:lnTo>
                    <a:cubicBezTo>
                      <a:pt x="2010" y="84"/>
                      <a:pt x="1926" y="0"/>
                      <a:pt x="18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9"/>
              <p:cNvSpPr/>
              <p:nvPr/>
            </p:nvSpPr>
            <p:spPr>
              <a:xfrm>
                <a:off x="2275475" y="3803221"/>
                <a:ext cx="406392" cy="48389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420" extrusionOk="0">
                    <a:moveTo>
                      <a:pt x="127" y="1"/>
                    </a:moveTo>
                    <a:cubicBezTo>
                      <a:pt x="43" y="1"/>
                      <a:pt x="1" y="42"/>
                      <a:pt x="1" y="84"/>
                    </a:cubicBezTo>
                    <a:lnTo>
                      <a:pt x="1" y="294"/>
                    </a:lnTo>
                    <a:cubicBezTo>
                      <a:pt x="1" y="377"/>
                      <a:pt x="43" y="419"/>
                      <a:pt x="127" y="419"/>
                    </a:cubicBezTo>
                    <a:lnTo>
                      <a:pt x="1884" y="419"/>
                    </a:lnTo>
                    <a:cubicBezTo>
                      <a:pt x="1926" y="419"/>
                      <a:pt x="2010" y="377"/>
                      <a:pt x="2010" y="294"/>
                    </a:cubicBezTo>
                    <a:lnTo>
                      <a:pt x="2010" y="84"/>
                    </a:lnTo>
                    <a:cubicBezTo>
                      <a:pt x="2010" y="42"/>
                      <a:pt x="1926" y="1"/>
                      <a:pt x="18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9"/>
              <p:cNvSpPr/>
              <p:nvPr/>
            </p:nvSpPr>
            <p:spPr>
              <a:xfrm>
                <a:off x="930169" y="3557355"/>
                <a:ext cx="959667" cy="106216"/>
              </a:xfrm>
              <a:custGeom>
                <a:avLst/>
                <a:gdLst/>
                <a:ahLst/>
                <a:cxnLst/>
                <a:rect l="l" t="t" r="r" b="b"/>
                <a:pathLst>
                  <a:path w="8329" h="754" extrusionOk="0">
                    <a:moveTo>
                      <a:pt x="0" y="0"/>
                    </a:moveTo>
                    <a:lnTo>
                      <a:pt x="0" y="753"/>
                    </a:lnTo>
                    <a:lnTo>
                      <a:pt x="8329" y="753"/>
                    </a:lnTo>
                    <a:lnTo>
                      <a:pt x="83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9"/>
              <p:cNvSpPr/>
              <p:nvPr/>
            </p:nvSpPr>
            <p:spPr>
              <a:xfrm>
                <a:off x="867502" y="2038341"/>
                <a:ext cx="1080288" cy="1519119"/>
              </a:xfrm>
              <a:custGeom>
                <a:avLst/>
                <a:gdLst/>
                <a:ahLst/>
                <a:cxnLst/>
                <a:rect l="l" t="t" r="r" b="b"/>
                <a:pathLst>
                  <a:path w="9376" h="13185" extrusionOk="0">
                    <a:moveTo>
                      <a:pt x="4688" y="1"/>
                    </a:moveTo>
                    <a:cubicBezTo>
                      <a:pt x="2093" y="1"/>
                      <a:pt x="0" y="2135"/>
                      <a:pt x="0" y="4688"/>
                    </a:cubicBezTo>
                    <a:lnTo>
                      <a:pt x="0" y="13184"/>
                    </a:lnTo>
                    <a:lnTo>
                      <a:pt x="9375" y="13184"/>
                    </a:lnTo>
                    <a:lnTo>
                      <a:pt x="9375" y="4688"/>
                    </a:lnTo>
                    <a:cubicBezTo>
                      <a:pt x="9375" y="2094"/>
                      <a:pt x="7283" y="1"/>
                      <a:pt x="46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9"/>
              <p:cNvSpPr/>
              <p:nvPr/>
            </p:nvSpPr>
            <p:spPr>
              <a:xfrm>
                <a:off x="925342" y="2125214"/>
                <a:ext cx="964493" cy="1432247"/>
              </a:xfrm>
              <a:custGeom>
                <a:avLst/>
                <a:gdLst/>
                <a:ahLst/>
                <a:cxnLst/>
                <a:rect l="l" t="t" r="r" b="b"/>
                <a:pathLst>
                  <a:path w="8371" h="12431" extrusionOk="0">
                    <a:moveTo>
                      <a:pt x="4186" y="0"/>
                    </a:moveTo>
                    <a:cubicBezTo>
                      <a:pt x="1884" y="0"/>
                      <a:pt x="1" y="1884"/>
                      <a:pt x="1" y="4185"/>
                    </a:cubicBezTo>
                    <a:lnTo>
                      <a:pt x="1" y="12430"/>
                    </a:lnTo>
                    <a:lnTo>
                      <a:pt x="8371" y="12430"/>
                    </a:lnTo>
                    <a:lnTo>
                      <a:pt x="8371" y="4185"/>
                    </a:lnTo>
                    <a:cubicBezTo>
                      <a:pt x="8371" y="1884"/>
                      <a:pt x="6488" y="0"/>
                      <a:pt x="41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9"/>
              <p:cNvSpPr/>
              <p:nvPr/>
            </p:nvSpPr>
            <p:spPr>
              <a:xfrm>
                <a:off x="1238736" y="2414521"/>
                <a:ext cx="337705" cy="337582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2930" extrusionOk="0">
                    <a:moveTo>
                      <a:pt x="1466" y="0"/>
                    </a:moveTo>
                    <a:cubicBezTo>
                      <a:pt x="671" y="0"/>
                      <a:pt x="1" y="670"/>
                      <a:pt x="1" y="1465"/>
                    </a:cubicBezTo>
                    <a:cubicBezTo>
                      <a:pt x="1" y="2302"/>
                      <a:pt x="671" y="2930"/>
                      <a:pt x="1466" y="2930"/>
                    </a:cubicBezTo>
                    <a:cubicBezTo>
                      <a:pt x="2261" y="2930"/>
                      <a:pt x="2931" y="2302"/>
                      <a:pt x="2931" y="1465"/>
                    </a:cubicBezTo>
                    <a:cubicBezTo>
                      <a:pt x="2931" y="670"/>
                      <a:pt x="2261" y="0"/>
                      <a:pt x="14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32" name="Google Shape;1132;p49"/>
          <p:cNvSpPr/>
          <p:nvPr/>
        </p:nvSpPr>
        <p:spPr>
          <a:xfrm>
            <a:off x="3530165" y="2428050"/>
            <a:ext cx="4737421" cy="119950"/>
          </a:xfrm>
          <a:custGeom>
            <a:avLst/>
            <a:gdLst/>
            <a:ahLst/>
            <a:cxnLst/>
            <a:rect l="l" t="t" r="r" b="b"/>
            <a:pathLst>
              <a:path w="11092" h="294" extrusionOk="0">
                <a:moveTo>
                  <a:pt x="1" y="0"/>
                </a:moveTo>
                <a:cubicBezTo>
                  <a:pt x="1" y="126"/>
                  <a:pt x="126" y="293"/>
                  <a:pt x="294" y="293"/>
                </a:cubicBezTo>
                <a:lnTo>
                  <a:pt x="10756" y="293"/>
                </a:lnTo>
                <a:cubicBezTo>
                  <a:pt x="10924" y="293"/>
                  <a:pt x="11091" y="126"/>
                  <a:pt x="110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7" name="Google Shape;1137;p50"/>
          <p:cNvGrpSpPr/>
          <p:nvPr/>
        </p:nvGrpSpPr>
        <p:grpSpPr>
          <a:xfrm>
            <a:off x="-871775" y="1523175"/>
            <a:ext cx="7238400" cy="3141500"/>
            <a:chOff x="-871775" y="1523175"/>
            <a:chExt cx="7238400" cy="3141500"/>
          </a:xfrm>
        </p:grpSpPr>
        <p:grpSp>
          <p:nvGrpSpPr>
            <p:cNvPr id="1138" name="Google Shape;1138;p50"/>
            <p:cNvGrpSpPr/>
            <p:nvPr/>
          </p:nvGrpSpPr>
          <p:grpSpPr>
            <a:xfrm>
              <a:off x="3709740" y="1523175"/>
              <a:ext cx="2029314" cy="1938426"/>
              <a:chOff x="3557365" y="1464000"/>
              <a:chExt cx="2029314" cy="1938426"/>
            </a:xfrm>
          </p:grpSpPr>
          <p:grpSp>
            <p:nvGrpSpPr>
              <p:cNvPr id="1139" name="Google Shape;1139;p50"/>
              <p:cNvGrpSpPr/>
              <p:nvPr/>
            </p:nvGrpSpPr>
            <p:grpSpPr>
              <a:xfrm>
                <a:off x="3557365" y="1464000"/>
                <a:ext cx="2029314" cy="1938426"/>
                <a:chOff x="931688" y="539501"/>
                <a:chExt cx="977700" cy="933911"/>
              </a:xfrm>
            </p:grpSpPr>
            <p:sp>
              <p:nvSpPr>
                <p:cNvPr id="1140" name="Google Shape;1140;p50"/>
                <p:cNvSpPr/>
                <p:nvPr/>
              </p:nvSpPr>
              <p:spPr>
                <a:xfrm>
                  <a:off x="931688" y="539512"/>
                  <a:ext cx="977700" cy="933900"/>
                </a:xfrm>
                <a:prstGeom prst="roundRect">
                  <a:avLst>
                    <a:gd name="adj" fmla="val 1533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50"/>
                <p:cNvSpPr/>
                <p:nvPr/>
              </p:nvSpPr>
              <p:spPr>
                <a:xfrm>
                  <a:off x="1290890" y="539501"/>
                  <a:ext cx="263948" cy="161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8" h="1884" extrusionOk="0">
                      <a:moveTo>
                        <a:pt x="0" y="0"/>
                      </a:moveTo>
                      <a:lnTo>
                        <a:pt x="0" y="1758"/>
                      </a:lnTo>
                      <a:lnTo>
                        <a:pt x="209" y="1758"/>
                      </a:lnTo>
                      <a:cubicBezTo>
                        <a:pt x="218" y="1750"/>
                        <a:pt x="226" y="1746"/>
                        <a:pt x="234" y="1746"/>
                      </a:cubicBezTo>
                      <a:cubicBezTo>
                        <a:pt x="266" y="1746"/>
                        <a:pt x="293" y="1800"/>
                        <a:pt x="293" y="1800"/>
                      </a:cubicBezTo>
                      <a:cubicBezTo>
                        <a:pt x="293" y="1800"/>
                        <a:pt x="377" y="1758"/>
                        <a:pt x="419" y="1758"/>
                      </a:cubicBezTo>
                      <a:cubicBezTo>
                        <a:pt x="440" y="1758"/>
                        <a:pt x="460" y="1768"/>
                        <a:pt x="487" y="1768"/>
                      </a:cubicBezTo>
                      <a:cubicBezTo>
                        <a:pt x="513" y="1768"/>
                        <a:pt x="544" y="1758"/>
                        <a:pt x="586" y="1716"/>
                      </a:cubicBezTo>
                      <a:cubicBezTo>
                        <a:pt x="614" y="1716"/>
                        <a:pt x="642" y="1735"/>
                        <a:pt x="670" y="1735"/>
                      </a:cubicBezTo>
                      <a:cubicBezTo>
                        <a:pt x="684" y="1735"/>
                        <a:pt x="698" y="1730"/>
                        <a:pt x="712" y="1716"/>
                      </a:cubicBezTo>
                      <a:cubicBezTo>
                        <a:pt x="795" y="1716"/>
                        <a:pt x="837" y="1883"/>
                        <a:pt x="837" y="1883"/>
                      </a:cubicBezTo>
                      <a:lnTo>
                        <a:pt x="1005" y="1591"/>
                      </a:lnTo>
                      <a:cubicBezTo>
                        <a:pt x="1035" y="1681"/>
                        <a:pt x="1065" y="1750"/>
                        <a:pt x="1095" y="1750"/>
                      </a:cubicBezTo>
                      <a:cubicBezTo>
                        <a:pt x="1107" y="1750"/>
                        <a:pt x="1118" y="1739"/>
                        <a:pt x="1130" y="1716"/>
                      </a:cubicBezTo>
                      <a:cubicBezTo>
                        <a:pt x="1165" y="1751"/>
                        <a:pt x="1193" y="1764"/>
                        <a:pt x="1217" y="1764"/>
                      </a:cubicBezTo>
                      <a:cubicBezTo>
                        <a:pt x="1249" y="1764"/>
                        <a:pt x="1273" y="1740"/>
                        <a:pt x="1297" y="1716"/>
                      </a:cubicBezTo>
                      <a:cubicBezTo>
                        <a:pt x="1310" y="1704"/>
                        <a:pt x="1326" y="1699"/>
                        <a:pt x="1343" y="1699"/>
                      </a:cubicBezTo>
                      <a:cubicBezTo>
                        <a:pt x="1385" y="1699"/>
                        <a:pt x="1435" y="1728"/>
                        <a:pt x="1465" y="1758"/>
                      </a:cubicBezTo>
                      <a:cubicBezTo>
                        <a:pt x="1507" y="1716"/>
                        <a:pt x="1549" y="1716"/>
                        <a:pt x="1549" y="1716"/>
                      </a:cubicBezTo>
                      <a:cubicBezTo>
                        <a:pt x="1583" y="1648"/>
                        <a:pt x="1611" y="1623"/>
                        <a:pt x="1634" y="1623"/>
                      </a:cubicBezTo>
                      <a:cubicBezTo>
                        <a:pt x="1697" y="1623"/>
                        <a:pt x="1727" y="1800"/>
                        <a:pt x="1758" y="1800"/>
                      </a:cubicBezTo>
                      <a:cubicBezTo>
                        <a:pt x="1821" y="1800"/>
                        <a:pt x="1836" y="1659"/>
                        <a:pt x="1876" y="1659"/>
                      </a:cubicBezTo>
                      <a:cubicBezTo>
                        <a:pt x="1889" y="1659"/>
                        <a:pt x="1904" y="1674"/>
                        <a:pt x="1925" y="1716"/>
                      </a:cubicBezTo>
                      <a:cubicBezTo>
                        <a:pt x="1925" y="1730"/>
                        <a:pt x="1930" y="1735"/>
                        <a:pt x="1936" y="1735"/>
                      </a:cubicBezTo>
                      <a:cubicBezTo>
                        <a:pt x="1949" y="1735"/>
                        <a:pt x="1967" y="1716"/>
                        <a:pt x="1967" y="1716"/>
                      </a:cubicBezTo>
                      <a:lnTo>
                        <a:pt x="188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50"/>
                <p:cNvSpPr/>
                <p:nvPr/>
              </p:nvSpPr>
              <p:spPr>
                <a:xfrm rot="10800000" flipH="1">
                  <a:off x="1290890" y="1311578"/>
                  <a:ext cx="263948" cy="161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8" h="1884" extrusionOk="0">
                      <a:moveTo>
                        <a:pt x="0" y="0"/>
                      </a:moveTo>
                      <a:lnTo>
                        <a:pt x="0" y="1758"/>
                      </a:lnTo>
                      <a:lnTo>
                        <a:pt x="209" y="1758"/>
                      </a:lnTo>
                      <a:cubicBezTo>
                        <a:pt x="218" y="1750"/>
                        <a:pt x="226" y="1746"/>
                        <a:pt x="234" y="1746"/>
                      </a:cubicBezTo>
                      <a:cubicBezTo>
                        <a:pt x="266" y="1746"/>
                        <a:pt x="293" y="1800"/>
                        <a:pt x="293" y="1800"/>
                      </a:cubicBezTo>
                      <a:cubicBezTo>
                        <a:pt x="293" y="1800"/>
                        <a:pt x="377" y="1758"/>
                        <a:pt x="419" y="1758"/>
                      </a:cubicBezTo>
                      <a:cubicBezTo>
                        <a:pt x="440" y="1758"/>
                        <a:pt x="460" y="1768"/>
                        <a:pt x="487" y="1768"/>
                      </a:cubicBezTo>
                      <a:cubicBezTo>
                        <a:pt x="513" y="1768"/>
                        <a:pt x="544" y="1758"/>
                        <a:pt x="586" y="1716"/>
                      </a:cubicBezTo>
                      <a:cubicBezTo>
                        <a:pt x="614" y="1716"/>
                        <a:pt x="642" y="1735"/>
                        <a:pt x="670" y="1735"/>
                      </a:cubicBezTo>
                      <a:cubicBezTo>
                        <a:pt x="684" y="1735"/>
                        <a:pt x="698" y="1730"/>
                        <a:pt x="712" y="1716"/>
                      </a:cubicBezTo>
                      <a:cubicBezTo>
                        <a:pt x="795" y="1716"/>
                        <a:pt x="837" y="1883"/>
                        <a:pt x="837" y="1883"/>
                      </a:cubicBezTo>
                      <a:lnTo>
                        <a:pt x="1005" y="1591"/>
                      </a:lnTo>
                      <a:cubicBezTo>
                        <a:pt x="1035" y="1681"/>
                        <a:pt x="1065" y="1750"/>
                        <a:pt x="1095" y="1750"/>
                      </a:cubicBezTo>
                      <a:cubicBezTo>
                        <a:pt x="1107" y="1750"/>
                        <a:pt x="1118" y="1739"/>
                        <a:pt x="1130" y="1716"/>
                      </a:cubicBezTo>
                      <a:cubicBezTo>
                        <a:pt x="1165" y="1751"/>
                        <a:pt x="1193" y="1764"/>
                        <a:pt x="1217" y="1764"/>
                      </a:cubicBezTo>
                      <a:cubicBezTo>
                        <a:pt x="1249" y="1764"/>
                        <a:pt x="1273" y="1740"/>
                        <a:pt x="1297" y="1716"/>
                      </a:cubicBezTo>
                      <a:cubicBezTo>
                        <a:pt x="1310" y="1704"/>
                        <a:pt x="1326" y="1699"/>
                        <a:pt x="1343" y="1699"/>
                      </a:cubicBezTo>
                      <a:cubicBezTo>
                        <a:pt x="1385" y="1699"/>
                        <a:pt x="1435" y="1728"/>
                        <a:pt x="1465" y="1758"/>
                      </a:cubicBezTo>
                      <a:cubicBezTo>
                        <a:pt x="1507" y="1716"/>
                        <a:pt x="1549" y="1716"/>
                        <a:pt x="1549" y="1716"/>
                      </a:cubicBezTo>
                      <a:cubicBezTo>
                        <a:pt x="1583" y="1648"/>
                        <a:pt x="1611" y="1623"/>
                        <a:pt x="1634" y="1623"/>
                      </a:cubicBezTo>
                      <a:cubicBezTo>
                        <a:pt x="1697" y="1623"/>
                        <a:pt x="1727" y="1800"/>
                        <a:pt x="1758" y="1800"/>
                      </a:cubicBezTo>
                      <a:cubicBezTo>
                        <a:pt x="1821" y="1800"/>
                        <a:pt x="1836" y="1659"/>
                        <a:pt x="1876" y="1659"/>
                      </a:cubicBezTo>
                      <a:cubicBezTo>
                        <a:pt x="1889" y="1659"/>
                        <a:pt x="1904" y="1674"/>
                        <a:pt x="1925" y="1716"/>
                      </a:cubicBezTo>
                      <a:cubicBezTo>
                        <a:pt x="1925" y="1730"/>
                        <a:pt x="1930" y="1735"/>
                        <a:pt x="1936" y="1735"/>
                      </a:cubicBezTo>
                      <a:cubicBezTo>
                        <a:pt x="1949" y="1735"/>
                        <a:pt x="1967" y="1716"/>
                        <a:pt x="1967" y="1716"/>
                      </a:cubicBezTo>
                      <a:lnTo>
                        <a:pt x="188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43" name="Google Shape;1143;p50"/>
              <p:cNvSpPr/>
              <p:nvPr/>
            </p:nvSpPr>
            <p:spPr>
              <a:xfrm>
                <a:off x="3670500" y="3035890"/>
                <a:ext cx="331548" cy="294139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2303" extrusionOk="0">
                    <a:moveTo>
                      <a:pt x="796" y="252"/>
                    </a:moveTo>
                    <a:lnTo>
                      <a:pt x="544" y="629"/>
                    </a:lnTo>
                    <a:lnTo>
                      <a:pt x="1130" y="629"/>
                    </a:lnTo>
                    <a:lnTo>
                      <a:pt x="796" y="252"/>
                    </a:lnTo>
                    <a:close/>
                    <a:moveTo>
                      <a:pt x="1758" y="252"/>
                    </a:moveTo>
                    <a:lnTo>
                      <a:pt x="1423" y="629"/>
                    </a:lnTo>
                    <a:lnTo>
                      <a:pt x="2009" y="629"/>
                    </a:lnTo>
                    <a:lnTo>
                      <a:pt x="1758" y="252"/>
                    </a:lnTo>
                    <a:close/>
                    <a:moveTo>
                      <a:pt x="754" y="712"/>
                    </a:moveTo>
                    <a:lnTo>
                      <a:pt x="754" y="1717"/>
                    </a:lnTo>
                    <a:lnTo>
                      <a:pt x="921" y="1717"/>
                    </a:lnTo>
                    <a:lnTo>
                      <a:pt x="921" y="712"/>
                    </a:lnTo>
                    <a:close/>
                    <a:moveTo>
                      <a:pt x="1633" y="796"/>
                    </a:moveTo>
                    <a:lnTo>
                      <a:pt x="1633" y="1759"/>
                    </a:lnTo>
                    <a:lnTo>
                      <a:pt x="1800" y="1759"/>
                    </a:lnTo>
                    <a:lnTo>
                      <a:pt x="1800" y="796"/>
                    </a:lnTo>
                    <a:close/>
                    <a:moveTo>
                      <a:pt x="419" y="1842"/>
                    </a:moveTo>
                    <a:lnTo>
                      <a:pt x="419" y="1926"/>
                    </a:lnTo>
                    <a:lnTo>
                      <a:pt x="2093" y="1926"/>
                    </a:lnTo>
                    <a:lnTo>
                      <a:pt x="2093" y="1842"/>
                    </a:lnTo>
                    <a:close/>
                    <a:moveTo>
                      <a:pt x="2428" y="85"/>
                    </a:moveTo>
                    <a:lnTo>
                      <a:pt x="2428" y="2177"/>
                    </a:lnTo>
                    <a:lnTo>
                      <a:pt x="126" y="2177"/>
                    </a:lnTo>
                    <a:lnTo>
                      <a:pt x="126" y="85"/>
                    </a:lnTo>
                    <a:close/>
                    <a:moveTo>
                      <a:pt x="0" y="1"/>
                    </a:moveTo>
                    <a:lnTo>
                      <a:pt x="0" y="2303"/>
                    </a:lnTo>
                    <a:lnTo>
                      <a:pt x="2595" y="2303"/>
                    </a:lnTo>
                    <a:lnTo>
                      <a:pt x="25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4" name="Google Shape;1144;p50"/>
              <p:cNvGrpSpPr/>
              <p:nvPr/>
            </p:nvGrpSpPr>
            <p:grpSpPr>
              <a:xfrm>
                <a:off x="5191438" y="1942829"/>
                <a:ext cx="331560" cy="981014"/>
                <a:chOff x="10228544" y="1770724"/>
                <a:chExt cx="225168" cy="666133"/>
              </a:xfrm>
            </p:grpSpPr>
            <p:sp>
              <p:nvSpPr>
                <p:cNvPr id="1145" name="Google Shape;1145;p50"/>
                <p:cNvSpPr/>
                <p:nvPr/>
              </p:nvSpPr>
              <p:spPr>
                <a:xfrm>
                  <a:off x="10228544" y="1770724"/>
                  <a:ext cx="225168" cy="666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6195" extrusionOk="0">
                      <a:moveTo>
                        <a:pt x="1" y="0"/>
                      </a:moveTo>
                      <a:lnTo>
                        <a:pt x="1" y="6194"/>
                      </a:lnTo>
                      <a:lnTo>
                        <a:pt x="2093" y="6194"/>
                      </a:lnTo>
                      <a:lnTo>
                        <a:pt x="209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50"/>
                <p:cNvSpPr/>
                <p:nvPr/>
              </p:nvSpPr>
              <p:spPr>
                <a:xfrm>
                  <a:off x="10251125" y="1797714"/>
                  <a:ext cx="180113" cy="60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5" h="5651" extrusionOk="0">
                      <a:moveTo>
                        <a:pt x="0" y="0"/>
                      </a:moveTo>
                      <a:lnTo>
                        <a:pt x="0" y="209"/>
                      </a:lnTo>
                      <a:lnTo>
                        <a:pt x="293" y="209"/>
                      </a:lnTo>
                      <a:lnTo>
                        <a:pt x="293" y="0"/>
                      </a:lnTo>
                      <a:close/>
                      <a:moveTo>
                        <a:pt x="1674" y="586"/>
                      </a:moveTo>
                      <a:lnTo>
                        <a:pt x="293" y="628"/>
                      </a:lnTo>
                      <a:lnTo>
                        <a:pt x="1674" y="628"/>
                      </a:lnTo>
                      <a:lnTo>
                        <a:pt x="1674" y="586"/>
                      </a:lnTo>
                      <a:close/>
                      <a:moveTo>
                        <a:pt x="293" y="795"/>
                      </a:moveTo>
                      <a:lnTo>
                        <a:pt x="293" y="963"/>
                      </a:lnTo>
                      <a:lnTo>
                        <a:pt x="293" y="1046"/>
                      </a:lnTo>
                      <a:lnTo>
                        <a:pt x="1674" y="1046"/>
                      </a:lnTo>
                      <a:lnTo>
                        <a:pt x="1674" y="963"/>
                      </a:lnTo>
                      <a:lnTo>
                        <a:pt x="1674" y="795"/>
                      </a:lnTo>
                      <a:close/>
                      <a:moveTo>
                        <a:pt x="502" y="1214"/>
                      </a:moveTo>
                      <a:lnTo>
                        <a:pt x="502" y="1339"/>
                      </a:lnTo>
                      <a:lnTo>
                        <a:pt x="1674" y="1339"/>
                      </a:lnTo>
                      <a:lnTo>
                        <a:pt x="1674" y="1214"/>
                      </a:lnTo>
                      <a:close/>
                      <a:moveTo>
                        <a:pt x="0" y="1214"/>
                      </a:moveTo>
                      <a:lnTo>
                        <a:pt x="0" y="1465"/>
                      </a:lnTo>
                      <a:lnTo>
                        <a:pt x="377" y="1465"/>
                      </a:lnTo>
                      <a:lnTo>
                        <a:pt x="377" y="1214"/>
                      </a:lnTo>
                      <a:close/>
                      <a:moveTo>
                        <a:pt x="502" y="1549"/>
                      </a:moveTo>
                      <a:lnTo>
                        <a:pt x="502" y="1591"/>
                      </a:lnTo>
                      <a:lnTo>
                        <a:pt x="1674" y="1591"/>
                      </a:lnTo>
                      <a:lnTo>
                        <a:pt x="502" y="1549"/>
                      </a:lnTo>
                      <a:close/>
                      <a:moveTo>
                        <a:pt x="0" y="1632"/>
                      </a:moveTo>
                      <a:lnTo>
                        <a:pt x="0" y="1884"/>
                      </a:lnTo>
                      <a:lnTo>
                        <a:pt x="377" y="1884"/>
                      </a:lnTo>
                      <a:lnTo>
                        <a:pt x="377" y="1632"/>
                      </a:lnTo>
                      <a:close/>
                      <a:moveTo>
                        <a:pt x="502" y="1842"/>
                      </a:moveTo>
                      <a:lnTo>
                        <a:pt x="502" y="2051"/>
                      </a:lnTo>
                      <a:lnTo>
                        <a:pt x="1674" y="2051"/>
                      </a:lnTo>
                      <a:lnTo>
                        <a:pt x="1674" y="1842"/>
                      </a:lnTo>
                      <a:close/>
                      <a:moveTo>
                        <a:pt x="0" y="2051"/>
                      </a:moveTo>
                      <a:lnTo>
                        <a:pt x="0" y="2302"/>
                      </a:lnTo>
                      <a:lnTo>
                        <a:pt x="377" y="2302"/>
                      </a:lnTo>
                      <a:lnTo>
                        <a:pt x="377" y="2051"/>
                      </a:lnTo>
                      <a:close/>
                      <a:moveTo>
                        <a:pt x="502" y="2218"/>
                      </a:moveTo>
                      <a:lnTo>
                        <a:pt x="502" y="2302"/>
                      </a:lnTo>
                      <a:lnTo>
                        <a:pt x="1674" y="2302"/>
                      </a:lnTo>
                      <a:lnTo>
                        <a:pt x="1674" y="2218"/>
                      </a:lnTo>
                      <a:close/>
                      <a:moveTo>
                        <a:pt x="502" y="2469"/>
                      </a:moveTo>
                      <a:lnTo>
                        <a:pt x="502" y="2595"/>
                      </a:lnTo>
                      <a:lnTo>
                        <a:pt x="1674" y="2595"/>
                      </a:lnTo>
                      <a:lnTo>
                        <a:pt x="1674" y="2469"/>
                      </a:lnTo>
                      <a:close/>
                      <a:moveTo>
                        <a:pt x="0" y="2469"/>
                      </a:moveTo>
                      <a:lnTo>
                        <a:pt x="0" y="2721"/>
                      </a:lnTo>
                      <a:lnTo>
                        <a:pt x="377" y="2721"/>
                      </a:lnTo>
                      <a:lnTo>
                        <a:pt x="377" y="2469"/>
                      </a:lnTo>
                      <a:close/>
                      <a:moveTo>
                        <a:pt x="502" y="2721"/>
                      </a:moveTo>
                      <a:lnTo>
                        <a:pt x="502" y="2888"/>
                      </a:lnTo>
                      <a:lnTo>
                        <a:pt x="1674" y="2888"/>
                      </a:lnTo>
                      <a:lnTo>
                        <a:pt x="1674" y="2721"/>
                      </a:lnTo>
                      <a:close/>
                      <a:moveTo>
                        <a:pt x="293" y="3055"/>
                      </a:moveTo>
                      <a:lnTo>
                        <a:pt x="293" y="3097"/>
                      </a:lnTo>
                      <a:lnTo>
                        <a:pt x="1674" y="3097"/>
                      </a:lnTo>
                      <a:lnTo>
                        <a:pt x="293" y="3055"/>
                      </a:lnTo>
                      <a:close/>
                      <a:moveTo>
                        <a:pt x="502" y="3265"/>
                      </a:moveTo>
                      <a:lnTo>
                        <a:pt x="502" y="3432"/>
                      </a:lnTo>
                      <a:lnTo>
                        <a:pt x="1674" y="3432"/>
                      </a:lnTo>
                      <a:lnTo>
                        <a:pt x="1674" y="3265"/>
                      </a:lnTo>
                      <a:close/>
                      <a:moveTo>
                        <a:pt x="0" y="3306"/>
                      </a:moveTo>
                      <a:lnTo>
                        <a:pt x="0" y="3558"/>
                      </a:lnTo>
                      <a:lnTo>
                        <a:pt x="377" y="3558"/>
                      </a:lnTo>
                      <a:lnTo>
                        <a:pt x="377" y="3306"/>
                      </a:lnTo>
                      <a:close/>
                      <a:moveTo>
                        <a:pt x="502" y="3474"/>
                      </a:moveTo>
                      <a:lnTo>
                        <a:pt x="502" y="3558"/>
                      </a:lnTo>
                      <a:lnTo>
                        <a:pt x="1674" y="3558"/>
                      </a:lnTo>
                      <a:lnTo>
                        <a:pt x="1674" y="3474"/>
                      </a:lnTo>
                      <a:close/>
                      <a:moveTo>
                        <a:pt x="0" y="3725"/>
                      </a:moveTo>
                      <a:lnTo>
                        <a:pt x="0" y="3976"/>
                      </a:lnTo>
                      <a:lnTo>
                        <a:pt x="377" y="3976"/>
                      </a:lnTo>
                      <a:lnTo>
                        <a:pt x="377" y="3725"/>
                      </a:lnTo>
                      <a:close/>
                      <a:moveTo>
                        <a:pt x="502" y="3851"/>
                      </a:moveTo>
                      <a:lnTo>
                        <a:pt x="502" y="3976"/>
                      </a:lnTo>
                      <a:lnTo>
                        <a:pt x="1674" y="3976"/>
                      </a:lnTo>
                      <a:lnTo>
                        <a:pt x="1674" y="3851"/>
                      </a:lnTo>
                      <a:close/>
                      <a:moveTo>
                        <a:pt x="502" y="4143"/>
                      </a:moveTo>
                      <a:lnTo>
                        <a:pt x="502" y="4269"/>
                      </a:lnTo>
                      <a:lnTo>
                        <a:pt x="1674" y="4269"/>
                      </a:lnTo>
                      <a:lnTo>
                        <a:pt x="1674" y="4143"/>
                      </a:lnTo>
                      <a:close/>
                      <a:moveTo>
                        <a:pt x="0" y="4143"/>
                      </a:moveTo>
                      <a:lnTo>
                        <a:pt x="0" y="4395"/>
                      </a:lnTo>
                      <a:lnTo>
                        <a:pt x="377" y="4395"/>
                      </a:lnTo>
                      <a:lnTo>
                        <a:pt x="377" y="4143"/>
                      </a:lnTo>
                      <a:close/>
                      <a:moveTo>
                        <a:pt x="502" y="4478"/>
                      </a:moveTo>
                      <a:lnTo>
                        <a:pt x="502" y="4688"/>
                      </a:lnTo>
                      <a:lnTo>
                        <a:pt x="1674" y="4688"/>
                      </a:lnTo>
                      <a:lnTo>
                        <a:pt x="1674" y="4478"/>
                      </a:lnTo>
                      <a:close/>
                      <a:moveTo>
                        <a:pt x="0" y="4562"/>
                      </a:moveTo>
                      <a:lnTo>
                        <a:pt x="0" y="4813"/>
                      </a:lnTo>
                      <a:lnTo>
                        <a:pt x="377" y="4813"/>
                      </a:lnTo>
                      <a:lnTo>
                        <a:pt x="377" y="4562"/>
                      </a:lnTo>
                      <a:close/>
                      <a:moveTo>
                        <a:pt x="293" y="4939"/>
                      </a:moveTo>
                      <a:lnTo>
                        <a:pt x="293" y="5106"/>
                      </a:lnTo>
                      <a:lnTo>
                        <a:pt x="1674" y="5106"/>
                      </a:lnTo>
                      <a:lnTo>
                        <a:pt x="1674" y="4939"/>
                      </a:lnTo>
                      <a:close/>
                      <a:moveTo>
                        <a:pt x="293" y="5232"/>
                      </a:moveTo>
                      <a:lnTo>
                        <a:pt x="293" y="5357"/>
                      </a:lnTo>
                      <a:lnTo>
                        <a:pt x="1674" y="5357"/>
                      </a:lnTo>
                      <a:lnTo>
                        <a:pt x="1674" y="5232"/>
                      </a:lnTo>
                      <a:close/>
                      <a:moveTo>
                        <a:pt x="0" y="5441"/>
                      </a:moveTo>
                      <a:lnTo>
                        <a:pt x="0" y="5650"/>
                      </a:lnTo>
                      <a:lnTo>
                        <a:pt x="293" y="5650"/>
                      </a:lnTo>
                      <a:lnTo>
                        <a:pt x="293" y="544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47" name="Google Shape;1147;p50"/>
            <p:cNvGrpSpPr/>
            <p:nvPr/>
          </p:nvGrpSpPr>
          <p:grpSpPr>
            <a:xfrm>
              <a:off x="-871775" y="3616725"/>
              <a:ext cx="7238400" cy="1047950"/>
              <a:chOff x="-871775" y="3616725"/>
              <a:chExt cx="7238400" cy="1047950"/>
            </a:xfrm>
          </p:grpSpPr>
          <p:sp>
            <p:nvSpPr>
              <p:cNvPr id="1148" name="Google Shape;1148;p50"/>
              <p:cNvSpPr/>
              <p:nvPr/>
            </p:nvSpPr>
            <p:spPr>
              <a:xfrm>
                <a:off x="-365375" y="4372475"/>
                <a:ext cx="6732000" cy="2922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9" name="Google Shape;1149;p50"/>
              <p:cNvGrpSpPr/>
              <p:nvPr/>
            </p:nvGrpSpPr>
            <p:grpSpPr>
              <a:xfrm>
                <a:off x="-871775" y="3616725"/>
                <a:ext cx="7238400" cy="439200"/>
                <a:chOff x="3438100" y="3616725"/>
                <a:chExt cx="7238400" cy="439200"/>
              </a:xfrm>
            </p:grpSpPr>
            <p:sp>
              <p:nvSpPr>
                <p:cNvPr id="1150" name="Google Shape;1150;p50"/>
                <p:cNvSpPr/>
                <p:nvPr/>
              </p:nvSpPr>
              <p:spPr>
                <a:xfrm>
                  <a:off x="3438100" y="3616725"/>
                  <a:ext cx="7238400" cy="439200"/>
                </a:xfrm>
                <a:prstGeom prst="roundRect">
                  <a:avLst>
                    <a:gd name="adj" fmla="val 50000"/>
                  </a:avLst>
                </a:prstGeom>
                <a:noFill/>
                <a:ln w="7620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50"/>
                <p:cNvSpPr/>
                <p:nvPr/>
              </p:nvSpPr>
              <p:spPr>
                <a:xfrm>
                  <a:off x="3617288" y="3690225"/>
                  <a:ext cx="292200" cy="292200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50"/>
                <p:cNvSpPr/>
                <p:nvPr/>
              </p:nvSpPr>
              <p:spPr>
                <a:xfrm>
                  <a:off x="4087846" y="3690225"/>
                  <a:ext cx="292200" cy="292200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50"/>
                <p:cNvSpPr/>
                <p:nvPr/>
              </p:nvSpPr>
              <p:spPr>
                <a:xfrm>
                  <a:off x="4558405" y="3690225"/>
                  <a:ext cx="292200" cy="292200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50"/>
                <p:cNvSpPr/>
                <p:nvPr/>
              </p:nvSpPr>
              <p:spPr>
                <a:xfrm>
                  <a:off x="5028964" y="3690225"/>
                  <a:ext cx="292200" cy="292200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50"/>
                <p:cNvSpPr/>
                <p:nvPr/>
              </p:nvSpPr>
              <p:spPr>
                <a:xfrm>
                  <a:off x="5499523" y="3690225"/>
                  <a:ext cx="292200" cy="292200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50"/>
                <p:cNvSpPr/>
                <p:nvPr/>
              </p:nvSpPr>
              <p:spPr>
                <a:xfrm>
                  <a:off x="5970082" y="3690225"/>
                  <a:ext cx="292200" cy="292200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157;p50"/>
                <p:cNvSpPr/>
                <p:nvPr/>
              </p:nvSpPr>
              <p:spPr>
                <a:xfrm>
                  <a:off x="6440641" y="3690225"/>
                  <a:ext cx="292200" cy="292200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158;p50"/>
                <p:cNvSpPr/>
                <p:nvPr/>
              </p:nvSpPr>
              <p:spPr>
                <a:xfrm>
                  <a:off x="6911200" y="3690225"/>
                  <a:ext cx="292200" cy="292200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159;p50"/>
                <p:cNvSpPr/>
                <p:nvPr/>
              </p:nvSpPr>
              <p:spPr>
                <a:xfrm>
                  <a:off x="7381759" y="3690225"/>
                  <a:ext cx="292200" cy="292200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50"/>
                <p:cNvSpPr/>
                <p:nvPr/>
              </p:nvSpPr>
              <p:spPr>
                <a:xfrm>
                  <a:off x="7852318" y="3690225"/>
                  <a:ext cx="292200" cy="292200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50"/>
                <p:cNvSpPr/>
                <p:nvPr/>
              </p:nvSpPr>
              <p:spPr>
                <a:xfrm>
                  <a:off x="8322877" y="3690225"/>
                  <a:ext cx="292200" cy="292200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2" name="Google Shape;1162;p50"/>
                <p:cNvSpPr/>
                <p:nvPr/>
              </p:nvSpPr>
              <p:spPr>
                <a:xfrm>
                  <a:off x="8793436" y="3690225"/>
                  <a:ext cx="292200" cy="292200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50"/>
                <p:cNvSpPr/>
                <p:nvPr/>
              </p:nvSpPr>
              <p:spPr>
                <a:xfrm>
                  <a:off x="9263995" y="3690225"/>
                  <a:ext cx="292200" cy="292200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1164;p50"/>
                <p:cNvSpPr/>
                <p:nvPr/>
              </p:nvSpPr>
              <p:spPr>
                <a:xfrm>
                  <a:off x="9734554" y="3690225"/>
                  <a:ext cx="292200" cy="292200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1165;p50"/>
                <p:cNvSpPr/>
                <p:nvPr/>
              </p:nvSpPr>
              <p:spPr>
                <a:xfrm>
                  <a:off x="10205113" y="3690225"/>
                  <a:ext cx="292200" cy="292200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50"/>
                <p:cNvSpPr/>
                <p:nvPr/>
              </p:nvSpPr>
              <p:spPr>
                <a:xfrm>
                  <a:off x="3698900" y="3771818"/>
                  <a:ext cx="129000" cy="129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50"/>
                <p:cNvSpPr/>
                <p:nvPr/>
              </p:nvSpPr>
              <p:spPr>
                <a:xfrm>
                  <a:off x="4169458" y="3771818"/>
                  <a:ext cx="129000" cy="129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1168;p50"/>
                <p:cNvSpPr/>
                <p:nvPr/>
              </p:nvSpPr>
              <p:spPr>
                <a:xfrm>
                  <a:off x="5110574" y="3771818"/>
                  <a:ext cx="129000" cy="129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1169;p50"/>
                <p:cNvSpPr/>
                <p:nvPr/>
              </p:nvSpPr>
              <p:spPr>
                <a:xfrm>
                  <a:off x="4640016" y="3771818"/>
                  <a:ext cx="129000" cy="129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50"/>
                <p:cNvSpPr/>
                <p:nvPr/>
              </p:nvSpPr>
              <p:spPr>
                <a:xfrm>
                  <a:off x="5581132" y="3771818"/>
                  <a:ext cx="129000" cy="129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50"/>
                <p:cNvSpPr/>
                <p:nvPr/>
              </p:nvSpPr>
              <p:spPr>
                <a:xfrm>
                  <a:off x="6051690" y="3771818"/>
                  <a:ext cx="129000" cy="129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50"/>
                <p:cNvSpPr/>
                <p:nvPr/>
              </p:nvSpPr>
              <p:spPr>
                <a:xfrm>
                  <a:off x="6522248" y="3771818"/>
                  <a:ext cx="129000" cy="129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50"/>
                <p:cNvSpPr/>
                <p:nvPr/>
              </p:nvSpPr>
              <p:spPr>
                <a:xfrm>
                  <a:off x="6992806" y="3771818"/>
                  <a:ext cx="129000" cy="129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4" name="Google Shape;1174;p50"/>
                <p:cNvSpPr/>
                <p:nvPr/>
              </p:nvSpPr>
              <p:spPr>
                <a:xfrm>
                  <a:off x="7463364" y="3771818"/>
                  <a:ext cx="129000" cy="129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5" name="Google Shape;1175;p50"/>
                <p:cNvSpPr/>
                <p:nvPr/>
              </p:nvSpPr>
              <p:spPr>
                <a:xfrm>
                  <a:off x="7933922" y="3771818"/>
                  <a:ext cx="129000" cy="129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6" name="Google Shape;1176;p50"/>
                <p:cNvSpPr/>
                <p:nvPr/>
              </p:nvSpPr>
              <p:spPr>
                <a:xfrm>
                  <a:off x="8404480" y="3771818"/>
                  <a:ext cx="129000" cy="129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7" name="Google Shape;1177;p50"/>
                <p:cNvSpPr/>
                <p:nvPr/>
              </p:nvSpPr>
              <p:spPr>
                <a:xfrm>
                  <a:off x="8875038" y="3771818"/>
                  <a:ext cx="129000" cy="129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8" name="Google Shape;1178;p50"/>
                <p:cNvSpPr/>
                <p:nvPr/>
              </p:nvSpPr>
              <p:spPr>
                <a:xfrm>
                  <a:off x="9345596" y="3771818"/>
                  <a:ext cx="129000" cy="129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9" name="Google Shape;1179;p50"/>
                <p:cNvSpPr/>
                <p:nvPr/>
              </p:nvSpPr>
              <p:spPr>
                <a:xfrm>
                  <a:off x="10286713" y="3771818"/>
                  <a:ext cx="129000" cy="129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0" name="Google Shape;1180;p50"/>
                <p:cNvSpPr/>
                <p:nvPr/>
              </p:nvSpPr>
              <p:spPr>
                <a:xfrm>
                  <a:off x="9816154" y="3771818"/>
                  <a:ext cx="129000" cy="129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181" name="Google Shape;1181;p50"/>
          <p:cNvSpPr txBox="1">
            <a:spLocks noGrp="1"/>
          </p:cNvSpPr>
          <p:nvPr>
            <p:ph type="title"/>
          </p:nvPr>
        </p:nvSpPr>
        <p:spPr>
          <a:xfrm>
            <a:off x="713350" y="1675575"/>
            <a:ext cx="2767800" cy="151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hand Light"/>
                <a:ea typeface="Khand Light"/>
                <a:cs typeface="Khand Light"/>
                <a:sym typeface="Khand Light"/>
              </a:rPr>
              <a:t>Problem</a:t>
            </a:r>
            <a:r>
              <a:rPr lang="en"/>
              <a:t> Statement</a:t>
            </a:r>
            <a:endParaRPr/>
          </a:p>
        </p:txBody>
      </p:sp>
      <p:sp>
        <p:nvSpPr>
          <p:cNvPr id="1182" name="Google Shape;1182;p50"/>
          <p:cNvSpPr txBox="1">
            <a:spLocks noGrp="1"/>
          </p:cNvSpPr>
          <p:nvPr>
            <p:ph type="title" idx="2"/>
          </p:nvPr>
        </p:nvSpPr>
        <p:spPr>
          <a:xfrm>
            <a:off x="4198647" y="1966638"/>
            <a:ext cx="1051500" cy="1051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183" name="Google Shape;1183;p50"/>
          <p:cNvGrpSpPr/>
          <p:nvPr/>
        </p:nvGrpSpPr>
        <p:grpSpPr>
          <a:xfrm>
            <a:off x="4468160" y="465254"/>
            <a:ext cx="4514612" cy="4199410"/>
            <a:chOff x="4523609" y="822550"/>
            <a:chExt cx="4130478" cy="3842095"/>
          </a:xfrm>
        </p:grpSpPr>
        <p:sp>
          <p:nvSpPr>
            <p:cNvPr id="1184" name="Google Shape;1184;p50"/>
            <p:cNvSpPr/>
            <p:nvPr/>
          </p:nvSpPr>
          <p:spPr>
            <a:xfrm>
              <a:off x="6096587" y="4397345"/>
              <a:ext cx="2557500" cy="267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0"/>
            <p:cNvSpPr/>
            <p:nvPr/>
          </p:nvSpPr>
          <p:spPr>
            <a:xfrm flipH="1">
              <a:off x="5916431" y="822550"/>
              <a:ext cx="122321" cy="513222"/>
            </a:xfrm>
            <a:custGeom>
              <a:avLst/>
              <a:gdLst/>
              <a:ahLst/>
              <a:cxnLst/>
              <a:rect l="l" t="t" r="r" b="b"/>
              <a:pathLst>
                <a:path w="838" h="3516" extrusionOk="0">
                  <a:moveTo>
                    <a:pt x="670" y="0"/>
                  </a:moveTo>
                  <a:lnTo>
                    <a:pt x="0" y="42"/>
                  </a:lnTo>
                  <a:lnTo>
                    <a:pt x="126" y="3516"/>
                  </a:lnTo>
                  <a:lnTo>
                    <a:pt x="837" y="3516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0"/>
            <p:cNvSpPr/>
            <p:nvPr/>
          </p:nvSpPr>
          <p:spPr>
            <a:xfrm flipH="1">
              <a:off x="5966602" y="999332"/>
              <a:ext cx="377944" cy="350526"/>
            </a:xfrm>
            <a:custGeom>
              <a:avLst/>
              <a:gdLst/>
              <a:ahLst/>
              <a:cxnLst/>
              <a:rect l="l" t="t" r="r" b="b"/>
              <a:pathLst>
                <a:path w="3391" h="3145" extrusionOk="0">
                  <a:moveTo>
                    <a:pt x="1711" y="1"/>
                  </a:moveTo>
                  <a:cubicBezTo>
                    <a:pt x="1617" y="1"/>
                    <a:pt x="1521" y="10"/>
                    <a:pt x="1424" y="29"/>
                  </a:cubicBezTo>
                  <a:cubicBezTo>
                    <a:pt x="545" y="197"/>
                    <a:pt x="1" y="992"/>
                    <a:pt x="126" y="1871"/>
                  </a:cubicBezTo>
                  <a:cubicBezTo>
                    <a:pt x="278" y="2627"/>
                    <a:pt x="976" y="3144"/>
                    <a:pt x="1727" y="3144"/>
                  </a:cubicBezTo>
                  <a:cubicBezTo>
                    <a:pt x="1807" y="3144"/>
                    <a:pt x="1887" y="3138"/>
                    <a:pt x="1968" y="3126"/>
                  </a:cubicBezTo>
                  <a:cubicBezTo>
                    <a:pt x="2847" y="2959"/>
                    <a:pt x="3391" y="2122"/>
                    <a:pt x="3223" y="1285"/>
                  </a:cubicBezTo>
                  <a:cubicBezTo>
                    <a:pt x="3075" y="545"/>
                    <a:pt x="2436" y="1"/>
                    <a:pt x="17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0"/>
            <p:cNvSpPr/>
            <p:nvPr/>
          </p:nvSpPr>
          <p:spPr>
            <a:xfrm flipH="1">
              <a:off x="7034787" y="1849734"/>
              <a:ext cx="909696" cy="1368556"/>
            </a:xfrm>
            <a:custGeom>
              <a:avLst/>
              <a:gdLst/>
              <a:ahLst/>
              <a:cxnLst/>
              <a:rect l="l" t="t" r="r" b="b"/>
              <a:pathLst>
                <a:path w="8162" h="12279" extrusionOk="0">
                  <a:moveTo>
                    <a:pt x="1726" y="0"/>
                  </a:moveTo>
                  <a:cubicBezTo>
                    <a:pt x="1466" y="0"/>
                    <a:pt x="1204" y="233"/>
                    <a:pt x="1131" y="560"/>
                  </a:cubicBezTo>
                  <a:cubicBezTo>
                    <a:pt x="1" y="5582"/>
                    <a:pt x="2847" y="10688"/>
                    <a:pt x="7827" y="12279"/>
                  </a:cubicBezTo>
                  <a:cubicBezTo>
                    <a:pt x="7953" y="11902"/>
                    <a:pt x="8036" y="11567"/>
                    <a:pt x="8162" y="11232"/>
                  </a:cubicBezTo>
                  <a:cubicBezTo>
                    <a:pt x="3768" y="9851"/>
                    <a:pt x="1173" y="5248"/>
                    <a:pt x="2219" y="811"/>
                  </a:cubicBezTo>
                  <a:cubicBezTo>
                    <a:pt x="2345" y="435"/>
                    <a:pt x="2177" y="142"/>
                    <a:pt x="1842" y="16"/>
                  </a:cubicBezTo>
                  <a:cubicBezTo>
                    <a:pt x="1804" y="5"/>
                    <a:pt x="1765" y="0"/>
                    <a:pt x="17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0"/>
            <p:cNvSpPr/>
            <p:nvPr/>
          </p:nvSpPr>
          <p:spPr>
            <a:xfrm flipH="1">
              <a:off x="6031915" y="1065313"/>
              <a:ext cx="1320073" cy="744296"/>
            </a:xfrm>
            <a:custGeom>
              <a:avLst/>
              <a:gdLst/>
              <a:ahLst/>
              <a:cxnLst/>
              <a:rect l="l" t="t" r="r" b="b"/>
              <a:pathLst>
                <a:path w="11844" h="6678" extrusionOk="0">
                  <a:moveTo>
                    <a:pt x="10766" y="0"/>
                  </a:moveTo>
                  <a:cubicBezTo>
                    <a:pt x="10612" y="0"/>
                    <a:pt x="10452" y="35"/>
                    <a:pt x="10295" y="107"/>
                  </a:cubicBezTo>
                  <a:lnTo>
                    <a:pt x="0" y="4920"/>
                  </a:lnTo>
                  <a:lnTo>
                    <a:pt x="837" y="6678"/>
                  </a:lnTo>
                  <a:lnTo>
                    <a:pt x="11132" y="1865"/>
                  </a:lnTo>
                  <a:cubicBezTo>
                    <a:pt x="11635" y="1655"/>
                    <a:pt x="11844" y="1111"/>
                    <a:pt x="11635" y="567"/>
                  </a:cubicBezTo>
                  <a:cubicBezTo>
                    <a:pt x="11486" y="210"/>
                    <a:pt x="11146" y="0"/>
                    <a:pt x="107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0"/>
            <p:cNvSpPr/>
            <p:nvPr/>
          </p:nvSpPr>
          <p:spPr>
            <a:xfrm flipH="1">
              <a:off x="7039356" y="1538997"/>
              <a:ext cx="779182" cy="436681"/>
            </a:xfrm>
            <a:custGeom>
              <a:avLst/>
              <a:gdLst/>
              <a:ahLst/>
              <a:cxnLst/>
              <a:rect l="l" t="t" r="r" b="b"/>
              <a:pathLst>
                <a:path w="6991" h="3918" extrusionOk="0">
                  <a:moveTo>
                    <a:pt x="6530" y="0"/>
                  </a:moveTo>
                  <a:lnTo>
                    <a:pt x="419" y="2804"/>
                  </a:lnTo>
                  <a:cubicBezTo>
                    <a:pt x="168" y="2972"/>
                    <a:pt x="1" y="3265"/>
                    <a:pt x="85" y="3599"/>
                  </a:cubicBezTo>
                  <a:cubicBezTo>
                    <a:pt x="205" y="3780"/>
                    <a:pt x="413" y="3918"/>
                    <a:pt x="629" y="3918"/>
                  </a:cubicBezTo>
                  <a:cubicBezTo>
                    <a:pt x="713" y="3918"/>
                    <a:pt x="798" y="3897"/>
                    <a:pt x="880" y="3851"/>
                  </a:cubicBezTo>
                  <a:lnTo>
                    <a:pt x="6990" y="1046"/>
                  </a:lnTo>
                  <a:lnTo>
                    <a:pt x="65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0"/>
            <p:cNvSpPr/>
            <p:nvPr/>
          </p:nvSpPr>
          <p:spPr>
            <a:xfrm flipH="1">
              <a:off x="4523609" y="1274606"/>
              <a:ext cx="1545650" cy="171220"/>
            </a:xfrm>
            <a:custGeom>
              <a:avLst/>
              <a:gdLst/>
              <a:ahLst/>
              <a:cxnLst/>
              <a:rect l="l" t="t" r="r" b="b"/>
              <a:pathLst>
                <a:path w="10589" h="1173" extrusionOk="0">
                  <a:moveTo>
                    <a:pt x="10589" y="0"/>
                  </a:moveTo>
                  <a:lnTo>
                    <a:pt x="0" y="461"/>
                  </a:lnTo>
                  <a:lnTo>
                    <a:pt x="42" y="1172"/>
                  </a:lnTo>
                  <a:lnTo>
                    <a:pt x="8789" y="754"/>
                  </a:lnTo>
                  <a:lnTo>
                    <a:pt x="10589" y="210"/>
                  </a:lnTo>
                  <a:lnTo>
                    <a:pt x="105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0"/>
            <p:cNvSpPr/>
            <p:nvPr/>
          </p:nvSpPr>
          <p:spPr>
            <a:xfrm flipH="1">
              <a:off x="6878527" y="3787378"/>
              <a:ext cx="993621" cy="419962"/>
            </a:xfrm>
            <a:custGeom>
              <a:avLst/>
              <a:gdLst/>
              <a:ahLst/>
              <a:cxnLst/>
              <a:rect l="l" t="t" r="r" b="b"/>
              <a:pathLst>
                <a:path w="8915" h="3768" extrusionOk="0">
                  <a:moveTo>
                    <a:pt x="628" y="1"/>
                  </a:moveTo>
                  <a:cubicBezTo>
                    <a:pt x="251" y="1"/>
                    <a:pt x="0" y="252"/>
                    <a:pt x="0" y="629"/>
                  </a:cubicBezTo>
                  <a:lnTo>
                    <a:pt x="0" y="3767"/>
                  </a:lnTo>
                  <a:lnTo>
                    <a:pt x="8915" y="3767"/>
                  </a:lnTo>
                  <a:lnTo>
                    <a:pt x="8915" y="629"/>
                  </a:lnTo>
                  <a:cubicBezTo>
                    <a:pt x="8915" y="252"/>
                    <a:pt x="8663" y="1"/>
                    <a:pt x="8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0"/>
            <p:cNvSpPr/>
            <p:nvPr/>
          </p:nvSpPr>
          <p:spPr>
            <a:xfrm flipH="1">
              <a:off x="6101797" y="1127617"/>
              <a:ext cx="107443" cy="93176"/>
            </a:xfrm>
            <a:custGeom>
              <a:avLst/>
              <a:gdLst/>
              <a:ahLst/>
              <a:cxnLst/>
              <a:rect l="l" t="t" r="r" b="b"/>
              <a:pathLst>
                <a:path w="964" h="836" extrusionOk="0">
                  <a:moveTo>
                    <a:pt x="472" y="0"/>
                  </a:moveTo>
                  <a:cubicBezTo>
                    <a:pt x="412" y="0"/>
                    <a:pt x="351" y="16"/>
                    <a:pt x="294" y="50"/>
                  </a:cubicBezTo>
                  <a:cubicBezTo>
                    <a:pt x="84" y="134"/>
                    <a:pt x="1" y="385"/>
                    <a:pt x="84" y="594"/>
                  </a:cubicBezTo>
                  <a:cubicBezTo>
                    <a:pt x="177" y="749"/>
                    <a:pt x="340" y="836"/>
                    <a:pt x="503" y="836"/>
                  </a:cubicBezTo>
                  <a:cubicBezTo>
                    <a:pt x="559" y="836"/>
                    <a:pt x="616" y="825"/>
                    <a:pt x="670" y="803"/>
                  </a:cubicBezTo>
                  <a:cubicBezTo>
                    <a:pt x="879" y="720"/>
                    <a:pt x="963" y="469"/>
                    <a:pt x="879" y="259"/>
                  </a:cubicBezTo>
                  <a:cubicBezTo>
                    <a:pt x="788" y="108"/>
                    <a:pt x="632" y="0"/>
                    <a:pt x="4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0"/>
            <p:cNvSpPr/>
            <p:nvPr/>
          </p:nvSpPr>
          <p:spPr>
            <a:xfrm flipH="1">
              <a:off x="6647592" y="4207343"/>
              <a:ext cx="1455491" cy="401238"/>
            </a:xfrm>
            <a:custGeom>
              <a:avLst/>
              <a:gdLst/>
              <a:ahLst/>
              <a:cxnLst/>
              <a:rect l="l" t="t" r="r" b="b"/>
              <a:pathLst>
                <a:path w="13059" h="3600" extrusionOk="0">
                  <a:moveTo>
                    <a:pt x="1257" y="1"/>
                  </a:moveTo>
                  <a:cubicBezTo>
                    <a:pt x="922" y="1"/>
                    <a:pt x="671" y="210"/>
                    <a:pt x="629" y="545"/>
                  </a:cubicBezTo>
                  <a:lnTo>
                    <a:pt x="1" y="3600"/>
                  </a:lnTo>
                  <a:lnTo>
                    <a:pt x="13059" y="3600"/>
                  </a:lnTo>
                  <a:lnTo>
                    <a:pt x="12431" y="545"/>
                  </a:lnTo>
                  <a:cubicBezTo>
                    <a:pt x="12389" y="210"/>
                    <a:pt x="12138" y="1"/>
                    <a:pt x="118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0"/>
            <p:cNvSpPr/>
            <p:nvPr/>
          </p:nvSpPr>
          <p:spPr>
            <a:xfrm flipH="1">
              <a:off x="6976496" y="3666004"/>
              <a:ext cx="797683" cy="121374"/>
            </a:xfrm>
            <a:custGeom>
              <a:avLst/>
              <a:gdLst/>
              <a:ahLst/>
              <a:cxnLst/>
              <a:rect l="l" t="t" r="r" b="b"/>
              <a:pathLst>
                <a:path w="7157" h="1089" extrusionOk="0">
                  <a:moveTo>
                    <a:pt x="461" y="0"/>
                  </a:moveTo>
                  <a:lnTo>
                    <a:pt x="0" y="1089"/>
                  </a:lnTo>
                  <a:lnTo>
                    <a:pt x="7157" y="1089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0"/>
            <p:cNvSpPr/>
            <p:nvPr/>
          </p:nvSpPr>
          <p:spPr>
            <a:xfrm flipH="1">
              <a:off x="6540261" y="2854389"/>
              <a:ext cx="1170946" cy="811727"/>
            </a:xfrm>
            <a:custGeom>
              <a:avLst/>
              <a:gdLst/>
              <a:ahLst/>
              <a:cxnLst/>
              <a:rect l="l" t="t" r="r" b="b"/>
              <a:pathLst>
                <a:path w="10506" h="7283" extrusionOk="0">
                  <a:moveTo>
                    <a:pt x="2219" y="0"/>
                  </a:moveTo>
                  <a:lnTo>
                    <a:pt x="2219" y="42"/>
                  </a:lnTo>
                  <a:cubicBezTo>
                    <a:pt x="2009" y="42"/>
                    <a:pt x="1884" y="210"/>
                    <a:pt x="1884" y="419"/>
                  </a:cubicBezTo>
                  <a:lnTo>
                    <a:pt x="1884" y="1005"/>
                  </a:lnTo>
                  <a:cubicBezTo>
                    <a:pt x="1884" y="1088"/>
                    <a:pt x="1926" y="1214"/>
                    <a:pt x="2009" y="1256"/>
                  </a:cubicBezTo>
                  <a:lnTo>
                    <a:pt x="3976" y="2804"/>
                  </a:lnTo>
                  <a:cubicBezTo>
                    <a:pt x="4186" y="3014"/>
                    <a:pt x="4269" y="3348"/>
                    <a:pt x="4102" y="3599"/>
                  </a:cubicBezTo>
                  <a:lnTo>
                    <a:pt x="2930" y="6152"/>
                  </a:lnTo>
                  <a:cubicBezTo>
                    <a:pt x="2805" y="6404"/>
                    <a:pt x="2595" y="6529"/>
                    <a:pt x="2344" y="6529"/>
                  </a:cubicBezTo>
                  <a:lnTo>
                    <a:pt x="628" y="6529"/>
                  </a:lnTo>
                  <a:cubicBezTo>
                    <a:pt x="252" y="6529"/>
                    <a:pt x="0" y="6780"/>
                    <a:pt x="0" y="7157"/>
                  </a:cubicBezTo>
                  <a:lnTo>
                    <a:pt x="0" y="7282"/>
                  </a:lnTo>
                  <a:lnTo>
                    <a:pt x="6153" y="7282"/>
                  </a:lnTo>
                  <a:lnTo>
                    <a:pt x="9124" y="4855"/>
                  </a:lnTo>
                  <a:cubicBezTo>
                    <a:pt x="10045" y="4185"/>
                    <a:pt x="10505" y="3139"/>
                    <a:pt x="10505" y="1967"/>
                  </a:cubicBezTo>
                  <a:lnTo>
                    <a:pt x="1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0"/>
            <p:cNvSpPr/>
            <p:nvPr/>
          </p:nvSpPr>
          <p:spPr>
            <a:xfrm flipH="1">
              <a:off x="6717586" y="1669623"/>
              <a:ext cx="853634" cy="1315503"/>
            </a:xfrm>
            <a:custGeom>
              <a:avLst/>
              <a:gdLst/>
              <a:ahLst/>
              <a:cxnLst/>
              <a:rect l="l" t="t" r="r" b="b"/>
              <a:pathLst>
                <a:path w="7659" h="11803" extrusionOk="0">
                  <a:moveTo>
                    <a:pt x="2804" y="0"/>
                  </a:moveTo>
                  <a:lnTo>
                    <a:pt x="0" y="1339"/>
                  </a:lnTo>
                  <a:lnTo>
                    <a:pt x="4855" y="11802"/>
                  </a:lnTo>
                  <a:lnTo>
                    <a:pt x="7659" y="10421"/>
                  </a:lnTo>
                  <a:lnTo>
                    <a:pt x="6780" y="5776"/>
                  </a:lnTo>
                  <a:lnTo>
                    <a:pt x="5064" y="205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0"/>
            <p:cNvSpPr/>
            <p:nvPr/>
          </p:nvSpPr>
          <p:spPr>
            <a:xfrm flipH="1">
              <a:off x="6540261" y="2504532"/>
              <a:ext cx="713869" cy="709077"/>
            </a:xfrm>
            <a:custGeom>
              <a:avLst/>
              <a:gdLst/>
              <a:ahLst/>
              <a:cxnLst/>
              <a:rect l="l" t="t" r="r" b="b"/>
              <a:pathLst>
                <a:path w="6405" h="6362" extrusionOk="0">
                  <a:moveTo>
                    <a:pt x="3182" y="0"/>
                  </a:moveTo>
                  <a:cubicBezTo>
                    <a:pt x="1424" y="0"/>
                    <a:pt x="1" y="1423"/>
                    <a:pt x="1" y="3181"/>
                  </a:cubicBezTo>
                  <a:cubicBezTo>
                    <a:pt x="1" y="4939"/>
                    <a:pt x="1424" y="6362"/>
                    <a:pt x="3182" y="6362"/>
                  </a:cubicBezTo>
                  <a:cubicBezTo>
                    <a:pt x="4981" y="6362"/>
                    <a:pt x="6404" y="4939"/>
                    <a:pt x="6404" y="3181"/>
                  </a:cubicBezTo>
                  <a:cubicBezTo>
                    <a:pt x="6404" y="1423"/>
                    <a:pt x="4981" y="0"/>
                    <a:pt x="31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0"/>
            <p:cNvSpPr/>
            <p:nvPr/>
          </p:nvSpPr>
          <p:spPr>
            <a:xfrm flipH="1">
              <a:off x="6647592" y="2607182"/>
              <a:ext cx="499207" cy="503888"/>
            </a:xfrm>
            <a:custGeom>
              <a:avLst/>
              <a:gdLst/>
              <a:ahLst/>
              <a:cxnLst/>
              <a:rect l="l" t="t" r="r" b="b"/>
              <a:pathLst>
                <a:path w="4479" h="4521" extrusionOk="0">
                  <a:moveTo>
                    <a:pt x="2219" y="0"/>
                  </a:moveTo>
                  <a:cubicBezTo>
                    <a:pt x="1005" y="0"/>
                    <a:pt x="0" y="1046"/>
                    <a:pt x="0" y="2260"/>
                  </a:cubicBezTo>
                  <a:cubicBezTo>
                    <a:pt x="0" y="3516"/>
                    <a:pt x="1005" y="4520"/>
                    <a:pt x="2219" y="4520"/>
                  </a:cubicBezTo>
                  <a:cubicBezTo>
                    <a:pt x="3474" y="4520"/>
                    <a:pt x="4479" y="3516"/>
                    <a:pt x="4479" y="2260"/>
                  </a:cubicBezTo>
                  <a:cubicBezTo>
                    <a:pt x="4479" y="1046"/>
                    <a:pt x="3474" y="0"/>
                    <a:pt x="2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0"/>
            <p:cNvSpPr/>
            <p:nvPr/>
          </p:nvSpPr>
          <p:spPr>
            <a:xfrm flipH="1">
              <a:off x="7207319" y="1583133"/>
              <a:ext cx="401238" cy="350972"/>
            </a:xfrm>
            <a:custGeom>
              <a:avLst/>
              <a:gdLst/>
              <a:ahLst/>
              <a:cxnLst/>
              <a:rect l="l" t="t" r="r" b="b"/>
              <a:pathLst>
                <a:path w="3600" h="3149" extrusionOk="0">
                  <a:moveTo>
                    <a:pt x="1784" y="0"/>
                  </a:moveTo>
                  <a:cubicBezTo>
                    <a:pt x="1565" y="0"/>
                    <a:pt x="1343" y="47"/>
                    <a:pt x="1130" y="148"/>
                  </a:cubicBezTo>
                  <a:cubicBezTo>
                    <a:pt x="335" y="525"/>
                    <a:pt x="0" y="1446"/>
                    <a:pt x="377" y="2241"/>
                  </a:cubicBezTo>
                  <a:cubicBezTo>
                    <a:pt x="649" y="2815"/>
                    <a:pt x="1204" y="3149"/>
                    <a:pt x="1791" y="3149"/>
                  </a:cubicBezTo>
                  <a:cubicBezTo>
                    <a:pt x="2017" y="3149"/>
                    <a:pt x="2248" y="3099"/>
                    <a:pt x="2469" y="2994"/>
                  </a:cubicBezTo>
                  <a:cubicBezTo>
                    <a:pt x="3223" y="2617"/>
                    <a:pt x="3599" y="1697"/>
                    <a:pt x="3223" y="902"/>
                  </a:cubicBezTo>
                  <a:cubicBezTo>
                    <a:pt x="2947" y="350"/>
                    <a:pt x="2380" y="0"/>
                    <a:pt x="17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0"/>
            <p:cNvSpPr/>
            <p:nvPr/>
          </p:nvSpPr>
          <p:spPr>
            <a:xfrm flipH="1">
              <a:off x="7309969" y="1671629"/>
              <a:ext cx="200619" cy="173201"/>
            </a:xfrm>
            <a:custGeom>
              <a:avLst/>
              <a:gdLst/>
              <a:ahLst/>
              <a:cxnLst/>
              <a:rect l="l" t="t" r="r" b="b"/>
              <a:pathLst>
                <a:path w="1800" h="1554" extrusionOk="0">
                  <a:moveTo>
                    <a:pt x="894" y="1"/>
                  </a:moveTo>
                  <a:cubicBezTo>
                    <a:pt x="790" y="1"/>
                    <a:pt x="685" y="22"/>
                    <a:pt x="586" y="66"/>
                  </a:cubicBezTo>
                  <a:cubicBezTo>
                    <a:pt x="209" y="233"/>
                    <a:pt x="0" y="735"/>
                    <a:pt x="209" y="1112"/>
                  </a:cubicBezTo>
                  <a:cubicBezTo>
                    <a:pt x="333" y="1390"/>
                    <a:pt x="615" y="1554"/>
                    <a:pt x="923" y="1554"/>
                  </a:cubicBezTo>
                  <a:cubicBezTo>
                    <a:pt x="1033" y="1554"/>
                    <a:pt x="1146" y="1533"/>
                    <a:pt x="1256" y="1489"/>
                  </a:cubicBezTo>
                  <a:cubicBezTo>
                    <a:pt x="1632" y="1321"/>
                    <a:pt x="1800" y="819"/>
                    <a:pt x="1632" y="442"/>
                  </a:cubicBezTo>
                  <a:cubicBezTo>
                    <a:pt x="1478" y="165"/>
                    <a:pt x="1187" y="1"/>
                    <a:pt x="8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0"/>
            <p:cNvSpPr/>
            <p:nvPr/>
          </p:nvSpPr>
          <p:spPr>
            <a:xfrm flipH="1">
              <a:off x="7701734" y="1875703"/>
              <a:ext cx="84149" cy="69214"/>
            </a:xfrm>
            <a:custGeom>
              <a:avLst/>
              <a:gdLst/>
              <a:ahLst/>
              <a:cxnLst/>
              <a:rect l="l" t="t" r="r" b="b"/>
              <a:pathLst>
                <a:path w="755" h="621" extrusionOk="0">
                  <a:moveTo>
                    <a:pt x="390" y="1"/>
                  </a:moveTo>
                  <a:cubicBezTo>
                    <a:pt x="345" y="1"/>
                    <a:pt x="299" y="11"/>
                    <a:pt x="252" y="34"/>
                  </a:cubicBezTo>
                  <a:cubicBezTo>
                    <a:pt x="85" y="118"/>
                    <a:pt x="1" y="285"/>
                    <a:pt x="85" y="453"/>
                  </a:cubicBezTo>
                  <a:cubicBezTo>
                    <a:pt x="140" y="564"/>
                    <a:pt x="233" y="620"/>
                    <a:pt x="339" y="620"/>
                  </a:cubicBezTo>
                  <a:cubicBezTo>
                    <a:pt x="391" y="620"/>
                    <a:pt x="447" y="606"/>
                    <a:pt x="503" y="578"/>
                  </a:cubicBezTo>
                  <a:cubicBezTo>
                    <a:pt x="670" y="537"/>
                    <a:pt x="754" y="327"/>
                    <a:pt x="670" y="160"/>
                  </a:cubicBezTo>
                  <a:cubicBezTo>
                    <a:pt x="610" y="69"/>
                    <a:pt x="506" y="1"/>
                    <a:pt x="390" y="1"/>
                  </a:cubicBezTo>
                  <a:close/>
                </a:path>
              </a:pathLst>
            </a:custGeom>
            <a:solidFill>
              <a:srgbClr val="006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51"/>
          <p:cNvSpPr txBox="1">
            <a:spLocks noGrp="1"/>
          </p:cNvSpPr>
          <p:nvPr>
            <p:ph type="title"/>
          </p:nvPr>
        </p:nvSpPr>
        <p:spPr>
          <a:xfrm>
            <a:off x="713225" y="365850"/>
            <a:ext cx="6631800" cy="265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Khand Light"/>
                <a:ea typeface="Khand Light"/>
                <a:cs typeface="Khand Light"/>
                <a:sym typeface="Khand Light"/>
              </a:rPr>
              <a:t>Problem</a:t>
            </a:r>
            <a:r>
              <a:rPr lang="en"/>
              <a:t> Statement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51"/>
          <p:cNvSpPr txBox="1">
            <a:spLocks noGrp="1"/>
          </p:cNvSpPr>
          <p:nvPr>
            <p:ph type="subTitle" idx="1"/>
          </p:nvPr>
        </p:nvSpPr>
        <p:spPr>
          <a:xfrm>
            <a:off x="713225" y="2296550"/>
            <a:ext cx="6631800" cy="26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1. Manual inventory processes lead to inaccuracies, stockouts, and overstocking, impacting profitability.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2. Existing systems often lack scalability, flexibility, and real-time tracking capabilities.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3. Absence of automated alerts hinders timely decision-making and responsiveness to market demands.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4. Inefficient inventory management impedes business growth and competitiveness.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2" name="Google Shape;1212;p52"/>
          <p:cNvGrpSpPr/>
          <p:nvPr/>
        </p:nvGrpSpPr>
        <p:grpSpPr>
          <a:xfrm>
            <a:off x="6401465" y="1523136"/>
            <a:ext cx="2029314" cy="1938403"/>
            <a:chOff x="6401465" y="1523136"/>
            <a:chExt cx="2029314" cy="1938403"/>
          </a:xfrm>
        </p:grpSpPr>
        <p:grpSp>
          <p:nvGrpSpPr>
            <p:cNvPr id="1213" name="Google Shape;1213;p52"/>
            <p:cNvGrpSpPr/>
            <p:nvPr/>
          </p:nvGrpSpPr>
          <p:grpSpPr>
            <a:xfrm>
              <a:off x="6401465" y="1523136"/>
              <a:ext cx="2029314" cy="1938403"/>
              <a:chOff x="3557365" y="1464024"/>
              <a:chExt cx="2029314" cy="1938403"/>
            </a:xfrm>
          </p:grpSpPr>
          <p:grpSp>
            <p:nvGrpSpPr>
              <p:cNvPr id="1214" name="Google Shape;1214;p52"/>
              <p:cNvGrpSpPr/>
              <p:nvPr/>
            </p:nvGrpSpPr>
            <p:grpSpPr>
              <a:xfrm>
                <a:off x="3557365" y="1464024"/>
                <a:ext cx="2029314" cy="1938403"/>
                <a:chOff x="931688" y="539512"/>
                <a:chExt cx="977700" cy="933900"/>
              </a:xfrm>
            </p:grpSpPr>
            <p:sp>
              <p:nvSpPr>
                <p:cNvPr id="1215" name="Google Shape;1215;p52"/>
                <p:cNvSpPr/>
                <p:nvPr/>
              </p:nvSpPr>
              <p:spPr>
                <a:xfrm>
                  <a:off x="931688" y="539512"/>
                  <a:ext cx="977700" cy="933900"/>
                </a:xfrm>
                <a:prstGeom prst="roundRect">
                  <a:avLst>
                    <a:gd name="adj" fmla="val 1533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6" name="Google Shape;1216;p52"/>
                <p:cNvSpPr/>
                <p:nvPr/>
              </p:nvSpPr>
              <p:spPr>
                <a:xfrm rot="10800000" flipH="1">
                  <a:off x="1290890" y="1311578"/>
                  <a:ext cx="263948" cy="161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8" h="1884" extrusionOk="0">
                      <a:moveTo>
                        <a:pt x="0" y="0"/>
                      </a:moveTo>
                      <a:lnTo>
                        <a:pt x="0" y="1758"/>
                      </a:lnTo>
                      <a:lnTo>
                        <a:pt x="209" y="1758"/>
                      </a:lnTo>
                      <a:cubicBezTo>
                        <a:pt x="218" y="1750"/>
                        <a:pt x="226" y="1746"/>
                        <a:pt x="234" y="1746"/>
                      </a:cubicBezTo>
                      <a:cubicBezTo>
                        <a:pt x="266" y="1746"/>
                        <a:pt x="293" y="1800"/>
                        <a:pt x="293" y="1800"/>
                      </a:cubicBezTo>
                      <a:cubicBezTo>
                        <a:pt x="293" y="1800"/>
                        <a:pt x="377" y="1758"/>
                        <a:pt x="419" y="1758"/>
                      </a:cubicBezTo>
                      <a:cubicBezTo>
                        <a:pt x="440" y="1758"/>
                        <a:pt x="460" y="1768"/>
                        <a:pt x="487" y="1768"/>
                      </a:cubicBezTo>
                      <a:cubicBezTo>
                        <a:pt x="513" y="1768"/>
                        <a:pt x="544" y="1758"/>
                        <a:pt x="586" y="1716"/>
                      </a:cubicBezTo>
                      <a:cubicBezTo>
                        <a:pt x="614" y="1716"/>
                        <a:pt x="642" y="1735"/>
                        <a:pt x="670" y="1735"/>
                      </a:cubicBezTo>
                      <a:cubicBezTo>
                        <a:pt x="684" y="1735"/>
                        <a:pt x="698" y="1730"/>
                        <a:pt x="712" y="1716"/>
                      </a:cubicBezTo>
                      <a:cubicBezTo>
                        <a:pt x="795" y="1716"/>
                        <a:pt x="837" y="1883"/>
                        <a:pt x="837" y="1883"/>
                      </a:cubicBezTo>
                      <a:lnTo>
                        <a:pt x="1005" y="1591"/>
                      </a:lnTo>
                      <a:cubicBezTo>
                        <a:pt x="1035" y="1681"/>
                        <a:pt x="1065" y="1750"/>
                        <a:pt x="1095" y="1750"/>
                      </a:cubicBezTo>
                      <a:cubicBezTo>
                        <a:pt x="1107" y="1750"/>
                        <a:pt x="1118" y="1739"/>
                        <a:pt x="1130" y="1716"/>
                      </a:cubicBezTo>
                      <a:cubicBezTo>
                        <a:pt x="1165" y="1751"/>
                        <a:pt x="1193" y="1764"/>
                        <a:pt x="1217" y="1764"/>
                      </a:cubicBezTo>
                      <a:cubicBezTo>
                        <a:pt x="1249" y="1764"/>
                        <a:pt x="1273" y="1740"/>
                        <a:pt x="1297" y="1716"/>
                      </a:cubicBezTo>
                      <a:cubicBezTo>
                        <a:pt x="1310" y="1704"/>
                        <a:pt x="1326" y="1699"/>
                        <a:pt x="1343" y="1699"/>
                      </a:cubicBezTo>
                      <a:cubicBezTo>
                        <a:pt x="1385" y="1699"/>
                        <a:pt x="1435" y="1728"/>
                        <a:pt x="1465" y="1758"/>
                      </a:cubicBezTo>
                      <a:cubicBezTo>
                        <a:pt x="1507" y="1716"/>
                        <a:pt x="1549" y="1716"/>
                        <a:pt x="1549" y="1716"/>
                      </a:cubicBezTo>
                      <a:cubicBezTo>
                        <a:pt x="1583" y="1648"/>
                        <a:pt x="1611" y="1623"/>
                        <a:pt x="1634" y="1623"/>
                      </a:cubicBezTo>
                      <a:cubicBezTo>
                        <a:pt x="1697" y="1623"/>
                        <a:pt x="1727" y="1800"/>
                        <a:pt x="1758" y="1800"/>
                      </a:cubicBezTo>
                      <a:cubicBezTo>
                        <a:pt x="1821" y="1800"/>
                        <a:pt x="1836" y="1659"/>
                        <a:pt x="1876" y="1659"/>
                      </a:cubicBezTo>
                      <a:cubicBezTo>
                        <a:pt x="1889" y="1659"/>
                        <a:pt x="1904" y="1674"/>
                        <a:pt x="1925" y="1716"/>
                      </a:cubicBezTo>
                      <a:cubicBezTo>
                        <a:pt x="1925" y="1730"/>
                        <a:pt x="1930" y="1735"/>
                        <a:pt x="1936" y="1735"/>
                      </a:cubicBezTo>
                      <a:cubicBezTo>
                        <a:pt x="1949" y="1735"/>
                        <a:pt x="1967" y="1716"/>
                        <a:pt x="1967" y="1716"/>
                      </a:cubicBezTo>
                      <a:lnTo>
                        <a:pt x="188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17" name="Google Shape;1217;p52"/>
              <p:cNvSpPr/>
              <p:nvPr/>
            </p:nvSpPr>
            <p:spPr>
              <a:xfrm>
                <a:off x="3670500" y="3035890"/>
                <a:ext cx="331548" cy="294139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2303" extrusionOk="0">
                    <a:moveTo>
                      <a:pt x="796" y="252"/>
                    </a:moveTo>
                    <a:lnTo>
                      <a:pt x="544" y="629"/>
                    </a:lnTo>
                    <a:lnTo>
                      <a:pt x="1130" y="629"/>
                    </a:lnTo>
                    <a:lnTo>
                      <a:pt x="796" y="252"/>
                    </a:lnTo>
                    <a:close/>
                    <a:moveTo>
                      <a:pt x="1758" y="252"/>
                    </a:moveTo>
                    <a:lnTo>
                      <a:pt x="1423" y="629"/>
                    </a:lnTo>
                    <a:lnTo>
                      <a:pt x="2009" y="629"/>
                    </a:lnTo>
                    <a:lnTo>
                      <a:pt x="1758" y="252"/>
                    </a:lnTo>
                    <a:close/>
                    <a:moveTo>
                      <a:pt x="754" y="712"/>
                    </a:moveTo>
                    <a:lnTo>
                      <a:pt x="754" y="1717"/>
                    </a:lnTo>
                    <a:lnTo>
                      <a:pt x="921" y="1717"/>
                    </a:lnTo>
                    <a:lnTo>
                      <a:pt x="921" y="712"/>
                    </a:lnTo>
                    <a:close/>
                    <a:moveTo>
                      <a:pt x="1633" y="796"/>
                    </a:moveTo>
                    <a:lnTo>
                      <a:pt x="1633" y="1759"/>
                    </a:lnTo>
                    <a:lnTo>
                      <a:pt x="1800" y="1759"/>
                    </a:lnTo>
                    <a:lnTo>
                      <a:pt x="1800" y="796"/>
                    </a:lnTo>
                    <a:close/>
                    <a:moveTo>
                      <a:pt x="419" y="1842"/>
                    </a:moveTo>
                    <a:lnTo>
                      <a:pt x="419" y="1926"/>
                    </a:lnTo>
                    <a:lnTo>
                      <a:pt x="2093" y="1926"/>
                    </a:lnTo>
                    <a:lnTo>
                      <a:pt x="2093" y="1842"/>
                    </a:lnTo>
                    <a:close/>
                    <a:moveTo>
                      <a:pt x="2428" y="85"/>
                    </a:moveTo>
                    <a:lnTo>
                      <a:pt x="2428" y="2177"/>
                    </a:lnTo>
                    <a:lnTo>
                      <a:pt x="126" y="2177"/>
                    </a:lnTo>
                    <a:lnTo>
                      <a:pt x="126" y="85"/>
                    </a:lnTo>
                    <a:close/>
                    <a:moveTo>
                      <a:pt x="0" y="1"/>
                    </a:moveTo>
                    <a:lnTo>
                      <a:pt x="0" y="2303"/>
                    </a:lnTo>
                    <a:lnTo>
                      <a:pt x="2595" y="2303"/>
                    </a:lnTo>
                    <a:lnTo>
                      <a:pt x="25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18" name="Google Shape;1218;p52"/>
              <p:cNvGrpSpPr/>
              <p:nvPr/>
            </p:nvGrpSpPr>
            <p:grpSpPr>
              <a:xfrm>
                <a:off x="5191438" y="1942829"/>
                <a:ext cx="331560" cy="981014"/>
                <a:chOff x="10228544" y="1770724"/>
                <a:chExt cx="225168" cy="666133"/>
              </a:xfrm>
            </p:grpSpPr>
            <p:sp>
              <p:nvSpPr>
                <p:cNvPr id="1219" name="Google Shape;1219;p52"/>
                <p:cNvSpPr/>
                <p:nvPr/>
              </p:nvSpPr>
              <p:spPr>
                <a:xfrm>
                  <a:off x="10228544" y="1770724"/>
                  <a:ext cx="225168" cy="666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6195" extrusionOk="0">
                      <a:moveTo>
                        <a:pt x="1" y="0"/>
                      </a:moveTo>
                      <a:lnTo>
                        <a:pt x="1" y="6194"/>
                      </a:lnTo>
                      <a:lnTo>
                        <a:pt x="2093" y="6194"/>
                      </a:lnTo>
                      <a:lnTo>
                        <a:pt x="209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0" name="Google Shape;1220;p52"/>
                <p:cNvSpPr/>
                <p:nvPr/>
              </p:nvSpPr>
              <p:spPr>
                <a:xfrm>
                  <a:off x="10251125" y="1797714"/>
                  <a:ext cx="180113" cy="60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5" h="5651" extrusionOk="0">
                      <a:moveTo>
                        <a:pt x="0" y="0"/>
                      </a:moveTo>
                      <a:lnTo>
                        <a:pt x="0" y="209"/>
                      </a:lnTo>
                      <a:lnTo>
                        <a:pt x="293" y="209"/>
                      </a:lnTo>
                      <a:lnTo>
                        <a:pt x="293" y="0"/>
                      </a:lnTo>
                      <a:close/>
                      <a:moveTo>
                        <a:pt x="1674" y="586"/>
                      </a:moveTo>
                      <a:lnTo>
                        <a:pt x="293" y="628"/>
                      </a:lnTo>
                      <a:lnTo>
                        <a:pt x="1674" y="628"/>
                      </a:lnTo>
                      <a:lnTo>
                        <a:pt x="1674" y="586"/>
                      </a:lnTo>
                      <a:close/>
                      <a:moveTo>
                        <a:pt x="293" y="795"/>
                      </a:moveTo>
                      <a:lnTo>
                        <a:pt x="293" y="963"/>
                      </a:lnTo>
                      <a:lnTo>
                        <a:pt x="293" y="1046"/>
                      </a:lnTo>
                      <a:lnTo>
                        <a:pt x="1674" y="1046"/>
                      </a:lnTo>
                      <a:lnTo>
                        <a:pt x="1674" y="963"/>
                      </a:lnTo>
                      <a:lnTo>
                        <a:pt x="1674" y="795"/>
                      </a:lnTo>
                      <a:close/>
                      <a:moveTo>
                        <a:pt x="502" y="1214"/>
                      </a:moveTo>
                      <a:lnTo>
                        <a:pt x="502" y="1339"/>
                      </a:lnTo>
                      <a:lnTo>
                        <a:pt x="1674" y="1339"/>
                      </a:lnTo>
                      <a:lnTo>
                        <a:pt x="1674" y="1214"/>
                      </a:lnTo>
                      <a:close/>
                      <a:moveTo>
                        <a:pt x="0" y="1214"/>
                      </a:moveTo>
                      <a:lnTo>
                        <a:pt x="0" y="1465"/>
                      </a:lnTo>
                      <a:lnTo>
                        <a:pt x="377" y="1465"/>
                      </a:lnTo>
                      <a:lnTo>
                        <a:pt x="377" y="1214"/>
                      </a:lnTo>
                      <a:close/>
                      <a:moveTo>
                        <a:pt x="502" y="1549"/>
                      </a:moveTo>
                      <a:lnTo>
                        <a:pt x="502" y="1591"/>
                      </a:lnTo>
                      <a:lnTo>
                        <a:pt x="1674" y="1591"/>
                      </a:lnTo>
                      <a:lnTo>
                        <a:pt x="502" y="1549"/>
                      </a:lnTo>
                      <a:close/>
                      <a:moveTo>
                        <a:pt x="0" y="1632"/>
                      </a:moveTo>
                      <a:lnTo>
                        <a:pt x="0" y="1884"/>
                      </a:lnTo>
                      <a:lnTo>
                        <a:pt x="377" y="1884"/>
                      </a:lnTo>
                      <a:lnTo>
                        <a:pt x="377" y="1632"/>
                      </a:lnTo>
                      <a:close/>
                      <a:moveTo>
                        <a:pt x="502" y="1842"/>
                      </a:moveTo>
                      <a:lnTo>
                        <a:pt x="502" y="2051"/>
                      </a:lnTo>
                      <a:lnTo>
                        <a:pt x="1674" y="2051"/>
                      </a:lnTo>
                      <a:lnTo>
                        <a:pt x="1674" y="1842"/>
                      </a:lnTo>
                      <a:close/>
                      <a:moveTo>
                        <a:pt x="0" y="2051"/>
                      </a:moveTo>
                      <a:lnTo>
                        <a:pt x="0" y="2302"/>
                      </a:lnTo>
                      <a:lnTo>
                        <a:pt x="377" y="2302"/>
                      </a:lnTo>
                      <a:lnTo>
                        <a:pt x="377" y="2051"/>
                      </a:lnTo>
                      <a:close/>
                      <a:moveTo>
                        <a:pt x="502" y="2218"/>
                      </a:moveTo>
                      <a:lnTo>
                        <a:pt x="502" y="2302"/>
                      </a:lnTo>
                      <a:lnTo>
                        <a:pt x="1674" y="2302"/>
                      </a:lnTo>
                      <a:lnTo>
                        <a:pt x="1674" y="2218"/>
                      </a:lnTo>
                      <a:close/>
                      <a:moveTo>
                        <a:pt x="502" y="2469"/>
                      </a:moveTo>
                      <a:lnTo>
                        <a:pt x="502" y="2595"/>
                      </a:lnTo>
                      <a:lnTo>
                        <a:pt x="1674" y="2595"/>
                      </a:lnTo>
                      <a:lnTo>
                        <a:pt x="1674" y="2469"/>
                      </a:lnTo>
                      <a:close/>
                      <a:moveTo>
                        <a:pt x="0" y="2469"/>
                      </a:moveTo>
                      <a:lnTo>
                        <a:pt x="0" y="2721"/>
                      </a:lnTo>
                      <a:lnTo>
                        <a:pt x="377" y="2721"/>
                      </a:lnTo>
                      <a:lnTo>
                        <a:pt x="377" y="2469"/>
                      </a:lnTo>
                      <a:close/>
                      <a:moveTo>
                        <a:pt x="502" y="2721"/>
                      </a:moveTo>
                      <a:lnTo>
                        <a:pt x="502" y="2888"/>
                      </a:lnTo>
                      <a:lnTo>
                        <a:pt x="1674" y="2888"/>
                      </a:lnTo>
                      <a:lnTo>
                        <a:pt x="1674" y="2721"/>
                      </a:lnTo>
                      <a:close/>
                      <a:moveTo>
                        <a:pt x="293" y="3055"/>
                      </a:moveTo>
                      <a:lnTo>
                        <a:pt x="293" y="3097"/>
                      </a:lnTo>
                      <a:lnTo>
                        <a:pt x="1674" y="3097"/>
                      </a:lnTo>
                      <a:lnTo>
                        <a:pt x="293" y="3055"/>
                      </a:lnTo>
                      <a:close/>
                      <a:moveTo>
                        <a:pt x="502" y="3265"/>
                      </a:moveTo>
                      <a:lnTo>
                        <a:pt x="502" y="3432"/>
                      </a:lnTo>
                      <a:lnTo>
                        <a:pt x="1674" y="3432"/>
                      </a:lnTo>
                      <a:lnTo>
                        <a:pt x="1674" y="3265"/>
                      </a:lnTo>
                      <a:close/>
                      <a:moveTo>
                        <a:pt x="0" y="3306"/>
                      </a:moveTo>
                      <a:lnTo>
                        <a:pt x="0" y="3558"/>
                      </a:lnTo>
                      <a:lnTo>
                        <a:pt x="377" y="3558"/>
                      </a:lnTo>
                      <a:lnTo>
                        <a:pt x="377" y="3306"/>
                      </a:lnTo>
                      <a:close/>
                      <a:moveTo>
                        <a:pt x="502" y="3474"/>
                      </a:moveTo>
                      <a:lnTo>
                        <a:pt x="502" y="3558"/>
                      </a:lnTo>
                      <a:lnTo>
                        <a:pt x="1674" y="3558"/>
                      </a:lnTo>
                      <a:lnTo>
                        <a:pt x="1674" y="3474"/>
                      </a:lnTo>
                      <a:close/>
                      <a:moveTo>
                        <a:pt x="0" y="3725"/>
                      </a:moveTo>
                      <a:lnTo>
                        <a:pt x="0" y="3976"/>
                      </a:lnTo>
                      <a:lnTo>
                        <a:pt x="377" y="3976"/>
                      </a:lnTo>
                      <a:lnTo>
                        <a:pt x="377" y="3725"/>
                      </a:lnTo>
                      <a:close/>
                      <a:moveTo>
                        <a:pt x="502" y="3851"/>
                      </a:moveTo>
                      <a:lnTo>
                        <a:pt x="502" y="3976"/>
                      </a:lnTo>
                      <a:lnTo>
                        <a:pt x="1674" y="3976"/>
                      </a:lnTo>
                      <a:lnTo>
                        <a:pt x="1674" y="3851"/>
                      </a:lnTo>
                      <a:close/>
                      <a:moveTo>
                        <a:pt x="502" y="4143"/>
                      </a:moveTo>
                      <a:lnTo>
                        <a:pt x="502" y="4269"/>
                      </a:lnTo>
                      <a:lnTo>
                        <a:pt x="1674" y="4269"/>
                      </a:lnTo>
                      <a:lnTo>
                        <a:pt x="1674" y="4143"/>
                      </a:lnTo>
                      <a:close/>
                      <a:moveTo>
                        <a:pt x="0" y="4143"/>
                      </a:moveTo>
                      <a:lnTo>
                        <a:pt x="0" y="4395"/>
                      </a:lnTo>
                      <a:lnTo>
                        <a:pt x="377" y="4395"/>
                      </a:lnTo>
                      <a:lnTo>
                        <a:pt x="377" y="4143"/>
                      </a:lnTo>
                      <a:close/>
                      <a:moveTo>
                        <a:pt x="502" y="4478"/>
                      </a:moveTo>
                      <a:lnTo>
                        <a:pt x="502" y="4688"/>
                      </a:lnTo>
                      <a:lnTo>
                        <a:pt x="1674" y="4688"/>
                      </a:lnTo>
                      <a:lnTo>
                        <a:pt x="1674" y="4478"/>
                      </a:lnTo>
                      <a:close/>
                      <a:moveTo>
                        <a:pt x="0" y="4562"/>
                      </a:moveTo>
                      <a:lnTo>
                        <a:pt x="0" y="4813"/>
                      </a:lnTo>
                      <a:lnTo>
                        <a:pt x="377" y="4813"/>
                      </a:lnTo>
                      <a:lnTo>
                        <a:pt x="377" y="4562"/>
                      </a:lnTo>
                      <a:close/>
                      <a:moveTo>
                        <a:pt x="293" y="4939"/>
                      </a:moveTo>
                      <a:lnTo>
                        <a:pt x="293" y="5106"/>
                      </a:lnTo>
                      <a:lnTo>
                        <a:pt x="1674" y="5106"/>
                      </a:lnTo>
                      <a:lnTo>
                        <a:pt x="1674" y="4939"/>
                      </a:lnTo>
                      <a:close/>
                      <a:moveTo>
                        <a:pt x="293" y="5232"/>
                      </a:moveTo>
                      <a:lnTo>
                        <a:pt x="293" y="5357"/>
                      </a:lnTo>
                      <a:lnTo>
                        <a:pt x="1674" y="5357"/>
                      </a:lnTo>
                      <a:lnTo>
                        <a:pt x="1674" y="5232"/>
                      </a:lnTo>
                      <a:close/>
                      <a:moveTo>
                        <a:pt x="0" y="5441"/>
                      </a:moveTo>
                      <a:lnTo>
                        <a:pt x="0" y="5650"/>
                      </a:lnTo>
                      <a:lnTo>
                        <a:pt x="293" y="5650"/>
                      </a:lnTo>
                      <a:lnTo>
                        <a:pt x="293" y="544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21" name="Google Shape;1221;p52"/>
            <p:cNvSpPr/>
            <p:nvPr/>
          </p:nvSpPr>
          <p:spPr>
            <a:xfrm>
              <a:off x="7147026" y="1523163"/>
              <a:ext cx="547852" cy="335875"/>
            </a:xfrm>
            <a:custGeom>
              <a:avLst/>
              <a:gdLst/>
              <a:ahLst/>
              <a:cxnLst/>
              <a:rect l="l" t="t" r="r" b="b"/>
              <a:pathLst>
                <a:path w="1968" h="1884" extrusionOk="0">
                  <a:moveTo>
                    <a:pt x="0" y="0"/>
                  </a:moveTo>
                  <a:lnTo>
                    <a:pt x="0" y="1758"/>
                  </a:lnTo>
                  <a:lnTo>
                    <a:pt x="209" y="1758"/>
                  </a:lnTo>
                  <a:cubicBezTo>
                    <a:pt x="218" y="1750"/>
                    <a:pt x="226" y="1746"/>
                    <a:pt x="234" y="1746"/>
                  </a:cubicBezTo>
                  <a:cubicBezTo>
                    <a:pt x="266" y="1746"/>
                    <a:pt x="293" y="1800"/>
                    <a:pt x="293" y="1800"/>
                  </a:cubicBezTo>
                  <a:cubicBezTo>
                    <a:pt x="293" y="1800"/>
                    <a:pt x="377" y="1758"/>
                    <a:pt x="419" y="1758"/>
                  </a:cubicBezTo>
                  <a:cubicBezTo>
                    <a:pt x="440" y="1758"/>
                    <a:pt x="460" y="1768"/>
                    <a:pt x="487" y="1768"/>
                  </a:cubicBezTo>
                  <a:cubicBezTo>
                    <a:pt x="513" y="1768"/>
                    <a:pt x="544" y="1758"/>
                    <a:pt x="586" y="1716"/>
                  </a:cubicBezTo>
                  <a:cubicBezTo>
                    <a:pt x="614" y="1716"/>
                    <a:pt x="642" y="1735"/>
                    <a:pt x="670" y="1735"/>
                  </a:cubicBezTo>
                  <a:cubicBezTo>
                    <a:pt x="684" y="1735"/>
                    <a:pt x="698" y="1730"/>
                    <a:pt x="712" y="1716"/>
                  </a:cubicBezTo>
                  <a:cubicBezTo>
                    <a:pt x="795" y="1716"/>
                    <a:pt x="837" y="1883"/>
                    <a:pt x="837" y="1883"/>
                  </a:cubicBezTo>
                  <a:lnTo>
                    <a:pt x="1005" y="1591"/>
                  </a:lnTo>
                  <a:cubicBezTo>
                    <a:pt x="1035" y="1681"/>
                    <a:pt x="1065" y="1750"/>
                    <a:pt x="1095" y="1750"/>
                  </a:cubicBezTo>
                  <a:cubicBezTo>
                    <a:pt x="1107" y="1750"/>
                    <a:pt x="1118" y="1739"/>
                    <a:pt x="1130" y="1716"/>
                  </a:cubicBezTo>
                  <a:cubicBezTo>
                    <a:pt x="1165" y="1751"/>
                    <a:pt x="1193" y="1764"/>
                    <a:pt x="1217" y="1764"/>
                  </a:cubicBezTo>
                  <a:cubicBezTo>
                    <a:pt x="1249" y="1764"/>
                    <a:pt x="1273" y="1740"/>
                    <a:pt x="1297" y="1716"/>
                  </a:cubicBezTo>
                  <a:cubicBezTo>
                    <a:pt x="1310" y="1704"/>
                    <a:pt x="1326" y="1699"/>
                    <a:pt x="1343" y="1699"/>
                  </a:cubicBezTo>
                  <a:cubicBezTo>
                    <a:pt x="1385" y="1699"/>
                    <a:pt x="1435" y="1728"/>
                    <a:pt x="1465" y="1758"/>
                  </a:cubicBezTo>
                  <a:cubicBezTo>
                    <a:pt x="1507" y="1716"/>
                    <a:pt x="1549" y="1716"/>
                    <a:pt x="1549" y="1716"/>
                  </a:cubicBezTo>
                  <a:cubicBezTo>
                    <a:pt x="1583" y="1648"/>
                    <a:pt x="1611" y="1623"/>
                    <a:pt x="1634" y="1623"/>
                  </a:cubicBezTo>
                  <a:cubicBezTo>
                    <a:pt x="1697" y="1623"/>
                    <a:pt x="1727" y="1800"/>
                    <a:pt x="1758" y="1800"/>
                  </a:cubicBezTo>
                  <a:cubicBezTo>
                    <a:pt x="1821" y="1800"/>
                    <a:pt x="1836" y="1659"/>
                    <a:pt x="1876" y="1659"/>
                  </a:cubicBezTo>
                  <a:cubicBezTo>
                    <a:pt x="1889" y="1659"/>
                    <a:pt x="1904" y="1674"/>
                    <a:pt x="1925" y="1716"/>
                  </a:cubicBezTo>
                  <a:cubicBezTo>
                    <a:pt x="1925" y="1730"/>
                    <a:pt x="1930" y="1735"/>
                    <a:pt x="1936" y="1735"/>
                  </a:cubicBezTo>
                  <a:cubicBezTo>
                    <a:pt x="1949" y="1735"/>
                    <a:pt x="1967" y="1716"/>
                    <a:pt x="1967" y="1716"/>
                  </a:cubicBezTo>
                  <a:lnTo>
                    <a:pt x="18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2" name="Google Shape;1222;p52"/>
          <p:cNvSpPr txBox="1">
            <a:spLocks noGrp="1"/>
          </p:cNvSpPr>
          <p:nvPr>
            <p:ph type="title"/>
          </p:nvPr>
        </p:nvSpPr>
        <p:spPr>
          <a:xfrm>
            <a:off x="6892613" y="1966575"/>
            <a:ext cx="1047000" cy="1051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23" name="Google Shape;1223;p52"/>
          <p:cNvSpPr txBox="1">
            <a:spLocks noGrp="1"/>
          </p:cNvSpPr>
          <p:nvPr>
            <p:ph type="title" idx="2"/>
          </p:nvPr>
        </p:nvSpPr>
        <p:spPr>
          <a:xfrm>
            <a:off x="3485175" y="1665450"/>
            <a:ext cx="3525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hand Light"/>
                <a:ea typeface="Khand Light"/>
                <a:cs typeface="Khand Light"/>
                <a:sym typeface="Khand Light"/>
              </a:rPr>
              <a:t>Proposed</a:t>
            </a:r>
            <a:r>
              <a:rPr lang="en"/>
              <a:t> Solution</a:t>
            </a:r>
            <a:endParaRPr/>
          </a:p>
        </p:txBody>
      </p:sp>
      <p:grpSp>
        <p:nvGrpSpPr>
          <p:cNvPr id="1224" name="Google Shape;1224;p52"/>
          <p:cNvGrpSpPr/>
          <p:nvPr/>
        </p:nvGrpSpPr>
        <p:grpSpPr>
          <a:xfrm>
            <a:off x="2875575" y="3616725"/>
            <a:ext cx="7238400" cy="1047950"/>
            <a:chOff x="-871775" y="3616725"/>
            <a:chExt cx="7238400" cy="1047950"/>
          </a:xfrm>
        </p:grpSpPr>
        <p:sp>
          <p:nvSpPr>
            <p:cNvPr id="1225" name="Google Shape;1225;p52"/>
            <p:cNvSpPr/>
            <p:nvPr/>
          </p:nvSpPr>
          <p:spPr>
            <a:xfrm>
              <a:off x="-618575" y="4372475"/>
              <a:ext cx="6732000" cy="29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6" name="Google Shape;1226;p52"/>
            <p:cNvGrpSpPr/>
            <p:nvPr/>
          </p:nvGrpSpPr>
          <p:grpSpPr>
            <a:xfrm>
              <a:off x="-871775" y="3616725"/>
              <a:ext cx="7238400" cy="439200"/>
              <a:chOff x="3438100" y="3616725"/>
              <a:chExt cx="7238400" cy="439200"/>
            </a:xfrm>
          </p:grpSpPr>
          <p:sp>
            <p:nvSpPr>
              <p:cNvPr id="1227" name="Google Shape;1227;p52"/>
              <p:cNvSpPr/>
              <p:nvPr/>
            </p:nvSpPr>
            <p:spPr>
              <a:xfrm>
                <a:off x="3438100" y="3616725"/>
                <a:ext cx="7238400" cy="439200"/>
              </a:xfrm>
              <a:prstGeom prst="roundRect">
                <a:avLst>
                  <a:gd name="adj" fmla="val 50000"/>
                </a:avLst>
              </a:prstGeom>
              <a:noFill/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52"/>
              <p:cNvSpPr/>
              <p:nvPr/>
            </p:nvSpPr>
            <p:spPr>
              <a:xfrm>
                <a:off x="3617288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52"/>
              <p:cNvSpPr/>
              <p:nvPr/>
            </p:nvSpPr>
            <p:spPr>
              <a:xfrm>
                <a:off x="4087846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52"/>
              <p:cNvSpPr/>
              <p:nvPr/>
            </p:nvSpPr>
            <p:spPr>
              <a:xfrm>
                <a:off x="4558405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52"/>
              <p:cNvSpPr/>
              <p:nvPr/>
            </p:nvSpPr>
            <p:spPr>
              <a:xfrm>
                <a:off x="5028964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52"/>
              <p:cNvSpPr/>
              <p:nvPr/>
            </p:nvSpPr>
            <p:spPr>
              <a:xfrm>
                <a:off x="5499523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52"/>
              <p:cNvSpPr/>
              <p:nvPr/>
            </p:nvSpPr>
            <p:spPr>
              <a:xfrm>
                <a:off x="5970082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52"/>
              <p:cNvSpPr/>
              <p:nvPr/>
            </p:nvSpPr>
            <p:spPr>
              <a:xfrm>
                <a:off x="6440641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52"/>
              <p:cNvSpPr/>
              <p:nvPr/>
            </p:nvSpPr>
            <p:spPr>
              <a:xfrm>
                <a:off x="6911200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52"/>
              <p:cNvSpPr/>
              <p:nvPr/>
            </p:nvSpPr>
            <p:spPr>
              <a:xfrm>
                <a:off x="7381759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52"/>
              <p:cNvSpPr/>
              <p:nvPr/>
            </p:nvSpPr>
            <p:spPr>
              <a:xfrm>
                <a:off x="7852318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52"/>
              <p:cNvSpPr/>
              <p:nvPr/>
            </p:nvSpPr>
            <p:spPr>
              <a:xfrm>
                <a:off x="8322877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52"/>
              <p:cNvSpPr/>
              <p:nvPr/>
            </p:nvSpPr>
            <p:spPr>
              <a:xfrm>
                <a:off x="8793436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52"/>
              <p:cNvSpPr/>
              <p:nvPr/>
            </p:nvSpPr>
            <p:spPr>
              <a:xfrm>
                <a:off x="9263995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52"/>
              <p:cNvSpPr/>
              <p:nvPr/>
            </p:nvSpPr>
            <p:spPr>
              <a:xfrm>
                <a:off x="9734554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52"/>
              <p:cNvSpPr/>
              <p:nvPr/>
            </p:nvSpPr>
            <p:spPr>
              <a:xfrm>
                <a:off x="10205113" y="3690225"/>
                <a:ext cx="292200" cy="292200"/>
              </a:xfrm>
              <a:prstGeom prst="ellipse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52"/>
              <p:cNvSpPr/>
              <p:nvPr/>
            </p:nvSpPr>
            <p:spPr>
              <a:xfrm>
                <a:off x="3698900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52"/>
              <p:cNvSpPr/>
              <p:nvPr/>
            </p:nvSpPr>
            <p:spPr>
              <a:xfrm>
                <a:off x="4169458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52"/>
              <p:cNvSpPr/>
              <p:nvPr/>
            </p:nvSpPr>
            <p:spPr>
              <a:xfrm>
                <a:off x="5110574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52"/>
              <p:cNvSpPr/>
              <p:nvPr/>
            </p:nvSpPr>
            <p:spPr>
              <a:xfrm>
                <a:off x="4640016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52"/>
              <p:cNvSpPr/>
              <p:nvPr/>
            </p:nvSpPr>
            <p:spPr>
              <a:xfrm>
                <a:off x="5581132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52"/>
              <p:cNvSpPr/>
              <p:nvPr/>
            </p:nvSpPr>
            <p:spPr>
              <a:xfrm>
                <a:off x="6051690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52"/>
              <p:cNvSpPr/>
              <p:nvPr/>
            </p:nvSpPr>
            <p:spPr>
              <a:xfrm>
                <a:off x="6522248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52"/>
              <p:cNvSpPr/>
              <p:nvPr/>
            </p:nvSpPr>
            <p:spPr>
              <a:xfrm>
                <a:off x="6992806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52"/>
              <p:cNvSpPr/>
              <p:nvPr/>
            </p:nvSpPr>
            <p:spPr>
              <a:xfrm>
                <a:off x="7463364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52"/>
              <p:cNvSpPr/>
              <p:nvPr/>
            </p:nvSpPr>
            <p:spPr>
              <a:xfrm>
                <a:off x="7933922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52"/>
              <p:cNvSpPr/>
              <p:nvPr/>
            </p:nvSpPr>
            <p:spPr>
              <a:xfrm>
                <a:off x="8404480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52"/>
              <p:cNvSpPr/>
              <p:nvPr/>
            </p:nvSpPr>
            <p:spPr>
              <a:xfrm>
                <a:off x="8875038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52"/>
              <p:cNvSpPr/>
              <p:nvPr/>
            </p:nvSpPr>
            <p:spPr>
              <a:xfrm>
                <a:off x="9345596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52"/>
              <p:cNvSpPr/>
              <p:nvPr/>
            </p:nvSpPr>
            <p:spPr>
              <a:xfrm>
                <a:off x="10286713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52"/>
              <p:cNvSpPr/>
              <p:nvPr/>
            </p:nvSpPr>
            <p:spPr>
              <a:xfrm>
                <a:off x="9816154" y="3771818"/>
                <a:ext cx="129000" cy="12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8" name="Google Shape;1258;p52"/>
          <p:cNvGrpSpPr/>
          <p:nvPr/>
        </p:nvGrpSpPr>
        <p:grpSpPr>
          <a:xfrm>
            <a:off x="378857" y="-311654"/>
            <a:ext cx="5006085" cy="4993005"/>
            <a:chOff x="378857" y="-311654"/>
            <a:chExt cx="5006085" cy="4993005"/>
          </a:xfrm>
        </p:grpSpPr>
        <p:sp>
          <p:nvSpPr>
            <p:cNvPr id="1259" name="Google Shape;1259;p52"/>
            <p:cNvSpPr/>
            <p:nvPr/>
          </p:nvSpPr>
          <p:spPr>
            <a:xfrm>
              <a:off x="572131" y="4415067"/>
              <a:ext cx="1940948" cy="26628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0" name="Google Shape;1260;p52"/>
            <p:cNvGrpSpPr/>
            <p:nvPr/>
          </p:nvGrpSpPr>
          <p:grpSpPr>
            <a:xfrm>
              <a:off x="378857" y="-311654"/>
              <a:ext cx="5006085" cy="4868133"/>
              <a:chOff x="942852" y="-280123"/>
              <a:chExt cx="4879579" cy="4745112"/>
            </a:xfrm>
          </p:grpSpPr>
          <p:sp>
            <p:nvSpPr>
              <p:cNvPr id="1261" name="Google Shape;1261;p52"/>
              <p:cNvSpPr/>
              <p:nvPr/>
            </p:nvSpPr>
            <p:spPr>
              <a:xfrm rot="-2700050" flipH="1">
                <a:off x="4713084" y="449782"/>
                <a:ext cx="917515" cy="922630"/>
              </a:xfrm>
              <a:custGeom>
                <a:avLst/>
                <a:gdLst/>
                <a:ahLst/>
                <a:cxnLst/>
                <a:rect l="l" t="t" r="r" b="b"/>
                <a:pathLst>
                  <a:path w="7534" h="7576" extrusionOk="0">
                    <a:moveTo>
                      <a:pt x="4186" y="1"/>
                    </a:moveTo>
                    <a:lnTo>
                      <a:pt x="3097" y="43"/>
                    </a:lnTo>
                    <a:lnTo>
                      <a:pt x="3097" y="628"/>
                    </a:lnTo>
                    <a:cubicBezTo>
                      <a:pt x="2595" y="754"/>
                      <a:pt x="2135" y="963"/>
                      <a:pt x="1758" y="1214"/>
                    </a:cubicBezTo>
                    <a:lnTo>
                      <a:pt x="1340" y="796"/>
                    </a:lnTo>
                    <a:lnTo>
                      <a:pt x="628" y="1591"/>
                    </a:lnTo>
                    <a:lnTo>
                      <a:pt x="1047" y="2010"/>
                    </a:lnTo>
                    <a:cubicBezTo>
                      <a:pt x="796" y="2428"/>
                      <a:pt x="628" y="2847"/>
                      <a:pt x="586" y="3349"/>
                    </a:cubicBezTo>
                    <a:lnTo>
                      <a:pt x="0" y="3349"/>
                    </a:lnTo>
                    <a:lnTo>
                      <a:pt x="42" y="4437"/>
                    </a:lnTo>
                    <a:lnTo>
                      <a:pt x="670" y="4437"/>
                    </a:lnTo>
                    <a:cubicBezTo>
                      <a:pt x="796" y="4939"/>
                      <a:pt x="1005" y="5358"/>
                      <a:pt x="1256" y="5776"/>
                    </a:cubicBezTo>
                    <a:lnTo>
                      <a:pt x="837" y="6237"/>
                    </a:lnTo>
                    <a:lnTo>
                      <a:pt x="1633" y="6948"/>
                    </a:lnTo>
                    <a:lnTo>
                      <a:pt x="2051" y="6488"/>
                    </a:lnTo>
                    <a:cubicBezTo>
                      <a:pt x="2386" y="6739"/>
                      <a:pt x="2888" y="6906"/>
                      <a:pt x="3349" y="6948"/>
                    </a:cubicBezTo>
                    <a:lnTo>
                      <a:pt x="3349" y="7576"/>
                    </a:lnTo>
                    <a:lnTo>
                      <a:pt x="4437" y="7534"/>
                    </a:lnTo>
                    <a:lnTo>
                      <a:pt x="4437" y="6906"/>
                    </a:lnTo>
                    <a:cubicBezTo>
                      <a:pt x="4897" y="6822"/>
                      <a:pt x="5316" y="6613"/>
                      <a:pt x="5734" y="6362"/>
                    </a:cubicBezTo>
                    <a:lnTo>
                      <a:pt x="6236" y="6781"/>
                    </a:lnTo>
                    <a:lnTo>
                      <a:pt x="6948" y="5985"/>
                    </a:lnTo>
                    <a:lnTo>
                      <a:pt x="6487" y="5567"/>
                    </a:lnTo>
                    <a:cubicBezTo>
                      <a:pt x="6738" y="5190"/>
                      <a:pt x="6906" y="4730"/>
                      <a:pt x="6948" y="4270"/>
                    </a:cubicBezTo>
                    <a:lnTo>
                      <a:pt x="7534" y="4270"/>
                    </a:lnTo>
                    <a:lnTo>
                      <a:pt x="7492" y="3140"/>
                    </a:lnTo>
                    <a:lnTo>
                      <a:pt x="6906" y="3140"/>
                    </a:lnTo>
                    <a:cubicBezTo>
                      <a:pt x="6780" y="2679"/>
                      <a:pt x="6571" y="2219"/>
                      <a:pt x="6320" y="1842"/>
                    </a:cubicBezTo>
                    <a:lnTo>
                      <a:pt x="6738" y="1424"/>
                    </a:lnTo>
                    <a:lnTo>
                      <a:pt x="5943" y="670"/>
                    </a:lnTo>
                    <a:lnTo>
                      <a:pt x="5525" y="1089"/>
                    </a:lnTo>
                    <a:cubicBezTo>
                      <a:pt x="5106" y="838"/>
                      <a:pt x="4688" y="670"/>
                      <a:pt x="4186" y="587"/>
                    </a:cubicBezTo>
                    <a:lnTo>
                      <a:pt x="41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52"/>
              <p:cNvSpPr/>
              <p:nvPr/>
            </p:nvSpPr>
            <p:spPr>
              <a:xfrm rot="-2700050" flipH="1">
                <a:off x="4888359" y="632371"/>
                <a:ext cx="570920" cy="561421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4610" extrusionOk="0">
                    <a:moveTo>
                      <a:pt x="2336" y="0"/>
                    </a:moveTo>
                    <a:cubicBezTo>
                      <a:pt x="2311" y="0"/>
                      <a:pt x="2286" y="0"/>
                      <a:pt x="2260" y="1"/>
                    </a:cubicBezTo>
                    <a:cubicBezTo>
                      <a:pt x="963" y="85"/>
                      <a:pt x="0" y="1131"/>
                      <a:pt x="42" y="2387"/>
                    </a:cubicBezTo>
                    <a:cubicBezTo>
                      <a:pt x="82" y="3634"/>
                      <a:pt x="1050" y="4610"/>
                      <a:pt x="2277" y="4610"/>
                    </a:cubicBezTo>
                    <a:cubicBezTo>
                      <a:pt x="2327" y="4610"/>
                      <a:pt x="2377" y="4608"/>
                      <a:pt x="2428" y="4605"/>
                    </a:cubicBezTo>
                    <a:cubicBezTo>
                      <a:pt x="3683" y="4563"/>
                      <a:pt x="4688" y="3517"/>
                      <a:pt x="4646" y="2219"/>
                    </a:cubicBezTo>
                    <a:cubicBezTo>
                      <a:pt x="4605" y="989"/>
                      <a:pt x="3559" y="0"/>
                      <a:pt x="2336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52"/>
              <p:cNvSpPr/>
              <p:nvPr/>
            </p:nvSpPr>
            <p:spPr>
              <a:xfrm rot="-2700050" flipH="1">
                <a:off x="5171708" y="784782"/>
                <a:ext cx="86710" cy="173419"/>
              </a:xfrm>
              <a:custGeom>
                <a:avLst/>
                <a:gdLst/>
                <a:ahLst/>
                <a:cxnLst/>
                <a:rect l="l" t="t" r="r" b="b"/>
                <a:pathLst>
                  <a:path w="712" h="1424" extrusionOk="0">
                    <a:moveTo>
                      <a:pt x="711" y="1"/>
                    </a:moveTo>
                    <a:cubicBezTo>
                      <a:pt x="419" y="1"/>
                      <a:pt x="84" y="252"/>
                      <a:pt x="42" y="628"/>
                    </a:cubicBezTo>
                    <a:cubicBezTo>
                      <a:pt x="0" y="1005"/>
                      <a:pt x="209" y="1298"/>
                      <a:pt x="502" y="1424"/>
                    </a:cubicBez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52"/>
              <p:cNvSpPr/>
              <p:nvPr/>
            </p:nvSpPr>
            <p:spPr>
              <a:xfrm rot="-2700050" flipH="1">
                <a:off x="5095246" y="865859"/>
                <a:ext cx="91946" cy="173419"/>
              </a:xfrm>
              <a:custGeom>
                <a:avLst/>
                <a:gdLst/>
                <a:ahLst/>
                <a:cxnLst/>
                <a:rect l="l" t="t" r="r" b="b"/>
                <a:pathLst>
                  <a:path w="755" h="1424" extrusionOk="0">
                    <a:moveTo>
                      <a:pt x="210" y="1"/>
                    </a:moveTo>
                    <a:lnTo>
                      <a:pt x="1" y="1423"/>
                    </a:lnTo>
                    <a:cubicBezTo>
                      <a:pt x="378" y="1423"/>
                      <a:pt x="629" y="1172"/>
                      <a:pt x="671" y="796"/>
                    </a:cubicBezTo>
                    <a:cubicBezTo>
                      <a:pt x="754" y="419"/>
                      <a:pt x="503" y="126"/>
                      <a:pt x="2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52"/>
              <p:cNvSpPr/>
              <p:nvPr/>
            </p:nvSpPr>
            <p:spPr>
              <a:xfrm rot="-2700050" flipH="1">
                <a:off x="3663226" y="-118766"/>
                <a:ext cx="851265" cy="953319"/>
              </a:xfrm>
              <a:custGeom>
                <a:avLst/>
                <a:gdLst/>
                <a:ahLst/>
                <a:cxnLst/>
                <a:rect l="l" t="t" r="r" b="b"/>
                <a:pathLst>
                  <a:path w="6990" h="7828" extrusionOk="0">
                    <a:moveTo>
                      <a:pt x="5274" y="1"/>
                    </a:moveTo>
                    <a:lnTo>
                      <a:pt x="1" y="7116"/>
                    </a:lnTo>
                    <a:lnTo>
                      <a:pt x="838" y="7827"/>
                    </a:lnTo>
                    <a:lnTo>
                      <a:pt x="6990" y="1549"/>
                    </a:lnTo>
                    <a:lnTo>
                      <a:pt x="52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52"/>
              <p:cNvSpPr/>
              <p:nvPr/>
            </p:nvSpPr>
            <p:spPr>
              <a:xfrm flipH="1">
                <a:off x="1263877" y="4215087"/>
                <a:ext cx="1610728" cy="249903"/>
              </a:xfrm>
              <a:custGeom>
                <a:avLst/>
                <a:gdLst/>
                <a:ahLst/>
                <a:cxnLst/>
                <a:rect l="l" t="t" r="r" b="b"/>
                <a:pathLst>
                  <a:path w="13226" h="2052" extrusionOk="0">
                    <a:moveTo>
                      <a:pt x="0" y="1"/>
                    </a:moveTo>
                    <a:lnTo>
                      <a:pt x="0" y="2052"/>
                    </a:lnTo>
                    <a:lnTo>
                      <a:pt x="13225" y="2052"/>
                    </a:lnTo>
                    <a:lnTo>
                      <a:pt x="1322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52"/>
              <p:cNvSpPr/>
              <p:nvPr/>
            </p:nvSpPr>
            <p:spPr>
              <a:xfrm flipH="1">
                <a:off x="1258762" y="3934860"/>
                <a:ext cx="1610728" cy="280349"/>
              </a:xfrm>
              <a:custGeom>
                <a:avLst/>
                <a:gdLst/>
                <a:ahLst/>
                <a:cxnLst/>
                <a:rect l="l" t="t" r="r" b="b"/>
                <a:pathLst>
                  <a:path w="13226" h="2302" extrusionOk="0">
                    <a:moveTo>
                      <a:pt x="837" y="0"/>
                    </a:moveTo>
                    <a:lnTo>
                      <a:pt x="0" y="2302"/>
                    </a:lnTo>
                    <a:lnTo>
                      <a:pt x="13225" y="2302"/>
                    </a:lnTo>
                    <a:lnTo>
                      <a:pt x="123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52"/>
              <p:cNvSpPr/>
              <p:nvPr/>
            </p:nvSpPr>
            <p:spPr>
              <a:xfrm flipH="1">
                <a:off x="1360696" y="3832925"/>
                <a:ext cx="1406860" cy="102056"/>
              </a:xfrm>
              <a:custGeom>
                <a:avLst/>
                <a:gdLst/>
                <a:ahLst/>
                <a:cxnLst/>
                <a:rect l="l" t="t" r="r" b="b"/>
                <a:pathLst>
                  <a:path w="11552" h="838" extrusionOk="0">
                    <a:moveTo>
                      <a:pt x="0" y="0"/>
                    </a:moveTo>
                    <a:lnTo>
                      <a:pt x="0" y="837"/>
                    </a:lnTo>
                    <a:lnTo>
                      <a:pt x="11551" y="837"/>
                    </a:lnTo>
                    <a:lnTo>
                      <a:pt x="115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52"/>
              <p:cNvSpPr/>
              <p:nvPr/>
            </p:nvSpPr>
            <p:spPr>
              <a:xfrm rot="-2700050" flipH="1">
                <a:off x="4422255" y="437883"/>
                <a:ext cx="479217" cy="560812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4605" extrusionOk="0">
                    <a:moveTo>
                      <a:pt x="84" y="1"/>
                    </a:moveTo>
                    <a:lnTo>
                      <a:pt x="0" y="922"/>
                    </a:lnTo>
                    <a:lnTo>
                      <a:pt x="3516" y="2177"/>
                    </a:lnTo>
                    <a:lnTo>
                      <a:pt x="3516" y="4605"/>
                    </a:lnTo>
                    <a:lnTo>
                      <a:pt x="3935" y="4605"/>
                    </a:lnTo>
                    <a:lnTo>
                      <a:pt x="3935" y="1591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52"/>
              <p:cNvSpPr/>
              <p:nvPr/>
            </p:nvSpPr>
            <p:spPr>
              <a:xfrm rot="-2700050" flipH="1">
                <a:off x="4751990" y="107089"/>
                <a:ext cx="479217" cy="555697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4563" extrusionOk="0">
                    <a:moveTo>
                      <a:pt x="3934" y="1"/>
                    </a:moveTo>
                    <a:lnTo>
                      <a:pt x="0" y="1591"/>
                    </a:lnTo>
                    <a:lnTo>
                      <a:pt x="0" y="4563"/>
                    </a:lnTo>
                    <a:lnTo>
                      <a:pt x="419" y="4563"/>
                    </a:lnTo>
                    <a:lnTo>
                      <a:pt x="419" y="2177"/>
                    </a:lnTo>
                    <a:lnTo>
                      <a:pt x="3850" y="922"/>
                    </a:lnTo>
                    <a:lnTo>
                      <a:pt x="39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52"/>
              <p:cNvSpPr/>
              <p:nvPr/>
            </p:nvSpPr>
            <p:spPr>
              <a:xfrm rot="-2700050" flipH="1">
                <a:off x="4696600" y="875103"/>
                <a:ext cx="45912" cy="270237"/>
              </a:xfrm>
              <a:custGeom>
                <a:avLst/>
                <a:gdLst/>
                <a:ahLst/>
                <a:cxnLst/>
                <a:rect l="l" t="t" r="r" b="b"/>
                <a:pathLst>
                  <a:path w="377" h="2219" extrusionOk="0">
                    <a:moveTo>
                      <a:pt x="0" y="0"/>
                    </a:moveTo>
                    <a:lnTo>
                      <a:pt x="0" y="2219"/>
                    </a:lnTo>
                    <a:lnTo>
                      <a:pt x="377" y="1842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52"/>
              <p:cNvSpPr/>
              <p:nvPr/>
            </p:nvSpPr>
            <p:spPr>
              <a:xfrm rot="-2700050" flipH="1">
                <a:off x="5262358" y="309285"/>
                <a:ext cx="46034" cy="270237"/>
              </a:xfrm>
              <a:custGeom>
                <a:avLst/>
                <a:gdLst/>
                <a:ahLst/>
                <a:cxnLst/>
                <a:rect l="l" t="t" r="r" b="b"/>
                <a:pathLst>
                  <a:path w="378" h="2219" extrusionOk="0">
                    <a:moveTo>
                      <a:pt x="1" y="0"/>
                    </a:moveTo>
                    <a:lnTo>
                      <a:pt x="1" y="1842"/>
                    </a:lnTo>
                    <a:lnTo>
                      <a:pt x="377" y="2219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52"/>
              <p:cNvSpPr/>
              <p:nvPr/>
            </p:nvSpPr>
            <p:spPr>
              <a:xfrm flipH="1">
                <a:off x="1834805" y="3307910"/>
                <a:ext cx="1131626" cy="525137"/>
              </a:xfrm>
              <a:custGeom>
                <a:avLst/>
                <a:gdLst/>
                <a:ahLst/>
                <a:cxnLst/>
                <a:rect l="l" t="t" r="r" b="b"/>
                <a:pathLst>
                  <a:path w="9292" h="4312" extrusionOk="0">
                    <a:moveTo>
                      <a:pt x="1" y="0"/>
                    </a:moveTo>
                    <a:lnTo>
                      <a:pt x="1633" y="4311"/>
                    </a:lnTo>
                    <a:lnTo>
                      <a:pt x="9292" y="4311"/>
                    </a:lnTo>
                    <a:lnTo>
                      <a:pt x="69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52"/>
              <p:cNvSpPr/>
              <p:nvPr/>
            </p:nvSpPr>
            <p:spPr>
              <a:xfrm flipH="1">
                <a:off x="1768554" y="173286"/>
                <a:ext cx="1998005" cy="1519024"/>
              </a:xfrm>
              <a:custGeom>
                <a:avLst/>
                <a:gdLst/>
                <a:ahLst/>
                <a:cxnLst/>
                <a:rect l="l" t="t" r="r" b="b"/>
                <a:pathLst>
                  <a:path w="16406" h="12473" extrusionOk="0">
                    <a:moveTo>
                      <a:pt x="1507" y="1"/>
                    </a:moveTo>
                    <a:lnTo>
                      <a:pt x="0" y="1717"/>
                    </a:lnTo>
                    <a:lnTo>
                      <a:pt x="12849" y="12472"/>
                    </a:lnTo>
                    <a:lnTo>
                      <a:pt x="16406" y="10087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52"/>
              <p:cNvSpPr/>
              <p:nvPr/>
            </p:nvSpPr>
            <p:spPr>
              <a:xfrm flipH="1">
                <a:off x="2125263" y="2884829"/>
                <a:ext cx="841169" cy="841169"/>
              </a:xfrm>
              <a:custGeom>
                <a:avLst/>
                <a:gdLst/>
                <a:ahLst/>
                <a:cxnLst/>
                <a:rect l="l" t="t" r="r" b="b"/>
                <a:pathLst>
                  <a:path w="6907" h="6907" extrusionOk="0">
                    <a:moveTo>
                      <a:pt x="3433" y="1"/>
                    </a:moveTo>
                    <a:cubicBezTo>
                      <a:pt x="1549" y="1"/>
                      <a:pt x="1" y="1549"/>
                      <a:pt x="1" y="3474"/>
                    </a:cubicBezTo>
                    <a:cubicBezTo>
                      <a:pt x="1" y="5400"/>
                      <a:pt x="1549" y="6906"/>
                      <a:pt x="3433" y="6906"/>
                    </a:cubicBezTo>
                    <a:cubicBezTo>
                      <a:pt x="5358" y="6906"/>
                      <a:pt x="6906" y="5400"/>
                      <a:pt x="6906" y="3474"/>
                    </a:cubicBezTo>
                    <a:cubicBezTo>
                      <a:pt x="6906" y="1549"/>
                      <a:pt x="5358" y="1"/>
                      <a:pt x="34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52"/>
              <p:cNvSpPr/>
              <p:nvPr/>
            </p:nvSpPr>
            <p:spPr>
              <a:xfrm flipH="1">
                <a:off x="1692073" y="1325285"/>
                <a:ext cx="525015" cy="520022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4270" extrusionOk="0">
                    <a:moveTo>
                      <a:pt x="2176" y="1"/>
                    </a:moveTo>
                    <a:cubicBezTo>
                      <a:pt x="963" y="1"/>
                      <a:pt x="0" y="922"/>
                      <a:pt x="0" y="2135"/>
                    </a:cubicBezTo>
                    <a:cubicBezTo>
                      <a:pt x="0" y="3307"/>
                      <a:pt x="963" y="4270"/>
                      <a:pt x="2176" y="4270"/>
                    </a:cubicBezTo>
                    <a:cubicBezTo>
                      <a:pt x="3348" y="4270"/>
                      <a:pt x="4311" y="3307"/>
                      <a:pt x="4311" y="2135"/>
                    </a:cubicBezTo>
                    <a:cubicBezTo>
                      <a:pt x="4311" y="922"/>
                      <a:pt x="3348" y="1"/>
                      <a:pt x="2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52"/>
              <p:cNvSpPr/>
              <p:nvPr/>
            </p:nvSpPr>
            <p:spPr>
              <a:xfrm flipH="1">
                <a:off x="3486088" y="161473"/>
                <a:ext cx="321269" cy="281810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2314" extrusionOk="0">
                    <a:moveTo>
                      <a:pt x="1326" y="0"/>
                    </a:moveTo>
                    <a:cubicBezTo>
                      <a:pt x="886" y="0"/>
                      <a:pt x="467" y="242"/>
                      <a:pt x="252" y="642"/>
                    </a:cubicBezTo>
                    <a:cubicBezTo>
                      <a:pt x="0" y="1228"/>
                      <a:pt x="252" y="1939"/>
                      <a:pt x="796" y="2190"/>
                    </a:cubicBezTo>
                    <a:cubicBezTo>
                      <a:pt x="962" y="2274"/>
                      <a:pt x="1140" y="2313"/>
                      <a:pt x="1313" y="2313"/>
                    </a:cubicBezTo>
                    <a:cubicBezTo>
                      <a:pt x="1749" y="2313"/>
                      <a:pt x="2165" y="2065"/>
                      <a:pt x="2344" y="1646"/>
                    </a:cubicBezTo>
                    <a:cubicBezTo>
                      <a:pt x="2637" y="1060"/>
                      <a:pt x="2386" y="391"/>
                      <a:pt x="1800" y="98"/>
                    </a:cubicBezTo>
                    <a:cubicBezTo>
                      <a:pt x="1645" y="31"/>
                      <a:pt x="1484" y="0"/>
                      <a:pt x="1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52"/>
              <p:cNvSpPr/>
              <p:nvPr/>
            </p:nvSpPr>
            <p:spPr>
              <a:xfrm flipH="1">
                <a:off x="3583029" y="243678"/>
                <a:ext cx="132624" cy="115209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946" extrusionOk="0">
                    <a:moveTo>
                      <a:pt x="549" y="0"/>
                    </a:moveTo>
                    <a:cubicBezTo>
                      <a:pt x="374" y="0"/>
                      <a:pt x="217" y="108"/>
                      <a:pt x="126" y="260"/>
                    </a:cubicBezTo>
                    <a:cubicBezTo>
                      <a:pt x="1" y="511"/>
                      <a:pt x="126" y="804"/>
                      <a:pt x="336" y="888"/>
                    </a:cubicBezTo>
                    <a:cubicBezTo>
                      <a:pt x="413" y="926"/>
                      <a:pt x="495" y="945"/>
                      <a:pt x="573" y="945"/>
                    </a:cubicBezTo>
                    <a:cubicBezTo>
                      <a:pt x="748" y="945"/>
                      <a:pt x="906" y="852"/>
                      <a:pt x="963" y="678"/>
                    </a:cubicBezTo>
                    <a:cubicBezTo>
                      <a:pt x="1089" y="427"/>
                      <a:pt x="1005" y="176"/>
                      <a:pt x="754" y="51"/>
                    </a:cubicBezTo>
                    <a:cubicBezTo>
                      <a:pt x="685" y="16"/>
                      <a:pt x="616" y="0"/>
                      <a:pt x="54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52"/>
              <p:cNvSpPr/>
              <p:nvPr/>
            </p:nvSpPr>
            <p:spPr>
              <a:xfrm flipH="1">
                <a:off x="1707296" y="1508659"/>
                <a:ext cx="1202992" cy="1870739"/>
              </a:xfrm>
              <a:custGeom>
                <a:avLst/>
                <a:gdLst/>
                <a:ahLst/>
                <a:cxnLst/>
                <a:rect l="l" t="t" r="r" b="b"/>
                <a:pathLst>
                  <a:path w="9878" h="15361" extrusionOk="0">
                    <a:moveTo>
                      <a:pt x="5818" y="1"/>
                    </a:moveTo>
                    <a:lnTo>
                      <a:pt x="0" y="13058"/>
                    </a:lnTo>
                    <a:lnTo>
                      <a:pt x="6445" y="15360"/>
                    </a:lnTo>
                    <a:lnTo>
                      <a:pt x="9877" y="1424"/>
                    </a:lnTo>
                    <a:lnTo>
                      <a:pt x="58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52"/>
              <p:cNvSpPr/>
              <p:nvPr/>
            </p:nvSpPr>
            <p:spPr>
              <a:xfrm flipH="1">
                <a:off x="942852" y="3211091"/>
                <a:ext cx="846162" cy="621956"/>
              </a:xfrm>
              <a:custGeom>
                <a:avLst/>
                <a:gdLst/>
                <a:ahLst/>
                <a:cxnLst/>
                <a:rect l="l" t="t" r="r" b="b"/>
                <a:pathLst>
                  <a:path w="6948" h="5107" extrusionOk="0">
                    <a:moveTo>
                      <a:pt x="168" y="0"/>
                    </a:moveTo>
                    <a:cubicBezTo>
                      <a:pt x="42" y="0"/>
                      <a:pt x="1" y="84"/>
                      <a:pt x="1" y="168"/>
                    </a:cubicBezTo>
                    <a:lnTo>
                      <a:pt x="1" y="4939"/>
                    </a:lnTo>
                    <a:cubicBezTo>
                      <a:pt x="1" y="5022"/>
                      <a:pt x="42" y="5106"/>
                      <a:pt x="168" y="5106"/>
                    </a:cubicBezTo>
                    <a:lnTo>
                      <a:pt x="6822" y="5106"/>
                    </a:lnTo>
                    <a:cubicBezTo>
                      <a:pt x="6906" y="5106"/>
                      <a:pt x="6948" y="5022"/>
                      <a:pt x="6948" y="4939"/>
                    </a:cubicBezTo>
                    <a:lnTo>
                      <a:pt x="6948" y="168"/>
                    </a:lnTo>
                    <a:cubicBezTo>
                      <a:pt x="6948" y="126"/>
                      <a:pt x="6864" y="0"/>
                      <a:pt x="68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52"/>
              <p:cNvSpPr/>
              <p:nvPr/>
            </p:nvSpPr>
            <p:spPr>
              <a:xfrm flipH="1">
                <a:off x="2201743" y="2966425"/>
                <a:ext cx="688207" cy="688207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1" extrusionOk="0">
                    <a:moveTo>
                      <a:pt x="2805" y="544"/>
                    </a:moveTo>
                    <a:cubicBezTo>
                      <a:pt x="4060" y="544"/>
                      <a:pt x="5065" y="1549"/>
                      <a:pt x="5065" y="2804"/>
                    </a:cubicBezTo>
                    <a:cubicBezTo>
                      <a:pt x="5065" y="4060"/>
                      <a:pt x="4060" y="5064"/>
                      <a:pt x="2805" y="5064"/>
                    </a:cubicBezTo>
                    <a:cubicBezTo>
                      <a:pt x="1549" y="5064"/>
                      <a:pt x="587" y="4060"/>
                      <a:pt x="587" y="2804"/>
                    </a:cubicBezTo>
                    <a:cubicBezTo>
                      <a:pt x="587" y="1549"/>
                      <a:pt x="1633" y="544"/>
                      <a:pt x="2805" y="544"/>
                    </a:cubicBezTo>
                    <a:close/>
                    <a:moveTo>
                      <a:pt x="2805" y="0"/>
                    </a:moveTo>
                    <a:cubicBezTo>
                      <a:pt x="1256" y="0"/>
                      <a:pt x="1" y="1256"/>
                      <a:pt x="1" y="2804"/>
                    </a:cubicBezTo>
                    <a:cubicBezTo>
                      <a:pt x="1" y="4395"/>
                      <a:pt x="1256" y="5650"/>
                      <a:pt x="2805" y="5650"/>
                    </a:cubicBezTo>
                    <a:cubicBezTo>
                      <a:pt x="4395" y="5650"/>
                      <a:pt x="5651" y="4395"/>
                      <a:pt x="5651" y="2804"/>
                    </a:cubicBezTo>
                    <a:cubicBezTo>
                      <a:pt x="5651" y="1256"/>
                      <a:pt x="4395" y="0"/>
                      <a:pt x="28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52"/>
              <p:cNvSpPr/>
              <p:nvPr/>
            </p:nvSpPr>
            <p:spPr>
              <a:xfrm flipH="1">
                <a:off x="1758324" y="1396617"/>
                <a:ext cx="392513" cy="397628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3265" extrusionOk="0">
                    <a:moveTo>
                      <a:pt x="1674" y="335"/>
                    </a:moveTo>
                    <a:cubicBezTo>
                      <a:pt x="2386" y="335"/>
                      <a:pt x="2972" y="879"/>
                      <a:pt x="2972" y="1632"/>
                    </a:cubicBezTo>
                    <a:cubicBezTo>
                      <a:pt x="2972" y="2344"/>
                      <a:pt x="2386" y="2930"/>
                      <a:pt x="1674" y="2930"/>
                    </a:cubicBezTo>
                    <a:cubicBezTo>
                      <a:pt x="921" y="2930"/>
                      <a:pt x="377" y="2344"/>
                      <a:pt x="377" y="1632"/>
                    </a:cubicBezTo>
                    <a:cubicBezTo>
                      <a:pt x="377" y="921"/>
                      <a:pt x="921" y="377"/>
                      <a:pt x="1674" y="335"/>
                    </a:cubicBezTo>
                    <a:close/>
                    <a:moveTo>
                      <a:pt x="1632" y="0"/>
                    </a:moveTo>
                    <a:cubicBezTo>
                      <a:pt x="712" y="0"/>
                      <a:pt x="0" y="753"/>
                      <a:pt x="0" y="1632"/>
                    </a:cubicBezTo>
                    <a:cubicBezTo>
                      <a:pt x="0" y="2511"/>
                      <a:pt x="712" y="3264"/>
                      <a:pt x="1632" y="3264"/>
                    </a:cubicBezTo>
                    <a:cubicBezTo>
                      <a:pt x="2511" y="3264"/>
                      <a:pt x="3223" y="2511"/>
                      <a:pt x="3223" y="1632"/>
                    </a:cubicBezTo>
                    <a:cubicBezTo>
                      <a:pt x="3223" y="753"/>
                      <a:pt x="2511" y="0"/>
                      <a:pt x="16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52"/>
              <p:cNvSpPr/>
              <p:nvPr/>
            </p:nvSpPr>
            <p:spPr>
              <a:xfrm flipH="1">
                <a:off x="1009103" y="3659625"/>
                <a:ext cx="718775" cy="66373"/>
              </a:xfrm>
              <a:custGeom>
                <a:avLst/>
                <a:gdLst/>
                <a:ahLst/>
                <a:cxnLst/>
                <a:rect l="l" t="t" r="r" b="b"/>
                <a:pathLst>
                  <a:path w="5902" h="545" extrusionOk="0">
                    <a:moveTo>
                      <a:pt x="1" y="0"/>
                    </a:moveTo>
                    <a:lnTo>
                      <a:pt x="1" y="544"/>
                    </a:lnTo>
                    <a:lnTo>
                      <a:pt x="5902" y="544"/>
                    </a:lnTo>
                    <a:lnTo>
                      <a:pt x="59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52"/>
              <p:cNvSpPr/>
              <p:nvPr/>
            </p:nvSpPr>
            <p:spPr>
              <a:xfrm flipH="1">
                <a:off x="1009103" y="3787013"/>
                <a:ext cx="718775" cy="25575"/>
              </a:xfrm>
              <a:custGeom>
                <a:avLst/>
                <a:gdLst/>
                <a:ahLst/>
                <a:cxnLst/>
                <a:rect l="l" t="t" r="r" b="b"/>
                <a:pathLst>
                  <a:path w="5902" h="210" extrusionOk="0">
                    <a:moveTo>
                      <a:pt x="1" y="0"/>
                    </a:moveTo>
                    <a:lnTo>
                      <a:pt x="1" y="210"/>
                    </a:lnTo>
                    <a:lnTo>
                      <a:pt x="5902" y="210"/>
                    </a:lnTo>
                    <a:lnTo>
                      <a:pt x="59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52"/>
              <p:cNvSpPr/>
              <p:nvPr/>
            </p:nvSpPr>
            <p:spPr>
              <a:xfrm flipH="1">
                <a:off x="1009103" y="3313025"/>
                <a:ext cx="718775" cy="66373"/>
              </a:xfrm>
              <a:custGeom>
                <a:avLst/>
                <a:gdLst/>
                <a:ahLst/>
                <a:cxnLst/>
                <a:rect l="l" t="t" r="r" b="b"/>
                <a:pathLst>
                  <a:path w="5902" h="545" extrusionOk="0">
                    <a:moveTo>
                      <a:pt x="1" y="0"/>
                    </a:moveTo>
                    <a:lnTo>
                      <a:pt x="1" y="544"/>
                    </a:lnTo>
                    <a:lnTo>
                      <a:pt x="5902" y="544"/>
                    </a:lnTo>
                    <a:lnTo>
                      <a:pt x="59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52"/>
              <p:cNvSpPr/>
              <p:nvPr/>
            </p:nvSpPr>
            <p:spPr>
              <a:xfrm flipH="1">
                <a:off x="1009103" y="3231429"/>
                <a:ext cx="718775" cy="25575"/>
              </a:xfrm>
              <a:custGeom>
                <a:avLst/>
                <a:gdLst/>
                <a:ahLst/>
                <a:cxnLst/>
                <a:rect l="l" t="t" r="r" b="b"/>
                <a:pathLst>
                  <a:path w="5902" h="210" extrusionOk="0">
                    <a:moveTo>
                      <a:pt x="1" y="1"/>
                    </a:moveTo>
                    <a:lnTo>
                      <a:pt x="1" y="210"/>
                    </a:lnTo>
                    <a:lnTo>
                      <a:pt x="5902" y="210"/>
                    </a:lnTo>
                    <a:lnTo>
                      <a:pt x="59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52"/>
              <p:cNvSpPr/>
              <p:nvPr/>
            </p:nvSpPr>
            <p:spPr>
              <a:xfrm flipH="1">
                <a:off x="1009103" y="3470980"/>
                <a:ext cx="718775" cy="107171"/>
              </a:xfrm>
              <a:custGeom>
                <a:avLst/>
                <a:gdLst/>
                <a:ahLst/>
                <a:cxnLst/>
                <a:rect l="l" t="t" r="r" b="b"/>
                <a:pathLst>
                  <a:path w="5902" h="880" extrusionOk="0">
                    <a:moveTo>
                      <a:pt x="1" y="1"/>
                    </a:moveTo>
                    <a:lnTo>
                      <a:pt x="1" y="879"/>
                    </a:lnTo>
                    <a:lnTo>
                      <a:pt x="5902" y="879"/>
                    </a:lnTo>
                    <a:lnTo>
                      <a:pt x="59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52"/>
              <p:cNvSpPr/>
              <p:nvPr/>
            </p:nvSpPr>
            <p:spPr>
              <a:xfrm rot="-2700050" flipH="1">
                <a:off x="4552171" y="289943"/>
                <a:ext cx="244784" cy="218844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1797" extrusionOk="0">
                    <a:moveTo>
                      <a:pt x="1033" y="1"/>
                    </a:moveTo>
                    <a:cubicBezTo>
                      <a:pt x="700" y="1"/>
                      <a:pt x="364" y="203"/>
                      <a:pt x="210" y="542"/>
                    </a:cubicBezTo>
                    <a:cubicBezTo>
                      <a:pt x="1" y="961"/>
                      <a:pt x="168" y="1505"/>
                      <a:pt x="629" y="1714"/>
                    </a:cubicBezTo>
                    <a:cubicBezTo>
                      <a:pt x="752" y="1770"/>
                      <a:pt x="878" y="1796"/>
                      <a:pt x="1001" y="1796"/>
                    </a:cubicBezTo>
                    <a:cubicBezTo>
                      <a:pt x="1337" y="1796"/>
                      <a:pt x="1647" y="1602"/>
                      <a:pt x="1801" y="1296"/>
                    </a:cubicBezTo>
                    <a:cubicBezTo>
                      <a:pt x="2010" y="835"/>
                      <a:pt x="1842" y="291"/>
                      <a:pt x="1382" y="82"/>
                    </a:cubicBezTo>
                    <a:cubicBezTo>
                      <a:pt x="1272" y="27"/>
                      <a:pt x="1152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52"/>
              <p:cNvSpPr/>
              <p:nvPr/>
            </p:nvSpPr>
            <p:spPr>
              <a:xfrm rot="-2700050" flipH="1">
                <a:off x="4625257" y="356334"/>
                <a:ext cx="102054" cy="89511"/>
              </a:xfrm>
              <a:custGeom>
                <a:avLst/>
                <a:gdLst/>
                <a:ahLst/>
                <a:cxnLst/>
                <a:rect l="l" t="t" r="r" b="b"/>
                <a:pathLst>
                  <a:path w="838" h="735" extrusionOk="0">
                    <a:moveTo>
                      <a:pt x="421" y="0"/>
                    </a:moveTo>
                    <a:cubicBezTo>
                      <a:pt x="274" y="0"/>
                      <a:pt x="146" y="78"/>
                      <a:pt x="85" y="201"/>
                    </a:cubicBezTo>
                    <a:cubicBezTo>
                      <a:pt x="1" y="368"/>
                      <a:pt x="85" y="577"/>
                      <a:pt x="252" y="703"/>
                    </a:cubicBezTo>
                    <a:cubicBezTo>
                      <a:pt x="306" y="724"/>
                      <a:pt x="360" y="735"/>
                      <a:pt x="412" y="735"/>
                    </a:cubicBezTo>
                    <a:cubicBezTo>
                      <a:pt x="561" y="735"/>
                      <a:pt x="692" y="649"/>
                      <a:pt x="754" y="494"/>
                    </a:cubicBezTo>
                    <a:cubicBezTo>
                      <a:pt x="838" y="326"/>
                      <a:pt x="754" y="117"/>
                      <a:pt x="587" y="33"/>
                    </a:cubicBezTo>
                    <a:cubicBezTo>
                      <a:pt x="531" y="11"/>
                      <a:pt x="475" y="0"/>
                      <a:pt x="4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53"/>
          <p:cNvSpPr txBox="1">
            <a:spLocks noGrp="1"/>
          </p:cNvSpPr>
          <p:nvPr>
            <p:ph type="title"/>
          </p:nvPr>
        </p:nvSpPr>
        <p:spPr>
          <a:xfrm>
            <a:off x="457250" y="382150"/>
            <a:ext cx="5911500" cy="151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Project Objectives</a:t>
            </a:r>
            <a:endParaRPr/>
          </a:p>
        </p:txBody>
      </p:sp>
      <p:sp>
        <p:nvSpPr>
          <p:cNvPr id="1295" name="Google Shape;1295;p53"/>
          <p:cNvSpPr txBox="1">
            <a:spLocks noGrp="1"/>
          </p:cNvSpPr>
          <p:nvPr>
            <p:ph type="subTitle" idx="1"/>
          </p:nvPr>
        </p:nvSpPr>
        <p:spPr>
          <a:xfrm>
            <a:off x="652925" y="1871700"/>
            <a:ext cx="6026700" cy="32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Real-time inventory tracking: Levels of stock, Location of stocks/warehouses.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Calibri"/>
              <a:buAutoNum type="arabicPeriod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Streamlined order processing: Order Tracking from placement to fulfillment to updates in the inventory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Calibri"/>
              <a:buAutoNum type="arabicPeriod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Alerts and notifications: Low stock level, overstocking, expiry, etc.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Calibri"/>
              <a:buAutoNum type="arabicPeriod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Reports and analysis: Reports on performance, inventory, sales, also learning trends in sales + warehousing.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Calibri"/>
              <a:buAutoNum type="arabicPeriod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UI interface and graphics/charts: Access controls and authorization, data security.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6" name="Google Shape;1296;p53"/>
          <p:cNvGrpSpPr/>
          <p:nvPr/>
        </p:nvGrpSpPr>
        <p:grpSpPr>
          <a:xfrm>
            <a:off x="6723593" y="382156"/>
            <a:ext cx="2420620" cy="1053299"/>
            <a:chOff x="6723593" y="382156"/>
            <a:chExt cx="2420620" cy="1053299"/>
          </a:xfrm>
        </p:grpSpPr>
        <p:sp>
          <p:nvSpPr>
            <p:cNvPr id="1297" name="Google Shape;1297;p53"/>
            <p:cNvSpPr/>
            <p:nvPr/>
          </p:nvSpPr>
          <p:spPr>
            <a:xfrm>
              <a:off x="6778850" y="1162456"/>
              <a:ext cx="1428000" cy="273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8" name="Google Shape;1298;p53"/>
            <p:cNvGrpSpPr/>
            <p:nvPr/>
          </p:nvGrpSpPr>
          <p:grpSpPr>
            <a:xfrm>
              <a:off x="6723593" y="382156"/>
              <a:ext cx="2420620" cy="970425"/>
              <a:chOff x="6294875" y="249324"/>
              <a:chExt cx="2849128" cy="1142214"/>
            </a:xfrm>
          </p:grpSpPr>
          <p:sp>
            <p:nvSpPr>
              <p:cNvPr id="1299" name="Google Shape;1299;p53"/>
              <p:cNvSpPr/>
              <p:nvPr/>
            </p:nvSpPr>
            <p:spPr>
              <a:xfrm>
                <a:off x="6533953" y="249324"/>
                <a:ext cx="1317951" cy="981145"/>
              </a:xfrm>
              <a:custGeom>
                <a:avLst/>
                <a:gdLst/>
                <a:ahLst/>
                <a:cxnLst/>
                <a:rect l="l" t="t" r="r" b="b"/>
                <a:pathLst>
                  <a:path w="11301" h="8413" extrusionOk="0">
                    <a:moveTo>
                      <a:pt x="210" y="0"/>
                    </a:moveTo>
                    <a:cubicBezTo>
                      <a:pt x="85" y="0"/>
                      <a:pt x="1" y="126"/>
                      <a:pt x="1" y="210"/>
                    </a:cubicBezTo>
                    <a:lnTo>
                      <a:pt x="1" y="8413"/>
                    </a:lnTo>
                    <a:lnTo>
                      <a:pt x="11301" y="8413"/>
                    </a:lnTo>
                    <a:lnTo>
                      <a:pt x="11301" y="210"/>
                    </a:lnTo>
                    <a:cubicBezTo>
                      <a:pt x="11301" y="126"/>
                      <a:pt x="11175" y="0"/>
                      <a:pt x="110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53"/>
              <p:cNvSpPr/>
              <p:nvPr/>
            </p:nvSpPr>
            <p:spPr>
              <a:xfrm>
                <a:off x="6294875" y="410382"/>
                <a:ext cx="1796220" cy="112424"/>
              </a:xfrm>
              <a:custGeom>
                <a:avLst/>
                <a:gdLst/>
                <a:ahLst/>
                <a:cxnLst/>
                <a:rect l="l" t="t" r="r" b="b"/>
                <a:pathLst>
                  <a:path w="15402" h="964" extrusionOk="0">
                    <a:moveTo>
                      <a:pt x="251" y="1"/>
                    </a:moveTo>
                    <a:cubicBezTo>
                      <a:pt x="126" y="1"/>
                      <a:pt x="0" y="84"/>
                      <a:pt x="0" y="252"/>
                    </a:cubicBezTo>
                    <a:lnTo>
                      <a:pt x="0" y="712"/>
                    </a:lnTo>
                    <a:cubicBezTo>
                      <a:pt x="0" y="879"/>
                      <a:pt x="126" y="963"/>
                      <a:pt x="251" y="963"/>
                    </a:cubicBezTo>
                    <a:lnTo>
                      <a:pt x="15108" y="963"/>
                    </a:lnTo>
                    <a:cubicBezTo>
                      <a:pt x="15276" y="963"/>
                      <a:pt x="15401" y="879"/>
                      <a:pt x="15401" y="712"/>
                    </a:cubicBezTo>
                    <a:lnTo>
                      <a:pt x="15401" y="252"/>
                    </a:lnTo>
                    <a:cubicBezTo>
                      <a:pt x="15401" y="84"/>
                      <a:pt x="15276" y="1"/>
                      <a:pt x="151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53"/>
              <p:cNvSpPr/>
              <p:nvPr/>
            </p:nvSpPr>
            <p:spPr>
              <a:xfrm>
                <a:off x="6348522" y="522691"/>
                <a:ext cx="1684029" cy="746850"/>
              </a:xfrm>
              <a:custGeom>
                <a:avLst/>
                <a:gdLst/>
                <a:ahLst/>
                <a:cxnLst/>
                <a:rect l="l" t="t" r="r" b="b"/>
                <a:pathLst>
                  <a:path w="14440" h="6404" extrusionOk="0">
                    <a:moveTo>
                      <a:pt x="7199" y="1046"/>
                    </a:moveTo>
                    <a:cubicBezTo>
                      <a:pt x="7450" y="1046"/>
                      <a:pt x="7659" y="1214"/>
                      <a:pt x="7617" y="1465"/>
                    </a:cubicBezTo>
                    <a:lnTo>
                      <a:pt x="7617" y="4939"/>
                    </a:lnTo>
                    <a:cubicBezTo>
                      <a:pt x="7617" y="5148"/>
                      <a:pt x="7450" y="5357"/>
                      <a:pt x="7199" y="5357"/>
                    </a:cubicBezTo>
                    <a:cubicBezTo>
                      <a:pt x="6990" y="5357"/>
                      <a:pt x="6780" y="5190"/>
                      <a:pt x="6780" y="4939"/>
                    </a:cubicBezTo>
                    <a:lnTo>
                      <a:pt x="6780" y="1465"/>
                    </a:lnTo>
                    <a:cubicBezTo>
                      <a:pt x="6780" y="1256"/>
                      <a:pt x="6906" y="1046"/>
                      <a:pt x="7199" y="1046"/>
                    </a:cubicBezTo>
                    <a:close/>
                    <a:moveTo>
                      <a:pt x="2930" y="1046"/>
                    </a:moveTo>
                    <a:cubicBezTo>
                      <a:pt x="3139" y="1046"/>
                      <a:pt x="3432" y="1214"/>
                      <a:pt x="3432" y="1465"/>
                    </a:cubicBezTo>
                    <a:lnTo>
                      <a:pt x="3725" y="4939"/>
                    </a:lnTo>
                    <a:cubicBezTo>
                      <a:pt x="3725" y="5148"/>
                      <a:pt x="3516" y="5399"/>
                      <a:pt x="3307" y="5399"/>
                    </a:cubicBezTo>
                    <a:cubicBezTo>
                      <a:pt x="3097" y="5399"/>
                      <a:pt x="2846" y="5232"/>
                      <a:pt x="2846" y="4980"/>
                    </a:cubicBezTo>
                    <a:lnTo>
                      <a:pt x="2512" y="1549"/>
                    </a:lnTo>
                    <a:cubicBezTo>
                      <a:pt x="2470" y="1339"/>
                      <a:pt x="2679" y="1046"/>
                      <a:pt x="2930" y="1046"/>
                    </a:cubicBezTo>
                    <a:close/>
                    <a:moveTo>
                      <a:pt x="5023" y="1046"/>
                    </a:moveTo>
                    <a:cubicBezTo>
                      <a:pt x="5316" y="1046"/>
                      <a:pt x="5525" y="1214"/>
                      <a:pt x="5525" y="1465"/>
                    </a:cubicBezTo>
                    <a:lnTo>
                      <a:pt x="5650" y="4939"/>
                    </a:lnTo>
                    <a:cubicBezTo>
                      <a:pt x="5650" y="5190"/>
                      <a:pt x="5525" y="5399"/>
                      <a:pt x="5232" y="5399"/>
                    </a:cubicBezTo>
                    <a:cubicBezTo>
                      <a:pt x="4981" y="5399"/>
                      <a:pt x="4772" y="5232"/>
                      <a:pt x="4772" y="4980"/>
                    </a:cubicBezTo>
                    <a:lnTo>
                      <a:pt x="4604" y="1549"/>
                    </a:lnTo>
                    <a:cubicBezTo>
                      <a:pt x="4562" y="1256"/>
                      <a:pt x="4772" y="1046"/>
                      <a:pt x="5023" y="1046"/>
                    </a:cubicBezTo>
                    <a:close/>
                    <a:moveTo>
                      <a:pt x="9375" y="1046"/>
                    </a:moveTo>
                    <a:cubicBezTo>
                      <a:pt x="9626" y="1046"/>
                      <a:pt x="9794" y="1256"/>
                      <a:pt x="9794" y="1549"/>
                    </a:cubicBezTo>
                    <a:lnTo>
                      <a:pt x="9626" y="4980"/>
                    </a:lnTo>
                    <a:cubicBezTo>
                      <a:pt x="9626" y="5232"/>
                      <a:pt x="9417" y="5399"/>
                      <a:pt x="9166" y="5399"/>
                    </a:cubicBezTo>
                    <a:cubicBezTo>
                      <a:pt x="8915" y="5399"/>
                      <a:pt x="8747" y="5190"/>
                      <a:pt x="8747" y="4939"/>
                    </a:cubicBezTo>
                    <a:lnTo>
                      <a:pt x="8915" y="1465"/>
                    </a:lnTo>
                    <a:cubicBezTo>
                      <a:pt x="8915" y="1214"/>
                      <a:pt x="9124" y="1046"/>
                      <a:pt x="9375" y="1046"/>
                    </a:cubicBezTo>
                    <a:close/>
                    <a:moveTo>
                      <a:pt x="11468" y="1046"/>
                    </a:moveTo>
                    <a:cubicBezTo>
                      <a:pt x="11719" y="1046"/>
                      <a:pt x="11886" y="1339"/>
                      <a:pt x="11886" y="1549"/>
                    </a:cubicBezTo>
                    <a:lnTo>
                      <a:pt x="11593" y="4980"/>
                    </a:lnTo>
                    <a:cubicBezTo>
                      <a:pt x="11593" y="5232"/>
                      <a:pt x="11384" y="5399"/>
                      <a:pt x="11091" y="5399"/>
                    </a:cubicBezTo>
                    <a:cubicBezTo>
                      <a:pt x="10840" y="5399"/>
                      <a:pt x="10673" y="5190"/>
                      <a:pt x="10673" y="4939"/>
                    </a:cubicBezTo>
                    <a:lnTo>
                      <a:pt x="11007" y="1465"/>
                    </a:lnTo>
                    <a:cubicBezTo>
                      <a:pt x="11007" y="1214"/>
                      <a:pt x="11217" y="1046"/>
                      <a:pt x="11468" y="1046"/>
                    </a:cubicBezTo>
                    <a:close/>
                    <a:moveTo>
                      <a:pt x="0" y="0"/>
                    </a:moveTo>
                    <a:lnTo>
                      <a:pt x="796" y="5566"/>
                    </a:lnTo>
                    <a:cubicBezTo>
                      <a:pt x="838" y="6027"/>
                      <a:pt x="1256" y="6403"/>
                      <a:pt x="1758" y="6403"/>
                    </a:cubicBezTo>
                    <a:lnTo>
                      <a:pt x="12723" y="6403"/>
                    </a:lnTo>
                    <a:cubicBezTo>
                      <a:pt x="13184" y="6403"/>
                      <a:pt x="13602" y="6027"/>
                      <a:pt x="13686" y="5566"/>
                    </a:cubicBezTo>
                    <a:lnTo>
                      <a:pt x="144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53"/>
              <p:cNvSpPr/>
              <p:nvPr/>
            </p:nvSpPr>
            <p:spPr>
              <a:xfrm>
                <a:off x="8715751" y="815525"/>
                <a:ext cx="428252" cy="351500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3014" extrusionOk="0">
                    <a:moveTo>
                      <a:pt x="0" y="0"/>
                    </a:moveTo>
                    <a:lnTo>
                      <a:pt x="0" y="3014"/>
                    </a:lnTo>
                    <a:lnTo>
                      <a:pt x="2511" y="3014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53"/>
              <p:cNvSpPr/>
              <p:nvPr/>
            </p:nvSpPr>
            <p:spPr>
              <a:xfrm>
                <a:off x="8422905" y="918047"/>
                <a:ext cx="292956" cy="136682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1172" extrusionOk="0">
                    <a:moveTo>
                      <a:pt x="0" y="0"/>
                    </a:moveTo>
                    <a:lnTo>
                      <a:pt x="0" y="1172"/>
                    </a:lnTo>
                    <a:lnTo>
                      <a:pt x="2511" y="1172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53"/>
              <p:cNvSpPr/>
              <p:nvPr/>
            </p:nvSpPr>
            <p:spPr>
              <a:xfrm>
                <a:off x="8300917" y="591033"/>
                <a:ext cx="117206" cy="800497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6864" extrusionOk="0">
                    <a:moveTo>
                      <a:pt x="0" y="0"/>
                    </a:moveTo>
                    <a:lnTo>
                      <a:pt x="0" y="6864"/>
                    </a:lnTo>
                    <a:lnTo>
                      <a:pt x="1004" y="6864"/>
                    </a:lnTo>
                    <a:lnTo>
                      <a:pt x="10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53"/>
              <p:cNvSpPr/>
              <p:nvPr/>
            </p:nvSpPr>
            <p:spPr>
              <a:xfrm>
                <a:off x="7993381" y="591033"/>
                <a:ext cx="307534" cy="214819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1842" extrusionOk="0">
                    <a:moveTo>
                      <a:pt x="0" y="0"/>
                    </a:moveTo>
                    <a:lnTo>
                      <a:pt x="0" y="1842"/>
                    </a:lnTo>
                    <a:lnTo>
                      <a:pt x="2637" y="1842"/>
                    </a:lnTo>
                    <a:lnTo>
                      <a:pt x="26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53"/>
              <p:cNvSpPr/>
              <p:nvPr/>
            </p:nvSpPr>
            <p:spPr>
              <a:xfrm>
                <a:off x="6831693" y="615407"/>
                <a:ext cx="1161793" cy="151376"/>
              </a:xfrm>
              <a:custGeom>
                <a:avLst/>
                <a:gdLst/>
                <a:ahLst/>
                <a:cxnLst/>
                <a:rect l="l" t="t" r="r" b="b"/>
                <a:pathLst>
                  <a:path w="9962" h="1298" extrusionOk="0">
                    <a:moveTo>
                      <a:pt x="1" y="0"/>
                    </a:moveTo>
                    <a:lnTo>
                      <a:pt x="1" y="1298"/>
                    </a:lnTo>
                    <a:lnTo>
                      <a:pt x="9961" y="1298"/>
                    </a:lnTo>
                    <a:lnTo>
                      <a:pt x="99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53"/>
              <p:cNvSpPr/>
              <p:nvPr/>
            </p:nvSpPr>
            <p:spPr>
              <a:xfrm>
                <a:off x="7993381" y="1176719"/>
                <a:ext cx="307534" cy="214819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1842" extrusionOk="0">
                    <a:moveTo>
                      <a:pt x="0" y="0"/>
                    </a:moveTo>
                    <a:lnTo>
                      <a:pt x="0" y="1842"/>
                    </a:lnTo>
                    <a:lnTo>
                      <a:pt x="2637" y="1842"/>
                    </a:lnTo>
                    <a:lnTo>
                      <a:pt x="26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53"/>
              <p:cNvSpPr/>
              <p:nvPr/>
            </p:nvSpPr>
            <p:spPr>
              <a:xfrm>
                <a:off x="6831693" y="1205992"/>
                <a:ext cx="1161793" cy="156274"/>
              </a:xfrm>
              <a:custGeom>
                <a:avLst/>
                <a:gdLst/>
                <a:ahLst/>
                <a:cxnLst/>
                <a:rect l="l" t="t" r="r" b="b"/>
                <a:pathLst>
                  <a:path w="9962" h="1340" extrusionOk="0">
                    <a:moveTo>
                      <a:pt x="1" y="0"/>
                    </a:moveTo>
                    <a:lnTo>
                      <a:pt x="1" y="1340"/>
                    </a:lnTo>
                    <a:lnTo>
                      <a:pt x="9961" y="1340"/>
                    </a:lnTo>
                    <a:lnTo>
                      <a:pt x="99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09" name="Google Shape;1309;p53"/>
          <p:cNvSpPr/>
          <p:nvPr/>
        </p:nvSpPr>
        <p:spPr>
          <a:xfrm rot="-5400000">
            <a:off x="5792270" y="3215043"/>
            <a:ext cx="3679161" cy="119950"/>
          </a:xfrm>
          <a:custGeom>
            <a:avLst/>
            <a:gdLst/>
            <a:ahLst/>
            <a:cxnLst/>
            <a:rect l="l" t="t" r="r" b="b"/>
            <a:pathLst>
              <a:path w="11092" h="294" extrusionOk="0">
                <a:moveTo>
                  <a:pt x="1" y="0"/>
                </a:moveTo>
                <a:cubicBezTo>
                  <a:pt x="1" y="126"/>
                  <a:pt x="126" y="293"/>
                  <a:pt x="294" y="293"/>
                </a:cubicBezTo>
                <a:lnTo>
                  <a:pt x="10756" y="293"/>
                </a:lnTo>
                <a:cubicBezTo>
                  <a:pt x="10924" y="293"/>
                  <a:pt x="11091" y="126"/>
                  <a:pt x="110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ventory Control Tools Consulting by Slidesgo">
  <a:themeElements>
    <a:clrScheme name="Simple Light">
      <a:dk1>
        <a:srgbClr val="000000"/>
      </a:dk1>
      <a:lt1>
        <a:srgbClr val="FFFFFF"/>
      </a:lt1>
      <a:dk2>
        <a:srgbClr val="006699"/>
      </a:dk2>
      <a:lt2>
        <a:srgbClr val="99CCFF"/>
      </a:lt2>
      <a:accent1>
        <a:srgbClr val="FFCC99"/>
      </a:accent1>
      <a:accent2>
        <a:srgbClr val="FF6633"/>
      </a:accent2>
      <a:accent3>
        <a:srgbClr val="666666"/>
      </a:accent3>
      <a:accent4>
        <a:srgbClr val="434343"/>
      </a:accent4>
      <a:accent5>
        <a:srgbClr val="D9D9D9"/>
      </a:accent5>
      <a:accent6>
        <a:srgbClr val="19191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Macintosh PowerPoint</Application>
  <PresentationFormat>On-screen Show (16:9)</PresentationFormat>
  <Paragraphs>50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Fira Sans Condensed</vt:lpstr>
      <vt:lpstr>Khand SemiBold</vt:lpstr>
      <vt:lpstr>Barlow Semi Condensed SemiBold</vt:lpstr>
      <vt:lpstr>Calibri</vt:lpstr>
      <vt:lpstr>Khand Medium</vt:lpstr>
      <vt:lpstr>Fira Sans Condensed Medium</vt:lpstr>
      <vt:lpstr>Khand Light</vt:lpstr>
      <vt:lpstr>Arial</vt:lpstr>
      <vt:lpstr>Inventory Control Tools Consulting by Slidesgo</vt:lpstr>
      <vt:lpstr>IST 659 Project Proposal: Inventory Management System</vt:lpstr>
      <vt:lpstr>TABLE OF CONTENTS</vt:lpstr>
      <vt:lpstr>Business Description</vt:lpstr>
      <vt:lpstr>Identifying the Business Challenge</vt:lpstr>
      <vt:lpstr>Project Scope</vt:lpstr>
      <vt:lpstr>Problem Statement</vt:lpstr>
      <vt:lpstr>Problem Statement </vt:lpstr>
      <vt:lpstr>03</vt:lpstr>
      <vt:lpstr>Key Project Objectives</vt:lpstr>
      <vt:lpstr>Entities &amp; Attributes</vt:lpstr>
      <vt:lpstr>Potential Entities and attributes: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659 Project Proposal: Inventory Management System</dc:title>
  <cp:lastModifiedBy>Rijul Chaturvedi</cp:lastModifiedBy>
  <cp:revision>1</cp:revision>
  <dcterms:modified xsi:type="dcterms:W3CDTF">2024-02-21T19:27:33Z</dcterms:modified>
</cp:coreProperties>
</file>