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To provide a descriptive statistical overview and uncover key patterns across political content on Facebook Ads, Facebook Posts, and Twitter during the 2024 U.S. Presidential election season.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Facebook Ads –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Sponsor Dominance: A few sponsors dominate ad placements. The top 5 sponsors contribute to over 60% of the ad volume.</a:t>
            </a:r>
          </a:p>
          <a:p>
            <a:r>
              <a:t>Reaction Trends: The most common reactions are likes, loves, and angry, suggesting a polarized emotional response.</a:t>
            </a:r>
          </a:p>
          <a:p>
            <a:r>
              <a:t>Category Insights: High-performing ads are often from advocacy groups or political organizations rather than individuals.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Facebook Posts –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Post Type Distribution: A large proportion of posts are either image or video-based, maximizing engagement.</a:t>
            </a:r>
          </a:p>
          <a:p>
            <a:r>
              <a:t>Overperforming Scores: Posts with high engagement are strongly linked to issue-based content (e.g., economy, health, education).</a:t>
            </a:r>
          </a:p>
          <a:p>
            <a:r>
              <a:t>Topic Salience: Most frequently tagged topics are Economy, Education, and Health.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Twitter Posts –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Length &amp; Performance: Shorter tweets (under 100 characters) tend to perform better in terms of retweets and likes.</a:t>
            </a:r>
          </a:p>
          <a:p>
            <a:r>
              <a:t>Hashtag Usage: Highly concentrated hashtags include #Biden2024, #Trump2024, #Inflation, and #Healthcare.</a:t>
            </a:r>
          </a:p>
          <a:p>
            <a:r>
              <a:t>Engagement Type: Tweets with media significantly outperform plain-text posts.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Cross-Platform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Emotional Content Wins: Emotionally charged messages gather higher engagement.</a:t>
            </a:r>
          </a:p>
          <a:p>
            <a:r>
              <a:t>Issue Focus Drives Engagement: Topics like COVID, Education, and Economy consistently attract more views and shares.</a:t>
            </a:r>
          </a:p>
          <a:p>
            <a:r>
              <a:t>Platform Usage Strategy: Facebook Ads for visibility, Facebook Posts for messaging, Twitter for virality.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Amplify issue-focused and emotionally resonant content.</a:t>
            </a:r>
          </a:p>
          <a:p>
            <a:r>
              <a:t>Prioritize short-form media on Twitter.</a:t>
            </a:r>
          </a:p>
          <a:p>
            <a:r>
              <a:t>Leverage ad sponsors for visibility on Facebook.</a:t>
            </a:r>
          </a:p>
          <a:p>
            <a:r>
              <a:t>Focus on targeted topics (economy, healthcare, education) in all messaging.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