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39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2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5623-F45E-460C-97B4-ACE7BF199D6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3C41-2CAF-4F5F-95C4-E0B2E7BE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A205-4DCC-4A29-A4B3-DBF0C424F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Java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C6B2C-9FBC-4A18-B12E-1751BBC2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29850" cy="297021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                 BANKING SYSTEM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2600" dirty="0"/>
              <a:t>Made by :  Rijul Kundan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B7D-0618-40C6-97E9-8DB03BF2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2E28-8744-42CE-A309-65F3A119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Create a </a:t>
            </a:r>
            <a:r>
              <a:rPr lang="en-US" b="1" dirty="0">
                <a:latin typeface="+mj-lt"/>
              </a:rPr>
              <a:t>bank project </a:t>
            </a:r>
            <a:r>
              <a:rPr lang="en-US" dirty="0">
                <a:latin typeface="+mj-lt"/>
              </a:rPr>
              <a:t>where we can store the bank customer details</a:t>
            </a:r>
          </a:p>
          <a:p>
            <a:r>
              <a:rPr lang="en-US" dirty="0">
                <a:latin typeface="+mj-lt"/>
              </a:rPr>
              <a:t>Deposit the money.</a:t>
            </a:r>
          </a:p>
          <a:p>
            <a:r>
              <a:rPr lang="en-US" dirty="0">
                <a:latin typeface="+mj-lt"/>
              </a:rPr>
              <a:t>Withdraw money.</a:t>
            </a:r>
          </a:p>
          <a:p>
            <a:r>
              <a:rPr lang="en-US" dirty="0">
                <a:latin typeface="+mj-lt"/>
              </a:rPr>
              <a:t>Check the balance.</a:t>
            </a:r>
          </a:p>
          <a:p>
            <a:r>
              <a:rPr lang="en-US" dirty="0">
                <a:latin typeface="+mj-lt"/>
              </a:rPr>
              <a:t>And display the final balance.</a:t>
            </a:r>
          </a:p>
          <a:p>
            <a:r>
              <a:rPr lang="en-US" dirty="0">
                <a:latin typeface="+mj-lt"/>
              </a:rPr>
              <a:t>Display the list of customers of the bank with the final balance.</a:t>
            </a:r>
          </a:p>
          <a:p>
            <a:r>
              <a:rPr lang="en-US" dirty="0">
                <a:latin typeface="+mj-lt"/>
              </a:rPr>
              <a:t>Minimum balance should be 1000.</a:t>
            </a:r>
          </a:p>
        </p:txBody>
      </p:sp>
    </p:spTree>
    <p:extLst>
      <p:ext uri="{BB962C8B-B14F-4D97-AF65-F5344CB8AC3E}">
        <p14:creationId xmlns:p14="http://schemas.microsoft.com/office/powerpoint/2010/main" val="10902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A4DA-4DFF-42B5-8645-898EFBA7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FLOW CHART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2B73F7-9E22-4394-A27D-661FB986B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3" y="2105024"/>
            <a:ext cx="8176257" cy="4577081"/>
          </a:xfrm>
        </p:spPr>
      </p:pic>
    </p:spTree>
    <p:extLst>
      <p:ext uri="{BB962C8B-B14F-4D97-AF65-F5344CB8AC3E}">
        <p14:creationId xmlns:p14="http://schemas.microsoft.com/office/powerpoint/2010/main" val="42679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AF17-9D96-4367-954E-6F1724BC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4070-E89F-41F7-8B6D-74881BD6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B28D-0833-4050-AD73-DB17CFA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SOLUTION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E11E-DB92-41D8-B5E3-A41E2FB2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Github</a:t>
            </a:r>
            <a:r>
              <a:rPr lang="en-US" dirty="0">
                <a:latin typeface="+mj-lt"/>
              </a:rPr>
              <a:t> repo link: </a:t>
            </a:r>
          </a:p>
        </p:txBody>
      </p:sp>
    </p:spTree>
    <p:extLst>
      <p:ext uri="{BB962C8B-B14F-4D97-AF65-F5344CB8AC3E}">
        <p14:creationId xmlns:p14="http://schemas.microsoft.com/office/powerpoint/2010/main" val="15840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00B6-4F59-49CC-8E85-B7C1E208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>
                <a:solidFill>
                  <a:schemeClr val="accent1"/>
                </a:solidFill>
              </a:rPr>
              <a:t>   </a:t>
            </a:r>
            <a:r>
              <a:rPr lang="en-US" sz="8000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25716663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</TotalTime>
  <Words>76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Java Project </vt:lpstr>
      <vt:lpstr>PROBLEM STATEMENT</vt:lpstr>
      <vt:lpstr>FLOW CHART</vt:lpstr>
      <vt:lpstr>ACTIVITY DIAGRAM</vt:lpstr>
      <vt:lpstr>SOLUTION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</dc:title>
  <dc:creator>Rijul Kundan</dc:creator>
  <cp:lastModifiedBy>Rijul Kundan</cp:lastModifiedBy>
  <cp:revision>3</cp:revision>
  <dcterms:created xsi:type="dcterms:W3CDTF">2022-06-20T07:04:46Z</dcterms:created>
  <dcterms:modified xsi:type="dcterms:W3CDTF">2022-06-20T08:50:40Z</dcterms:modified>
</cp:coreProperties>
</file>