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web-FineFoo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14056"/>
            <a:ext cx="6815669" cy="1756230"/>
          </a:xfrm>
        </p:spPr>
        <p:txBody>
          <a:bodyPr>
            <a:noAutofit/>
          </a:bodyPr>
          <a:lstStyle/>
          <a:p>
            <a:r>
              <a:rPr lang="en-US" sz="1600" dirty="0"/>
              <a:t>Team 11</a:t>
            </a:r>
          </a:p>
          <a:p>
            <a:r>
              <a:rPr lang="en-US" sz="1600" dirty="0"/>
              <a:t>Topic: Sentiment Analysis</a:t>
            </a:r>
          </a:p>
          <a:p>
            <a:r>
              <a:rPr lang="en-US" sz="1600" dirty="0"/>
              <a:t>Amazon Fine Food Reviews </a:t>
            </a:r>
          </a:p>
          <a:p>
            <a:pPr algn="r"/>
            <a:r>
              <a:rPr lang="en-US" sz="1600" dirty="0"/>
              <a:t>Vaishali Lambe</a:t>
            </a:r>
          </a:p>
          <a:p>
            <a:pPr algn="r"/>
            <a:r>
              <a:rPr lang="en-US" sz="1600" dirty="0"/>
              <a:t>Rijuta Wagh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21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770" y="2537079"/>
            <a:ext cx="7551812" cy="34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1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the Dataset –Amazon Food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7" cy="3318936"/>
          </a:xfrm>
        </p:spPr>
        <p:txBody>
          <a:bodyPr>
            <a:normAutofit/>
          </a:bodyPr>
          <a:lstStyle/>
          <a:p>
            <a:r>
              <a:rPr lang="en-IN" altLang="en-US" dirty="0"/>
              <a:t>This dataset consists of reviews of fine food from amazon </a:t>
            </a:r>
            <a:r>
              <a:rPr lang="en-IN" altLang="en-US" dirty="0">
                <a:solidFill>
                  <a:srgbClr val="002060"/>
                </a:solidFill>
                <a:hlinkClick r:id="rId2"/>
              </a:rPr>
              <a:t>https://snap.stanford.edu/data/web-FineFoods.html</a:t>
            </a:r>
            <a:endParaRPr lang="en-IN" altLang="en-US" dirty="0">
              <a:solidFill>
                <a:srgbClr val="002060"/>
              </a:solidFill>
            </a:endParaRPr>
          </a:p>
          <a:p>
            <a:endParaRPr lang="en-IN" altLang="en-US" dirty="0"/>
          </a:p>
          <a:p>
            <a:r>
              <a:rPr lang="en-IN" altLang="en-US" dirty="0"/>
              <a:t>The data span a period of 4 years, including ~5 million reviews up to October 2012</a:t>
            </a:r>
          </a:p>
          <a:p>
            <a:endParaRPr lang="en-IN" altLang="en-US" dirty="0"/>
          </a:p>
          <a:p>
            <a:r>
              <a:rPr lang="en-IN" altLang="en-US" dirty="0"/>
              <a:t>Reviews include product and user information, ratings, and a plaintext review</a:t>
            </a:r>
          </a:p>
        </p:txBody>
      </p:sp>
    </p:spTree>
    <p:extLst>
      <p:ext uri="{BB962C8B-B14F-4D97-AF65-F5344CB8AC3E}">
        <p14:creationId xmlns:p14="http://schemas.microsoft.com/office/powerpoint/2010/main" val="30880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data!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94" t="40595" r="39670" b="32721"/>
          <a:stretch/>
        </p:blipFill>
        <p:spPr>
          <a:xfrm>
            <a:off x="2423885" y="2525487"/>
            <a:ext cx="6778171" cy="32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9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IN" dirty="0" err="1"/>
              <a:t>ProductId</a:t>
            </a:r>
            <a:r>
              <a:rPr lang="en-IN" dirty="0"/>
              <a:t> - unique identifier for the product</a:t>
            </a:r>
          </a:p>
          <a:p>
            <a:pPr fontAlgn="base"/>
            <a:r>
              <a:rPr lang="en-IN" dirty="0" err="1"/>
              <a:t>UserId</a:t>
            </a:r>
            <a:r>
              <a:rPr lang="en-IN" dirty="0"/>
              <a:t> - </a:t>
            </a:r>
            <a:r>
              <a:rPr lang="en-IN" dirty="0" err="1"/>
              <a:t>unqiue</a:t>
            </a:r>
            <a:r>
              <a:rPr lang="en-IN" dirty="0"/>
              <a:t> identifier for the user</a:t>
            </a:r>
          </a:p>
          <a:p>
            <a:pPr fontAlgn="base"/>
            <a:r>
              <a:rPr lang="en-IN" dirty="0" err="1"/>
              <a:t>ProfileName</a:t>
            </a:r>
            <a:r>
              <a:rPr lang="en-IN" dirty="0"/>
              <a:t>- Name of the user</a:t>
            </a:r>
          </a:p>
          <a:p>
            <a:pPr fontAlgn="base"/>
            <a:r>
              <a:rPr lang="en-IN" dirty="0" err="1"/>
              <a:t>HelpfulnessNumerator</a:t>
            </a:r>
            <a:r>
              <a:rPr lang="en-IN" dirty="0"/>
              <a:t> - number of users who found the review helpful</a:t>
            </a:r>
          </a:p>
          <a:p>
            <a:pPr fontAlgn="base"/>
            <a:r>
              <a:rPr lang="en-IN" dirty="0" err="1"/>
              <a:t>HelpfulnessDenominator</a:t>
            </a:r>
            <a:r>
              <a:rPr lang="en-IN" dirty="0"/>
              <a:t> - number of users who indicated whether they found the review helpful</a:t>
            </a:r>
          </a:p>
          <a:p>
            <a:pPr fontAlgn="base"/>
            <a:r>
              <a:rPr lang="en-IN" dirty="0"/>
              <a:t>Score - rating between 1 and 5</a:t>
            </a:r>
          </a:p>
          <a:p>
            <a:pPr fontAlgn="base"/>
            <a:r>
              <a:rPr lang="en-IN" dirty="0"/>
              <a:t>Time - timestamp for the review</a:t>
            </a:r>
          </a:p>
          <a:p>
            <a:pPr fontAlgn="base"/>
            <a:r>
              <a:rPr lang="en-IN" dirty="0"/>
              <a:t>Summary - brief summary of the review</a:t>
            </a:r>
          </a:p>
          <a:p>
            <a:pPr fontAlgn="base"/>
            <a:r>
              <a:rPr lang="en-IN" dirty="0"/>
              <a:t>Text - text of the 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5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Downloading the data which is present in .</a:t>
            </a:r>
            <a:r>
              <a:rPr lang="en-US" dirty="0" err="1"/>
              <a:t>gz</a:t>
            </a:r>
            <a:r>
              <a:rPr lang="en-US" dirty="0"/>
              <a:t> format</a:t>
            </a:r>
          </a:p>
          <a:p>
            <a:r>
              <a:rPr lang="en-US" dirty="0"/>
              <a:t>It contains .txt file which we will convert into .csv</a:t>
            </a:r>
          </a:p>
          <a:p>
            <a:r>
              <a:rPr lang="en-US" dirty="0"/>
              <a:t>Data cleaning and pre processing: remove stopwords, punctuations, conversion of uppercase to lowercase for text processing</a:t>
            </a:r>
          </a:p>
          <a:p>
            <a:r>
              <a:rPr lang="en-US" dirty="0"/>
              <a:t>Data exploration activities to do some initial analysis(Python and Tableau/</a:t>
            </a:r>
            <a:r>
              <a:rPr lang="en-US" dirty="0" err="1"/>
              <a:t>PowerBI</a:t>
            </a:r>
            <a:r>
              <a:rPr lang="en-US" dirty="0"/>
              <a:t>)</a:t>
            </a:r>
          </a:p>
          <a:p>
            <a:r>
              <a:rPr lang="en-US" dirty="0"/>
              <a:t>Feature Extraction(</a:t>
            </a:r>
            <a:r>
              <a:rPr lang="en-IN" dirty="0"/>
              <a:t>The features, such as bag-of-words and bigrams, are compared to one another in correctly tagging reviews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4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 using techniques such as random forest, logistic regression, </a:t>
            </a:r>
            <a:r>
              <a:rPr lang="en-IN" dirty="0"/>
              <a:t>Naive Bayes,</a:t>
            </a:r>
            <a:r>
              <a:rPr lang="en-IN" b="1" dirty="0"/>
              <a:t> </a:t>
            </a:r>
            <a:r>
              <a:rPr lang="en-IN" dirty="0"/>
              <a:t>Decision Trees to tag a given review as positive or negative</a:t>
            </a:r>
            <a:endParaRPr lang="en-US" dirty="0"/>
          </a:p>
          <a:p>
            <a:r>
              <a:rPr lang="en-US" dirty="0"/>
              <a:t>Further to elaborate on good and bad sentiments, we will do analysis to get Top worst reviews by sentiment score, Top good </a:t>
            </a:r>
            <a:r>
              <a:rPr lang="en-US"/>
              <a:t>reviews based on </a:t>
            </a:r>
            <a:r>
              <a:rPr lang="en-US" dirty="0"/>
              <a:t>sentiment score</a:t>
            </a:r>
          </a:p>
          <a:p>
            <a:r>
              <a:rPr lang="en-US" dirty="0"/>
              <a:t>Pipelining , Versioning &amp; dockerization would follow</a:t>
            </a:r>
          </a:p>
          <a:p>
            <a:r>
              <a:rPr lang="en-US" dirty="0"/>
              <a:t>Storing data to amazon S3</a:t>
            </a:r>
            <a:endParaRPr lang="en-US" dirty="0"/>
          </a:p>
          <a:p>
            <a:r>
              <a:rPr lang="en-US" dirty="0"/>
              <a:t>Microsoft azure ML studio to create Rest  API</a:t>
            </a:r>
          </a:p>
          <a:p>
            <a:r>
              <a:rPr lang="en-US" dirty="0"/>
              <a:t>Report with complete analysis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4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544051"/>
              </p:ext>
            </p:extLst>
          </p:nvPr>
        </p:nvGraphicFramePr>
        <p:xfrm>
          <a:off x="943429" y="769260"/>
          <a:ext cx="10305141" cy="534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11">
                  <a:extLst>
                    <a:ext uri="{9D8B030D-6E8A-4147-A177-3AD203B41FA5}">
                      <a16:colId xmlns:a16="http://schemas.microsoft.com/office/drawing/2014/main" val="1337811457"/>
                    </a:ext>
                  </a:extLst>
                </a:gridCol>
                <a:gridCol w="4825356">
                  <a:extLst>
                    <a:ext uri="{9D8B030D-6E8A-4147-A177-3AD203B41FA5}">
                      <a16:colId xmlns:a16="http://schemas.microsoft.com/office/drawing/2014/main" val="1920385953"/>
                    </a:ext>
                  </a:extLst>
                </a:gridCol>
                <a:gridCol w="1573452">
                  <a:extLst>
                    <a:ext uri="{9D8B030D-6E8A-4147-A177-3AD203B41FA5}">
                      <a16:colId xmlns:a16="http://schemas.microsoft.com/office/drawing/2014/main" val="2013863908"/>
                    </a:ext>
                  </a:extLst>
                </a:gridCol>
                <a:gridCol w="1546786">
                  <a:extLst>
                    <a:ext uri="{9D8B030D-6E8A-4147-A177-3AD203B41FA5}">
                      <a16:colId xmlns:a16="http://schemas.microsoft.com/office/drawing/2014/main" val="2598389846"/>
                    </a:ext>
                  </a:extLst>
                </a:gridCol>
                <a:gridCol w="1761936">
                  <a:extLst>
                    <a:ext uri="{9D8B030D-6E8A-4147-A177-3AD203B41FA5}">
                      <a16:colId xmlns:a16="http://schemas.microsoft.com/office/drawing/2014/main" val="748496959"/>
                    </a:ext>
                  </a:extLst>
                </a:gridCol>
              </a:tblGrid>
              <a:tr h="858022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Completion</a:t>
                      </a:r>
                      <a:r>
                        <a:rPr lang="en-IN" baseline="0" dirty="0"/>
                        <a:t>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Completion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56276"/>
                  </a:ext>
                </a:extLst>
              </a:tr>
              <a:tr h="600615">
                <a:tc>
                  <a:txBody>
                    <a:bodyPr/>
                    <a:lstStyle/>
                    <a:p>
                      <a:r>
                        <a:rPr lang="en-IN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Automate data extraction and conversion from .txt</a:t>
                      </a:r>
                      <a:r>
                        <a:rPr lang="en-IN" baseline="0" dirty="0"/>
                        <a:t> to 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04/17/2017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97684"/>
                  </a:ext>
                </a:extLst>
              </a:tr>
              <a:tr h="34320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cleaning and pre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04/19/2017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17910"/>
                  </a:ext>
                </a:extLst>
              </a:tr>
              <a:tr h="343209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exploratory</a:t>
                      </a:r>
                      <a:r>
                        <a:rPr lang="en-IN" baseline="0" dirty="0"/>
                        <a:t>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04/19/2017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83788"/>
                  </a:ext>
                </a:extLst>
              </a:tr>
              <a:tr h="42816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Extraction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04/20/2017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36214"/>
                  </a:ext>
                </a:extLst>
              </a:tr>
              <a:tr h="60061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 and elaboration to top and worst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04/23/2017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06502"/>
                  </a:ext>
                </a:extLst>
              </a:tr>
              <a:tr h="444314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Dockerization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04/25/2017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27048"/>
                  </a:ext>
                </a:extLst>
              </a:tr>
              <a:tr h="444314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Pipelining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04/25/2017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42148"/>
                  </a:ext>
                </a:extLst>
              </a:tr>
              <a:tr h="444314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Rest API using MS Azure ML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04/26/2017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103766"/>
                  </a:ext>
                </a:extLst>
              </a:tr>
              <a:tr h="444314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05/28/2017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2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86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will be benefitted?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Reviewer - the Voice of the Customer</a:t>
            </a:r>
          </a:p>
          <a:p>
            <a:endParaRPr lang="en-IN" dirty="0"/>
          </a:p>
          <a:p>
            <a:r>
              <a:rPr lang="en-IN" dirty="0"/>
              <a:t>Service Provider -would gain the knowledge of the product, Will be asking themselves “ Should I be related with this product “</a:t>
            </a:r>
          </a:p>
          <a:p>
            <a:endParaRPr lang="en-IN" dirty="0"/>
          </a:p>
          <a:p>
            <a:r>
              <a:rPr lang="en-IN" dirty="0"/>
              <a:t>Product Company- would be getting the feedback from the end 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89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900" dirty="0"/>
              <a:t>.</a:t>
            </a:r>
            <a:r>
              <a:rPr lang="en-IN" sz="3400" dirty="0" err="1"/>
              <a:t>py</a:t>
            </a:r>
            <a:r>
              <a:rPr lang="en-IN" sz="3400" dirty="0"/>
              <a:t>/.</a:t>
            </a:r>
            <a:r>
              <a:rPr lang="en-IN" sz="3400" dirty="0" err="1"/>
              <a:t>ipynb</a:t>
            </a:r>
            <a:r>
              <a:rPr lang="en-IN" sz="3400" dirty="0"/>
              <a:t>/.R scripting files</a:t>
            </a:r>
          </a:p>
          <a:p>
            <a:r>
              <a:rPr lang="en-IN" sz="3400" dirty="0"/>
              <a:t>Cleaned and pre-processed data</a:t>
            </a:r>
          </a:p>
          <a:p>
            <a:r>
              <a:rPr lang="en-IN" sz="3400" dirty="0"/>
              <a:t>Final output </a:t>
            </a:r>
          </a:p>
          <a:p>
            <a:r>
              <a:rPr lang="en-IN" sz="3400" dirty="0"/>
              <a:t>Docker commands document</a:t>
            </a:r>
          </a:p>
          <a:p>
            <a:r>
              <a:rPr lang="en-IN" sz="3400" dirty="0"/>
              <a:t>Report document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543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493</TotalTime>
  <Words>385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Final Project Proposal</vt:lpstr>
      <vt:lpstr>About the Dataset –Amazon Food Reviews</vt:lpstr>
      <vt:lpstr>All about data!</vt:lpstr>
      <vt:lpstr>Columns </vt:lpstr>
      <vt:lpstr>Our Approach</vt:lpstr>
      <vt:lpstr>Our Approach</vt:lpstr>
      <vt:lpstr>PowerPoint Presentation</vt:lpstr>
      <vt:lpstr>Who will be benefitted?</vt:lpstr>
      <vt:lpstr>Deliverables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Ankur Muley</dc:creator>
  <cp:lastModifiedBy>vaishali lambe</cp:lastModifiedBy>
  <cp:revision>46</cp:revision>
  <dcterms:created xsi:type="dcterms:W3CDTF">2017-04-08T04:04:31Z</dcterms:created>
  <dcterms:modified xsi:type="dcterms:W3CDTF">2017-04-17T01:02:35Z</dcterms:modified>
</cp:coreProperties>
</file>