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4BF"/>
    <a:srgbClr val="1A6BA5"/>
    <a:srgbClr val="99BDD7"/>
    <a:srgbClr val="669CC3"/>
    <a:srgbClr val="005A9B"/>
    <a:srgbClr val="99B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2"/>
  </p:normalViewPr>
  <p:slideViewPr>
    <p:cSldViewPr snapToGrid="0" snapToObjects="1">
      <p:cViewPr>
        <p:scale>
          <a:sx n="128" d="100"/>
          <a:sy n="128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673-4622-524E-913F-58163399AB8A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946D3-630D-0044-ACFC-870B0DD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46D3-630D-0044-ACFC-870B0DD44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46D3-630D-0044-ACFC-870B0DD44F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70670"/>
            <a:ext cx="7772400" cy="4943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275839"/>
            <a:ext cx="6858000" cy="417303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143000" y="2362680"/>
            <a:ext cx="6858000" cy="2441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 smtClean="0">
                <a:solidFill>
                  <a:schemeClr val="tx1"/>
                </a:solidFill>
              </a:rPr>
              <a:t>Abhigyan</a:t>
            </a:r>
            <a:r>
              <a:rPr lang="en-US" sz="2100" dirty="0" smtClean="0">
                <a:solidFill>
                  <a:schemeClr val="tx1"/>
                </a:solidFill>
              </a:rPr>
              <a:t> (</a:t>
            </a:r>
            <a:r>
              <a:rPr lang="en-US" sz="2100" dirty="0" err="1" smtClean="0">
                <a:solidFill>
                  <a:schemeClr val="tx1"/>
                </a:solidFill>
              </a:rPr>
              <a:t>Riju</a:t>
            </a:r>
            <a:r>
              <a:rPr lang="en-US" sz="2100" dirty="0" smtClean="0">
                <a:solidFill>
                  <a:schemeClr val="tx1"/>
                </a:solidFill>
              </a:rPr>
              <a:t>) </a:t>
            </a:r>
            <a:r>
              <a:rPr lang="en-US" sz="2100" dirty="0" err="1" smtClean="0">
                <a:solidFill>
                  <a:schemeClr val="tx1"/>
                </a:solidFill>
              </a:rPr>
              <a:t>Dasgupta</a:t>
            </a:r>
            <a:endParaRPr lang="en-US" sz="21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CMS-UCLA Weekly Group Meeting</a:t>
            </a: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University of California, Los Angeles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100" dirty="0" smtClean="0">
                <a:solidFill>
                  <a:schemeClr val="tx1"/>
                </a:solidFill>
              </a:rPr>
              <a:t>Date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52" y="4933631"/>
            <a:ext cx="1069848" cy="10698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04" y="4929411"/>
            <a:ext cx="1069848" cy="10725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929411"/>
            <a:ext cx="1069848" cy="1069848"/>
          </a:xfrm>
          <a:prstGeom prst="rect">
            <a:avLst/>
          </a:prstGeom>
        </p:spPr>
      </p:pic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105099" y="105100"/>
            <a:ext cx="6166491" cy="431613"/>
          </a:xfrm>
        </p:spPr>
        <p:txBody>
          <a:bodyPr/>
          <a:lstStyle/>
          <a:p>
            <a:r>
              <a:rPr lang="en-US" dirty="0" smtClean="0"/>
              <a:t>Frame Title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04775" y="557213"/>
            <a:ext cx="6166689" cy="3608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3284B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Frame Subtitle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4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5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72" y="174673"/>
            <a:ext cx="713232" cy="71323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62" y="174673"/>
            <a:ext cx="711422" cy="71323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42" y="169788"/>
            <a:ext cx="713232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24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9848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99048" y="6629400"/>
            <a:ext cx="2148840" cy="228600"/>
          </a:xfrm>
          <a:prstGeom prst="rect">
            <a:avLst/>
          </a:prstGeom>
          <a:solidFill>
            <a:srgbClr val="99BD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105100" y="105100"/>
            <a:ext cx="5129048" cy="45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238744" y="6629400"/>
            <a:ext cx="905256" cy="228600"/>
          </a:xfrm>
          <a:prstGeom prst="rect">
            <a:avLst/>
          </a:prstGeom>
          <a:solidFill>
            <a:srgbClr val="99BD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16734-E760-9D49-BF0E-210F3492E78C}" type="slidenum">
              <a:rPr lang="en-US" smtClean="0"/>
              <a:t>‹#›</a:t>
            </a:fld>
            <a:r>
              <a:rPr lang="en-US" dirty="0" smtClean="0"/>
              <a:t> / XX</a:t>
            </a:r>
            <a:endParaRPr lang="en-US" dirty="0"/>
          </a:p>
        </p:txBody>
      </p: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0" y="6629400"/>
            <a:ext cx="3044952" cy="228600"/>
          </a:xfrm>
          <a:prstGeom prst="rect">
            <a:avLst/>
          </a:prstGeom>
          <a:solidFill>
            <a:srgbClr val="1A6BA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3044952" y="6629400"/>
            <a:ext cx="3054096" cy="228600"/>
          </a:xfrm>
          <a:prstGeom prst="rect">
            <a:avLst/>
          </a:prstGeom>
          <a:solidFill>
            <a:srgbClr val="669CC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3284BF"/>
          </a:solidFill>
          <a:latin typeface="CMU Sans Serif Medium" charset="0"/>
          <a:ea typeface="CMU Sans Serif Medium" charset="0"/>
          <a:cs typeface="CMU Sans Serif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A6BA5"/>
        </a:buClr>
        <a:buFont typeface="Wingdings" charset="2"/>
        <a:buChar char="§"/>
        <a:defRPr sz="20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6BA5"/>
        </a:buClr>
        <a:buFont typeface="Arial" charset="0"/>
        <a:buChar char="•"/>
        <a:defRPr sz="18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6BA5"/>
        </a:buClr>
        <a:buFont typeface="Courier New" charset="0"/>
        <a:buChar char="o"/>
        <a:defRPr sz="16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 Title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Frame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11</Words>
  <Application>Microsoft Macintosh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CMU Sans Serif Medium</vt:lpstr>
      <vt:lpstr>Courier New</vt:lpstr>
      <vt:lpstr>Wingdings</vt:lpstr>
      <vt:lpstr>Arial</vt:lpstr>
      <vt:lpstr>Office Theme</vt:lpstr>
      <vt:lpstr>Presentation Title</vt:lpstr>
      <vt:lpstr>Frame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cp:lastPrinted>2016-04-05T15:42:21Z</cp:lastPrinted>
  <dcterms:created xsi:type="dcterms:W3CDTF">2016-04-05T10:11:56Z</dcterms:created>
  <dcterms:modified xsi:type="dcterms:W3CDTF">2016-04-05T15:49:53Z</dcterms:modified>
</cp:coreProperties>
</file>