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84BF"/>
    <a:srgbClr val="1A6BA5"/>
    <a:srgbClr val="99BDD7"/>
    <a:srgbClr val="669CC3"/>
    <a:srgbClr val="005A9B"/>
    <a:srgbClr val="99B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 snapToObjects="1">
      <p:cViewPr>
        <p:scale>
          <a:sx n="128" d="100"/>
          <a:sy n="128" d="100"/>
        </p:scale>
        <p:origin x="1160" y="-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8A673-4622-524E-913F-58163399AB8A}" type="datetimeFigureOut">
              <a:rPr lang="en-US" smtClean="0"/>
              <a:t>4/12/16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C946D3-630D-0044-ACFC-870B0DD44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25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946D3-630D-0044-ACFC-870B0DD44F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3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946D3-630D-0044-ACFC-870B0DD44F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88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770670"/>
            <a:ext cx="7772400" cy="49435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000">
                <a:solidFill>
                  <a:srgbClr val="3284BF"/>
                </a:solidFill>
                <a:latin typeface="CMU Sans Serif Medium" charset="0"/>
                <a:ea typeface="CMU Sans Serif Medium" charset="0"/>
                <a:cs typeface="CMU Sans Serif Medium" charset="0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1275839"/>
            <a:ext cx="6858000" cy="417303"/>
          </a:xfrm>
        </p:spPr>
        <p:txBody>
          <a:bodyPr>
            <a:normAutofit/>
          </a:bodyPr>
          <a:lstStyle>
            <a:lvl1pPr marL="0" indent="0" algn="ctr">
              <a:buNone/>
              <a:defRPr sz="2100">
                <a:solidFill>
                  <a:srgbClr val="3284BF"/>
                </a:solidFill>
                <a:latin typeface="CMU Sans Serif Medium" charset="0"/>
                <a:ea typeface="CMU Sans Serif Medium" charset="0"/>
                <a:cs typeface="CMU Sans Serif Medium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 userDrawn="1"/>
        </p:nvSpPr>
        <p:spPr>
          <a:xfrm>
            <a:off x="1143000" y="2362680"/>
            <a:ext cx="6858000" cy="24417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3284BF"/>
                </a:solidFill>
                <a:latin typeface="CMU Sans Serif Medium" charset="0"/>
                <a:ea typeface="CMU Sans Serif Medium" charset="0"/>
                <a:cs typeface="CMU Sans Serif Medium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 err="1" smtClean="0">
                <a:solidFill>
                  <a:schemeClr val="tx1"/>
                </a:solidFill>
              </a:rPr>
              <a:t>Abhigyan</a:t>
            </a:r>
            <a:r>
              <a:rPr lang="en-US" sz="2100" dirty="0" smtClean="0">
                <a:solidFill>
                  <a:schemeClr val="tx1"/>
                </a:solidFill>
              </a:rPr>
              <a:t> (</a:t>
            </a:r>
            <a:r>
              <a:rPr lang="en-US" sz="2100" dirty="0" err="1" smtClean="0">
                <a:solidFill>
                  <a:schemeClr val="tx1"/>
                </a:solidFill>
              </a:rPr>
              <a:t>Riju</a:t>
            </a:r>
            <a:r>
              <a:rPr lang="en-US" sz="2100" dirty="0" smtClean="0">
                <a:solidFill>
                  <a:schemeClr val="tx1"/>
                </a:solidFill>
              </a:rPr>
              <a:t>) </a:t>
            </a:r>
            <a:r>
              <a:rPr lang="en-US" sz="2100" dirty="0" err="1" smtClean="0">
                <a:solidFill>
                  <a:schemeClr val="tx1"/>
                </a:solidFill>
              </a:rPr>
              <a:t>Dasgupta</a:t>
            </a:r>
            <a:endParaRPr lang="en-US" sz="2100" dirty="0" smtClean="0">
              <a:solidFill>
                <a:schemeClr val="tx1"/>
              </a:solidFill>
            </a:endParaRP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pPr>
              <a:spcBef>
                <a:spcPts val="400"/>
              </a:spcBef>
            </a:pPr>
            <a:r>
              <a:rPr lang="en-US" sz="1600" dirty="0" smtClean="0">
                <a:solidFill>
                  <a:schemeClr val="tx1"/>
                </a:solidFill>
              </a:rPr>
              <a:t>CMS-UCLA Weekly Group Meeting</a:t>
            </a:r>
          </a:p>
          <a:p>
            <a:pPr>
              <a:spcBef>
                <a:spcPts val="400"/>
              </a:spcBef>
            </a:pPr>
            <a:r>
              <a:rPr lang="en-US" sz="1600" dirty="0" smtClean="0">
                <a:solidFill>
                  <a:schemeClr val="tx1"/>
                </a:solidFill>
              </a:rPr>
              <a:t>University of California, Los Angeles</a:t>
            </a: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100" dirty="0" smtClean="0">
                <a:solidFill>
                  <a:schemeClr val="tx1"/>
                </a:solidFill>
              </a:rPr>
              <a:t>Date</a:t>
            </a:r>
            <a:endParaRPr lang="en-US" sz="2100" dirty="0">
              <a:solidFill>
                <a:schemeClr val="tx1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752" y="4933631"/>
            <a:ext cx="1069848" cy="106984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504" y="4929411"/>
            <a:ext cx="1069848" cy="107257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4929411"/>
            <a:ext cx="1069848" cy="1069848"/>
          </a:xfrm>
          <a:prstGeom prst="rect">
            <a:avLst/>
          </a:prstGeom>
        </p:spPr>
      </p:pic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>
          <a:xfrm>
            <a:off x="0" y="6629400"/>
            <a:ext cx="3044952" cy="228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Abhigyan (Riju) Dasgupta</a:t>
            </a:r>
            <a:endParaRPr lang="en-US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>
          <a:xfrm>
            <a:off x="3044952" y="6629400"/>
            <a:ext cx="3054096" cy="228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Presentation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32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629400"/>
            <a:ext cx="3044952" cy="228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Abhigyan (Riju) Dasgupta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4952" y="6629400"/>
            <a:ext cx="3054096" cy="228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Presentation Title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8744" y="6629400"/>
            <a:ext cx="905256" cy="228600"/>
          </a:xfrm>
          <a:prstGeom prst="rect">
            <a:avLst/>
          </a:prstGeom>
        </p:spPr>
        <p:txBody>
          <a:bodyPr/>
          <a:lstStyle/>
          <a:p>
            <a:fld id="{A5C981D2-82D2-944A-B864-EAA387C27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96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629400"/>
            <a:ext cx="3044952" cy="228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Abhigyan (Riju) Dasgupta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4952" y="6629400"/>
            <a:ext cx="3054096" cy="228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Presentation Title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8744" y="6629400"/>
            <a:ext cx="905256" cy="228600"/>
          </a:xfrm>
          <a:prstGeom prst="rect">
            <a:avLst/>
          </a:prstGeom>
        </p:spPr>
        <p:txBody>
          <a:bodyPr/>
          <a:lstStyle/>
          <a:p>
            <a:fld id="{A5C981D2-82D2-944A-B864-EAA387C27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53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Title 18"/>
          <p:cNvSpPr>
            <a:spLocks noGrp="1"/>
          </p:cNvSpPr>
          <p:nvPr>
            <p:ph type="title" hasCustomPrompt="1"/>
          </p:nvPr>
        </p:nvSpPr>
        <p:spPr>
          <a:xfrm>
            <a:off x="105099" y="105100"/>
            <a:ext cx="6166491" cy="431613"/>
          </a:xfrm>
        </p:spPr>
        <p:txBody>
          <a:bodyPr/>
          <a:lstStyle/>
          <a:p>
            <a:r>
              <a:rPr lang="en-US" dirty="0" smtClean="0"/>
              <a:t>Frame Title</a:t>
            </a:r>
            <a:endParaRPr 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104775" y="557213"/>
            <a:ext cx="6166689" cy="36082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solidFill>
                  <a:srgbClr val="3284BF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Frame Subtitle</a:t>
            </a:r>
          </a:p>
        </p:txBody>
      </p:sp>
      <p:sp>
        <p:nvSpPr>
          <p:cNvPr id="32" name="Date Placeholder 31"/>
          <p:cNvSpPr>
            <a:spLocks noGrp="1"/>
          </p:cNvSpPr>
          <p:nvPr>
            <p:ph type="dt" sz="half" idx="14"/>
          </p:nvPr>
        </p:nvSpPr>
        <p:spPr>
          <a:xfrm>
            <a:off x="0" y="6629400"/>
            <a:ext cx="3044952" cy="228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Abhigyan (Riju) Dasgupta</a:t>
            </a:r>
            <a:endParaRPr lang="en-US"/>
          </a:p>
        </p:txBody>
      </p:sp>
      <p:sp>
        <p:nvSpPr>
          <p:cNvPr id="33" name="Footer Placeholder 32"/>
          <p:cNvSpPr>
            <a:spLocks noGrp="1"/>
          </p:cNvSpPr>
          <p:nvPr>
            <p:ph type="ftr" sz="quarter" idx="15"/>
          </p:nvPr>
        </p:nvSpPr>
        <p:spPr>
          <a:xfrm>
            <a:off x="3044952" y="6629400"/>
            <a:ext cx="3054096" cy="228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Presentation Title</a:t>
            </a:r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172" y="174673"/>
            <a:ext cx="713232" cy="71323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362" y="174673"/>
            <a:ext cx="711422" cy="713232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742" y="169788"/>
            <a:ext cx="713232" cy="713232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6301281" y="0"/>
            <a:ext cx="2842719" cy="9379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0247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0" y="6629400"/>
            <a:ext cx="3044952" cy="228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Abhigyan (Riju) Dasgupta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044952" y="6629400"/>
            <a:ext cx="3054096" cy="228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Presentation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758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629400"/>
            <a:ext cx="3044952" cy="228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Abhigyan (Riju) Dasgupta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4952" y="6629400"/>
            <a:ext cx="3054096" cy="228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Presentation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95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0" y="6629400"/>
            <a:ext cx="3044952" cy="228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Abhigyan (Riju) Dasgupta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044952" y="6629400"/>
            <a:ext cx="3054096" cy="228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Presentation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55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0" y="6629400"/>
            <a:ext cx="3044952" cy="228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Abhigyan (Riju) Dasgupta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044952" y="6629400"/>
            <a:ext cx="3054096" cy="228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Presentation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19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629400"/>
            <a:ext cx="3044952" cy="228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Abhigyan (Riju) Dasgupta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4952" y="6629400"/>
            <a:ext cx="3054096" cy="228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Presentation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92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0" y="6629400"/>
            <a:ext cx="3044952" cy="228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Abhigyan (Riju) Dasgupta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044952" y="6629400"/>
            <a:ext cx="3054096" cy="228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Presentation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4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629400"/>
            <a:ext cx="3044952" cy="228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Abhigyan (Riju) Dasgupta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4952" y="6629400"/>
            <a:ext cx="3054096" cy="228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Presentation Title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38744" y="6629400"/>
            <a:ext cx="905256" cy="228600"/>
          </a:xfrm>
          <a:prstGeom prst="rect">
            <a:avLst/>
          </a:prstGeom>
        </p:spPr>
        <p:txBody>
          <a:bodyPr/>
          <a:lstStyle/>
          <a:p>
            <a:fld id="{A5C981D2-82D2-944A-B864-EAA387C27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88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069848"/>
            <a:ext cx="8686800" cy="548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6099048" y="6629400"/>
            <a:ext cx="2148840" cy="228600"/>
          </a:xfrm>
          <a:prstGeom prst="rect">
            <a:avLst/>
          </a:prstGeom>
          <a:solidFill>
            <a:srgbClr val="99BDD7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CMU Sans Serif Medium" charset="0"/>
                <a:ea typeface="CMU Sans Serif Medium" charset="0"/>
                <a:cs typeface="CMU Sans Serif Medium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Date</a:t>
            </a:r>
            <a:endParaRPr lang="en-US" dirty="0"/>
          </a:p>
        </p:txBody>
      </p:sp>
      <p:sp>
        <p:nvSpPr>
          <p:cNvPr id="12" name="Title Placeholder 11"/>
          <p:cNvSpPr>
            <a:spLocks noGrp="1"/>
          </p:cNvSpPr>
          <p:nvPr>
            <p:ph type="title"/>
          </p:nvPr>
        </p:nvSpPr>
        <p:spPr>
          <a:xfrm>
            <a:off x="105100" y="105100"/>
            <a:ext cx="5129048" cy="4519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Slide Number Placeholder 5"/>
          <p:cNvSpPr txBox="1">
            <a:spLocks/>
          </p:cNvSpPr>
          <p:nvPr userDrawn="1"/>
        </p:nvSpPr>
        <p:spPr>
          <a:xfrm>
            <a:off x="8238744" y="6629400"/>
            <a:ext cx="905256" cy="228600"/>
          </a:xfrm>
          <a:prstGeom prst="rect">
            <a:avLst/>
          </a:prstGeom>
          <a:solidFill>
            <a:srgbClr val="99BDD7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CMU Sans Serif Medium" charset="0"/>
                <a:ea typeface="CMU Sans Serif Medium" charset="0"/>
                <a:cs typeface="CMU Sans Serif Medium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216734-E760-9D49-BF0E-210F3492E78C}" type="slidenum">
              <a:rPr lang="en-US" smtClean="0"/>
              <a:t>‹#›</a:t>
            </a:fld>
            <a:r>
              <a:rPr lang="en-US" dirty="0" smtClean="0"/>
              <a:t> / XX</a:t>
            </a:r>
            <a:endParaRPr lang="en-US" dirty="0"/>
          </a:p>
        </p:txBody>
      </p:sp>
      <p:sp>
        <p:nvSpPr>
          <p:cNvPr id="19" name="Date Placeholder 3"/>
          <p:cNvSpPr txBox="1">
            <a:spLocks/>
          </p:cNvSpPr>
          <p:nvPr userDrawn="1"/>
        </p:nvSpPr>
        <p:spPr>
          <a:xfrm>
            <a:off x="0" y="6629400"/>
            <a:ext cx="3044952" cy="228600"/>
          </a:xfrm>
          <a:prstGeom prst="rect">
            <a:avLst/>
          </a:prstGeom>
          <a:solidFill>
            <a:srgbClr val="1A6BA5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CMU Sans Serif Medium" charset="0"/>
                <a:ea typeface="CMU Sans Serif Medium" charset="0"/>
                <a:cs typeface="CMU Sans Serif Medium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Abhigyan (Riju) Dasgupta</a:t>
            </a:r>
            <a:endParaRPr lang="en-US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3044952" y="6629400"/>
            <a:ext cx="3054096" cy="228600"/>
          </a:xfrm>
          <a:prstGeom prst="rect">
            <a:avLst/>
          </a:prstGeom>
          <a:solidFill>
            <a:srgbClr val="669CC3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CMU Sans Serif Medium" charset="0"/>
                <a:ea typeface="CMU Sans Serif Medium" charset="0"/>
                <a:cs typeface="CMU Sans Serif Medium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Presentation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138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rgbClr val="3284BF"/>
          </a:solidFill>
          <a:latin typeface="CMU Sans Serif Medium" charset="0"/>
          <a:ea typeface="CMU Sans Serif Medium" charset="0"/>
          <a:cs typeface="CMU Sans Serif Medium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1A6BA5"/>
        </a:buClr>
        <a:buFont typeface="Wingdings" charset="2"/>
        <a:buChar char="§"/>
        <a:defRPr sz="2000" kern="1200">
          <a:solidFill>
            <a:schemeClr val="tx1"/>
          </a:solidFill>
          <a:latin typeface="CMU Sans Serif Medium" charset="0"/>
          <a:ea typeface="CMU Sans Serif Medium" charset="0"/>
          <a:cs typeface="CMU Sans Serif Medium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A6BA5"/>
        </a:buClr>
        <a:buFont typeface="Arial" charset="0"/>
        <a:buChar char="•"/>
        <a:defRPr sz="1800" kern="1200">
          <a:solidFill>
            <a:schemeClr val="tx1"/>
          </a:solidFill>
          <a:latin typeface="CMU Sans Serif Medium" charset="0"/>
          <a:ea typeface="CMU Sans Serif Medium" charset="0"/>
          <a:cs typeface="CMU Sans Serif Medium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A6BA5"/>
        </a:buClr>
        <a:buFont typeface="Courier New" charset="0"/>
        <a:buChar char="o"/>
        <a:defRPr sz="1600" kern="1200">
          <a:solidFill>
            <a:schemeClr val="tx1"/>
          </a:solidFill>
          <a:latin typeface="CMU Sans Serif Medium" charset="0"/>
          <a:ea typeface="CMU Sans Serif Medium" charset="0"/>
          <a:cs typeface="CMU Sans Serif Medium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CMU Sans Serif Medium" charset="0"/>
          <a:ea typeface="CMU Sans Serif Medium" charset="0"/>
          <a:cs typeface="CMU Sans Serif Medium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CMU Sans Serif Medium" charset="0"/>
          <a:ea typeface="CMU Sans Serif Medium" charset="0"/>
          <a:cs typeface="CMU Sans Serif Medium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23" name="Subtitle 2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Presentation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3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Frame Title</a:t>
            </a:r>
            <a:endParaRPr lang="en-US" dirty="0"/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Frame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91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338</TotalTime>
  <Words>11</Words>
  <Application>Microsoft Macintosh PowerPoint</Application>
  <PresentationFormat>On-screen Show (4:3)</PresentationFormat>
  <Paragraphs>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CMU Sans Serif Medium</vt:lpstr>
      <vt:lpstr>Courier New</vt:lpstr>
      <vt:lpstr>Wingdings</vt:lpstr>
      <vt:lpstr>Office Theme</vt:lpstr>
      <vt:lpstr>Presentation Title</vt:lpstr>
      <vt:lpstr>Frame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33</cp:revision>
  <cp:lastPrinted>2016-04-05T15:42:21Z</cp:lastPrinted>
  <dcterms:created xsi:type="dcterms:W3CDTF">2016-04-05T10:11:56Z</dcterms:created>
  <dcterms:modified xsi:type="dcterms:W3CDTF">2016-04-12T16:04:05Z</dcterms:modified>
</cp:coreProperties>
</file>