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0" r:id="rId2"/>
    <p:sldId id="420" r:id="rId3"/>
    <p:sldId id="421" r:id="rId4"/>
    <p:sldId id="422" r:id="rId5"/>
    <p:sldId id="423" r:id="rId6"/>
    <p:sldId id="424" r:id="rId7"/>
    <p:sldId id="523" r:id="rId8"/>
    <p:sldId id="524" r:id="rId9"/>
    <p:sldId id="525" r:id="rId10"/>
    <p:sldId id="425" r:id="rId11"/>
    <p:sldId id="426" r:id="rId12"/>
    <p:sldId id="433" r:id="rId13"/>
    <p:sldId id="434" r:id="rId14"/>
    <p:sldId id="435" r:id="rId15"/>
    <p:sldId id="1096" r:id="rId16"/>
    <p:sldId id="1069" r:id="rId17"/>
    <p:sldId id="1102" r:id="rId18"/>
    <p:sldId id="1097" r:id="rId19"/>
    <p:sldId id="504" r:id="rId20"/>
    <p:sldId id="505" r:id="rId21"/>
    <p:sldId id="506" r:id="rId22"/>
    <p:sldId id="1103" r:id="rId23"/>
    <p:sldId id="507" r:id="rId24"/>
    <p:sldId id="508" r:id="rId25"/>
    <p:sldId id="509" r:id="rId26"/>
    <p:sldId id="510" r:id="rId27"/>
    <p:sldId id="511" r:id="rId28"/>
    <p:sldId id="512" r:id="rId29"/>
    <p:sldId id="1063" r:id="rId30"/>
    <p:sldId id="265" r:id="rId31"/>
    <p:sldId id="266" r:id="rId32"/>
    <p:sldId id="267" r:id="rId33"/>
    <p:sldId id="269" r:id="rId34"/>
    <p:sldId id="268" r:id="rId35"/>
    <p:sldId id="270" r:id="rId36"/>
    <p:sldId id="271" r:id="rId37"/>
    <p:sldId id="54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03F9E-3327-40C6-93F2-3CC6ABDFA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BC9BA-D634-4F78-85AB-E406358F8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F08AD-47B5-42DB-A0F2-2BAF11CC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117EE-765C-47D5-9DA2-1570CDF9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D1DB2-172B-4503-9246-95A4766B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93E79-6BE1-4943-9E69-F71A63FF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E2FA6-EA0B-4C2A-B31E-B2BB94C4F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DF6E8-AB7A-4A0E-9FEA-78EEB697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3ABC8-2A89-439B-8BE8-9206D46E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4A91B-C184-44FA-AA20-96248EC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4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35B74D-F6CA-4995-A8B3-D46612EAA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44BB3-D3F3-43BA-B961-E5C61E96F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AE0EB-433C-4FD1-90A6-164099D7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CEBE-7E33-4EC3-8EF1-4B460F3F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C491C-164D-47D3-A8C9-3632DD88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4AD6-87A1-4D13-BA5E-FF1DF3AC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100B4-4628-4118-BD2A-22C44FA3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10DDD-CBFE-4335-A416-EF51E044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F314E-3CA8-4DB2-BB3D-C21A5BAF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79800-2C0F-44E6-8063-03FD6B3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A2BF6-C846-4452-B42B-C6DC9447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6F844-5AD0-4EBF-A85F-4CCD0FEA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36875-EE09-438F-A3A2-903ACFD8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AA129-D0C1-47AD-9FB2-46E93B3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28C29-7BB5-48AE-B161-2B81CE17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6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79A69-D34A-4611-AD43-A5DCD9B2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2918C-6167-4FF8-88C1-5A6E42F97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42C19-F8AD-4639-A397-D86FF9A3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40778-E3AB-49AE-B37B-26047171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E07ED-3F2B-4B2D-AC8D-8A0D737F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649D4-0E7D-4FA4-AC7C-F8DB195E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5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09D1C-3AF6-479C-9EEA-42B024BB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25B03-01DC-457F-AE88-18D1535E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31A45-FA8C-4C1B-A73C-9939C98D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413990-D0D0-432D-8568-AE9953F82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CA31B8-A053-4079-9C3A-62E93A4C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AEA5C9-29F2-468C-B912-8CD33FFA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E88046-BC84-4CE6-8032-1EE12971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624F9-A914-48A0-A9E2-47AC289D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3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B9F3-6A24-4E59-BC29-D8B37A64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D760BD-6EDF-440B-90FA-ACB373F0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4EDE9-C18B-4EAF-A8CE-2C03E8C0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7FF6B-431F-4B33-8DD2-4FC0373C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B44D9-DA7E-46AC-AC92-803297FF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77681F-C429-45C6-BB09-A03E6A31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ECD66-BCBC-4AD6-B182-D766A1CB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BE28-34F1-44BC-BAF5-CCC029A2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4C12B-915B-4D36-A070-9B3CA205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4EE27-D971-4E1A-A004-6AE08F1A1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443BC-86CE-46C7-80F9-8DC77BEF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7F848-A062-484A-8534-06735EAE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01893-E80C-4A29-AB0B-53CFEFE2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0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95C99-B73E-4303-BEC2-751E3793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11F51F-0684-4231-8173-D144E2FD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1713F-431C-46E4-856B-12E4067D1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AE1D1-4248-4CDB-843F-757548A5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2D49C-801E-427A-91D2-EFCFA496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CFFB0-6944-49A8-A092-2D6CEF49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2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AC8B76-5B40-46E4-B24B-6D5FC958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08ECA-7156-4105-90A2-992E639A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34111-F042-4B0A-A3FD-0B5246271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4339-B866-41A4-8B0E-74121EEE459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64D2-1D85-413B-A808-0C6CDE903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05905-C0DC-43C1-81D6-BA3A8C15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6F65-E99E-4FF3-948B-2CED86B78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1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扫描线与静态树分治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成都七中 </a:t>
            </a:r>
            <a:r>
              <a:rPr lang="en-US" altLang="zh-CN" dirty="0"/>
              <a:t>nzhtl1477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87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扫描线其实是这样在跑：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2650" y="2481263"/>
            <a:ext cx="5029200" cy="3695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9475" y="2481263"/>
            <a:ext cx="71438" cy="369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05503" y="2647952"/>
            <a:ext cx="1500188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1.11022E-16 L 0.35911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我们通常认为的扫描线：扫一个端点，维护另一个端点的答案</a:t>
            </a:r>
            <a:endParaRPr lang="en-US" altLang="zh-CN" dirty="0"/>
          </a:p>
          <a:p>
            <a:r>
              <a:rPr lang="zh-CN" altLang="en-US" dirty="0"/>
              <a:t>其实等价于：把扫的这一维当作时间维，然后查询一个区间的历史信息的合并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这个题经过扫描线后，由一个二维数点问题转换为了一个一维的区间历史和问题</a:t>
            </a:r>
            <a:endParaRPr lang="en-US" altLang="zh-CN" dirty="0"/>
          </a:p>
          <a:p>
            <a:r>
              <a:rPr lang="zh-CN" altLang="en-US" dirty="0"/>
              <a:t>如果历史信息可以高效维护，那么就实现了降维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CF997E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给一个</a:t>
            </a:r>
            <a:r>
              <a:rPr lang="zh-CN" altLang="en-US" dirty="0">
                <a:solidFill>
                  <a:srgbClr val="FF0000"/>
                </a:solidFill>
              </a:rPr>
              <a:t>排列</a:t>
            </a:r>
            <a:r>
              <a:rPr lang="zh-CN" altLang="en-US" dirty="0"/>
              <a:t>，查询区间中有多少</a:t>
            </a:r>
            <a:r>
              <a:rPr lang="zh-CN" altLang="en-US" dirty="0">
                <a:solidFill>
                  <a:srgbClr val="FF0000"/>
                </a:solidFill>
              </a:rPr>
              <a:t>子区间</a:t>
            </a:r>
            <a:r>
              <a:rPr lang="zh-CN" altLang="en-US" dirty="0"/>
              <a:t>值域连续</a:t>
            </a:r>
            <a:endParaRPr lang="en-US" altLang="zh-CN" dirty="0"/>
          </a:p>
          <a:p>
            <a:r>
              <a:rPr lang="zh-CN" altLang="en-US" dirty="0"/>
              <a:t>注意读题</a:t>
            </a:r>
          </a:p>
        </p:txBody>
      </p:sp>
    </p:spTree>
    <p:extLst>
      <p:ext uri="{BB962C8B-B14F-4D97-AF65-F5344CB8AC3E}">
        <p14:creationId xmlns:p14="http://schemas.microsoft.com/office/powerpoint/2010/main" val="152085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值域连续</a:t>
            </a:r>
            <a:r>
              <a:rPr lang="en-US" altLang="zh-CN" dirty="0"/>
              <a:t>==[max-min=r-l]</a:t>
            </a:r>
          </a:p>
          <a:p>
            <a:r>
              <a:rPr lang="zh-CN" altLang="en-US" dirty="0"/>
              <a:t>只需要维护区间内</a:t>
            </a:r>
            <a:r>
              <a:rPr lang="en-US" altLang="zh-CN" dirty="0"/>
              <a:t>[max-min-(r-l)==0]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个数即可</a:t>
            </a:r>
            <a:endParaRPr lang="en-US" altLang="zh-CN" dirty="0"/>
          </a:p>
          <a:p>
            <a:r>
              <a:rPr lang="zh-CN" altLang="en-US" dirty="0"/>
              <a:t>由于是排列，所以</a:t>
            </a:r>
            <a:r>
              <a:rPr lang="en-US" altLang="zh-CN" dirty="0"/>
              <a:t>(max-min)-(r-l)&gt;=0</a:t>
            </a:r>
          </a:p>
          <a:p>
            <a:r>
              <a:rPr lang="zh-CN" altLang="en-US" dirty="0"/>
              <a:t>于是可以将</a:t>
            </a:r>
            <a:r>
              <a:rPr lang="en-US" altLang="zh-CN" dirty="0"/>
              <a:t>0</a:t>
            </a:r>
            <a:r>
              <a:rPr lang="zh-CN" altLang="en-US" dirty="0"/>
              <a:t>个数的维护转换为</a:t>
            </a:r>
            <a:r>
              <a:rPr lang="en-US" altLang="zh-CN" dirty="0"/>
              <a:t>min</a:t>
            </a:r>
            <a:r>
              <a:rPr lang="zh-CN" altLang="en-US" dirty="0"/>
              <a:t>以及</a:t>
            </a:r>
            <a:r>
              <a:rPr lang="en-US" altLang="zh-CN" dirty="0"/>
              <a:t>min</a:t>
            </a:r>
            <a:r>
              <a:rPr lang="zh-CN" altLang="en-US" dirty="0"/>
              <a:t>个数的维护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06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单调栈搞一波之后，转换为：</a:t>
            </a:r>
            <a:endParaRPr lang="en-US" altLang="zh-CN" dirty="0"/>
          </a:p>
          <a:p>
            <a:r>
              <a:rPr lang="zh-CN" altLang="en-US" dirty="0"/>
              <a:t>平面上每个位置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代表一个子区间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是一个初始值为</a:t>
            </a:r>
            <a:r>
              <a:rPr lang="en-US" altLang="zh-CN" dirty="0"/>
              <a:t>0</a:t>
            </a:r>
            <a:r>
              <a:rPr lang="zh-CN" altLang="en-US" dirty="0"/>
              <a:t>的点，现在进行</a:t>
            </a:r>
            <a:r>
              <a:rPr lang="en-US" altLang="zh-CN" dirty="0"/>
              <a:t>O( n )</a:t>
            </a:r>
            <a:r>
              <a:rPr lang="zh-CN" altLang="en-US" dirty="0"/>
              <a:t>次矩形加，操作完之后进行</a:t>
            </a:r>
            <a:r>
              <a:rPr lang="en-US" altLang="zh-CN" dirty="0"/>
              <a:t>m</a:t>
            </a:r>
            <a:r>
              <a:rPr lang="zh-CN" altLang="en-US" dirty="0"/>
              <a:t>次矩形</a:t>
            </a:r>
            <a:r>
              <a:rPr lang="en-US" altLang="zh-CN" dirty="0"/>
              <a:t>0</a:t>
            </a:r>
            <a:r>
              <a:rPr lang="zh-CN" altLang="en-US" dirty="0"/>
              <a:t>个数的查询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67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8F0FB-8374-4E59-BFA4-2448A5D6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CA308-A947-4540-B3D0-E9D4CCA0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具体来说，我们每个位置维护的是</a:t>
            </a:r>
            <a:r>
              <a:rPr lang="en-US" altLang="zh-CN" dirty="0"/>
              <a:t>(max-min)-(r-l)</a:t>
            </a:r>
            <a:r>
              <a:rPr lang="zh-CN" altLang="en-US" dirty="0"/>
              <a:t>，于是查询区间</a:t>
            </a:r>
            <a:r>
              <a:rPr lang="en-US" altLang="zh-CN" dirty="0"/>
              <a:t>[L,R]</a:t>
            </a:r>
            <a:r>
              <a:rPr lang="zh-CN" altLang="en-US" dirty="0"/>
              <a:t>中有多少子区间满足</a:t>
            </a:r>
            <a:r>
              <a:rPr lang="en-US" altLang="zh-CN" dirty="0"/>
              <a:t>(max-min)-(r-l)==0</a:t>
            </a:r>
            <a:r>
              <a:rPr lang="zh-CN" altLang="en-US" dirty="0"/>
              <a:t>就是矩形</a:t>
            </a:r>
            <a:r>
              <a:rPr lang="en-US" altLang="zh-CN" dirty="0"/>
              <a:t>[L,R] x [L,R]</a:t>
            </a:r>
            <a:r>
              <a:rPr lang="zh-CN" altLang="en-US" dirty="0"/>
              <a:t>中有多少点满足</a:t>
            </a:r>
            <a:r>
              <a:rPr lang="en-US" altLang="zh-CN" dirty="0"/>
              <a:t>(max-min)-(r-l)==0</a:t>
            </a:r>
          </a:p>
          <a:p>
            <a:r>
              <a:rPr lang="zh-CN" altLang="en-US" dirty="0"/>
              <a:t>就是初始的时候我们把每个</a:t>
            </a:r>
            <a:r>
              <a:rPr lang="en-US" altLang="zh-CN" dirty="0"/>
              <a:t>(*,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位置减去</a:t>
            </a:r>
            <a:r>
              <a:rPr lang="en-US" altLang="zh-CN" dirty="0" err="1"/>
              <a:t>i</a:t>
            </a:r>
            <a:r>
              <a:rPr lang="zh-CN" altLang="en-US" dirty="0"/>
              <a:t>，每个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,*)</a:t>
            </a:r>
            <a:r>
              <a:rPr lang="zh-CN" altLang="en-US" dirty="0"/>
              <a:t>位置加上</a:t>
            </a:r>
            <a:r>
              <a:rPr lang="en-US" altLang="zh-CN" dirty="0" err="1"/>
              <a:t>i</a:t>
            </a:r>
            <a:r>
              <a:rPr lang="zh-CN" altLang="en-US" dirty="0"/>
              <a:t>，这样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位置就变成了</a:t>
            </a:r>
            <a:r>
              <a:rPr lang="en-US" altLang="zh-CN" dirty="0"/>
              <a:t>-(j-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然后我们用单调栈或者分治，当前区间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的最大值是</a:t>
            </a:r>
            <a:r>
              <a:rPr lang="en-US" altLang="zh-CN" dirty="0"/>
              <a:t>x</a:t>
            </a:r>
            <a:r>
              <a:rPr lang="zh-CN" altLang="en-US" dirty="0"/>
              <a:t>位置，则将</a:t>
            </a:r>
            <a:r>
              <a:rPr lang="en-US" altLang="zh-CN" dirty="0"/>
              <a:t>[</a:t>
            </a:r>
            <a:r>
              <a:rPr lang="en-US" altLang="zh-CN" dirty="0" err="1"/>
              <a:t>l,x</a:t>
            </a:r>
            <a:r>
              <a:rPr lang="en-US" altLang="zh-CN" dirty="0"/>
              <a:t>] x [</a:t>
            </a:r>
            <a:r>
              <a:rPr lang="en-US" altLang="zh-CN" dirty="0" err="1"/>
              <a:t>x,r</a:t>
            </a:r>
            <a:r>
              <a:rPr lang="en-US" altLang="zh-CN" dirty="0"/>
              <a:t>]</a:t>
            </a:r>
            <a:r>
              <a:rPr lang="zh-CN" altLang="en-US" dirty="0"/>
              <a:t>这个矩形加上</a:t>
            </a:r>
            <a:r>
              <a:rPr lang="en-US" altLang="zh-CN" dirty="0"/>
              <a:t>a[x]</a:t>
            </a:r>
            <a:r>
              <a:rPr lang="zh-CN" altLang="en-US" dirty="0"/>
              <a:t>，这样</a:t>
            </a:r>
            <a:r>
              <a:rPr lang="en-US" altLang="zh-CN" dirty="0"/>
              <a:t>O(n)</a:t>
            </a:r>
            <a:r>
              <a:rPr lang="zh-CN" altLang="en-US" dirty="0"/>
              <a:t>次矩形加就可以让每个位置变成</a:t>
            </a:r>
            <a:r>
              <a:rPr lang="en-US" altLang="zh-CN" dirty="0"/>
              <a:t>(max-min)-(r-l)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38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122FC-585B-4209-B59B-535DF94A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44EF4-8CDE-4795-A05D-06E18A17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由于</a:t>
            </a:r>
            <a:r>
              <a:rPr lang="en-US" altLang="zh-CN" dirty="0">
                <a:solidFill>
                  <a:srgbClr val="FF0000"/>
                </a:solidFill>
              </a:rPr>
              <a:t>(max-min)-(r-l) &gt;= 0</a:t>
            </a:r>
          </a:p>
          <a:p>
            <a:r>
              <a:rPr lang="zh-CN" altLang="en-US" dirty="0"/>
              <a:t>考虑这样一个问题：</a:t>
            </a:r>
            <a:endParaRPr lang="en-US" altLang="zh-CN" dirty="0"/>
          </a:p>
          <a:p>
            <a:r>
              <a:rPr lang="zh-CN" altLang="en-US" dirty="0"/>
              <a:t>给一个序列，支持区间加区间减，查询区间</a:t>
            </a:r>
            <a:r>
              <a:rPr lang="en-US" altLang="zh-CN" dirty="0"/>
              <a:t>0</a:t>
            </a:r>
            <a:r>
              <a:rPr lang="zh-CN" altLang="en-US" dirty="0"/>
              <a:t>出现次数，保证区间数非负</a:t>
            </a:r>
            <a:endParaRPr lang="en-US" altLang="zh-CN" dirty="0"/>
          </a:p>
          <a:p>
            <a:r>
              <a:rPr lang="zh-CN" altLang="en-US" dirty="0"/>
              <a:t>这个可以线段树维护区间</a:t>
            </a:r>
            <a:r>
              <a:rPr lang="en-US" altLang="zh-CN" dirty="0"/>
              <a:t>min</a:t>
            </a:r>
            <a:r>
              <a:rPr lang="zh-CN" altLang="en-US" dirty="0"/>
              <a:t>以及区间</a:t>
            </a:r>
            <a:r>
              <a:rPr lang="en-US" altLang="zh-CN" dirty="0"/>
              <a:t>min</a:t>
            </a:r>
            <a:r>
              <a:rPr lang="zh-CN" altLang="en-US" dirty="0"/>
              <a:t>的个数来做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81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6D1E-3C74-4484-9D9C-DFBB6417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986C7-7BBC-4CA8-80BB-1C028A7F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可以把一个矩形的答案差分为两个前缀矩形的答案：</a:t>
            </a:r>
            <a:endParaRPr lang="en-US" altLang="zh-CN" dirty="0"/>
          </a:p>
          <a:p>
            <a:r>
              <a:rPr lang="zh-CN" altLang="en-US" dirty="0"/>
              <a:t>可以扫描线维护，转换为一维问题：区间历史</a:t>
            </a:r>
            <a:r>
              <a:rPr lang="en-US" altLang="zh-CN" dirty="0"/>
              <a:t>min</a:t>
            </a:r>
            <a:r>
              <a:rPr lang="zh-CN" altLang="en-US" dirty="0"/>
              <a:t>及</a:t>
            </a:r>
            <a:r>
              <a:rPr lang="en-US" altLang="zh-CN" dirty="0"/>
              <a:t>min</a:t>
            </a:r>
            <a:r>
              <a:rPr lang="zh-CN" altLang="en-US" dirty="0"/>
              <a:t>个数的维护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这个可以高效维护，多维护一下上次更新的时间即可</a:t>
            </a:r>
          </a:p>
          <a:p>
            <a:r>
              <a:rPr lang="zh-CN" altLang="en-US" dirty="0"/>
              <a:t>差分出的两个前缀矩形，如果历史</a:t>
            </a:r>
            <a:r>
              <a:rPr lang="en-US" altLang="zh-CN" dirty="0"/>
              <a:t>min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，则</a:t>
            </a:r>
            <a:r>
              <a:rPr lang="en-US" altLang="zh-CN" dirty="0"/>
              <a:t>min</a:t>
            </a:r>
            <a:r>
              <a:rPr lang="zh-CN" altLang="en-US" dirty="0"/>
              <a:t>的个数就是</a:t>
            </a:r>
            <a:r>
              <a:rPr lang="en-US" altLang="zh-CN" dirty="0"/>
              <a:t>0</a:t>
            </a:r>
            <a:r>
              <a:rPr lang="zh-CN" altLang="en-US" dirty="0"/>
              <a:t>个数，否则</a:t>
            </a:r>
            <a:r>
              <a:rPr lang="en-US" altLang="zh-CN" dirty="0"/>
              <a:t>min</a:t>
            </a:r>
            <a:r>
              <a:rPr lang="zh-CN" altLang="en-US" dirty="0"/>
              <a:t>个数就是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72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CC8D-2F8F-4FCC-B36D-A361EDA0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E16DE-DA76-44B6-BD9A-710CE033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于是扫描线</a:t>
            </a:r>
            <a:r>
              <a:rPr lang="en-US" altLang="zh-CN" dirty="0"/>
              <a:t>+</a:t>
            </a:r>
            <a:r>
              <a:rPr lang="zh-CN" altLang="en-US" dirty="0"/>
              <a:t>历史信息线段树可以做到</a:t>
            </a:r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 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 err="1"/>
              <a:t>logn</a:t>
            </a:r>
            <a:r>
              <a:rPr lang="en-US" altLang="zh-CN" dirty="0"/>
              <a:t> 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62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[Ynoi2015]</a:t>
            </a:r>
            <a:r>
              <a:rPr lang="ja-JP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たとえ未来が見えなくても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查询一个区间里面长为</a:t>
            </a:r>
            <a:r>
              <a:rPr lang="en-US" altLang="zh-CN" sz="2400" dirty="0"/>
              <a:t>1 -&gt; 10</a:t>
            </a:r>
            <a:r>
              <a:rPr lang="zh-CN" altLang="en-US" sz="2400" dirty="0"/>
              <a:t>的极长值域连续段的个数</a:t>
            </a:r>
            <a:endParaRPr lang="en-US" altLang="zh-CN" sz="2400" dirty="0"/>
          </a:p>
          <a:p>
            <a:r>
              <a:rPr lang="zh-CN" altLang="en-US" sz="2400" dirty="0"/>
              <a:t>这个查询是和每个数在区间中</a:t>
            </a:r>
            <a:r>
              <a:rPr lang="zh-CN" altLang="en-US" sz="2400" dirty="0">
                <a:solidFill>
                  <a:srgbClr val="FF0000"/>
                </a:solidFill>
              </a:rPr>
              <a:t>位置无关的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然后如果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)</a:t>
            </a:r>
            <a:r>
              <a:rPr lang="zh-CN" altLang="en-US" sz="2400" dirty="0"/>
              <a:t>是一个极长值域连续段，那</a:t>
            </a:r>
            <a:r>
              <a:rPr lang="zh-CN" altLang="en-US" sz="2400" dirty="0">
                <a:solidFill>
                  <a:srgbClr val="FF0000"/>
                </a:solidFill>
              </a:rPr>
              <a:t>不存在</a:t>
            </a:r>
            <a:r>
              <a:rPr lang="en-US" altLang="zh-CN" sz="2400" dirty="0"/>
              <a:t>(l-1,r)</a:t>
            </a:r>
            <a:r>
              <a:rPr lang="zh-CN" altLang="en-US" sz="2400" dirty="0"/>
              <a:t>，</a:t>
            </a:r>
            <a:r>
              <a:rPr lang="en-US" altLang="zh-CN" sz="2400" dirty="0"/>
              <a:t>(l,r+1)</a:t>
            </a:r>
            <a:r>
              <a:rPr lang="zh-CN" altLang="en-US" sz="2400" dirty="0"/>
              <a:t>这两个值域连续段</a:t>
            </a:r>
            <a:endParaRPr lang="en-US" altLang="zh-CN" sz="2400" dirty="0"/>
          </a:p>
          <a:p>
            <a:r>
              <a:rPr lang="zh-CN" altLang="en-US" sz="2400" dirty="0"/>
              <a:t>比如这个是区间的所有值映射到值域数组上：</a:t>
            </a:r>
            <a:endParaRPr lang="en-US" altLang="zh-CN" sz="2400" dirty="0"/>
          </a:p>
          <a:p>
            <a:r>
              <a:rPr lang="en-US" altLang="zh-CN" sz="2400" dirty="0"/>
              <a:t>0 0 0 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 0 0 </a:t>
            </a:r>
            <a:r>
              <a:rPr lang="en-US" altLang="zh-CN" sz="2400" dirty="0">
                <a:solidFill>
                  <a:srgbClr val="FF0000"/>
                </a:solidFill>
              </a:rPr>
              <a:t>1 1 1 </a:t>
            </a:r>
            <a:r>
              <a:rPr lang="en-US" altLang="zh-CN" sz="2400" dirty="0"/>
              <a:t>0 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 0 0 </a:t>
            </a:r>
            <a:r>
              <a:rPr lang="en-US" altLang="zh-CN" sz="2400" dirty="0">
                <a:solidFill>
                  <a:srgbClr val="FF0000"/>
                </a:solidFill>
              </a:rPr>
              <a:t>1 1 1 </a:t>
            </a:r>
            <a:r>
              <a:rPr lang="en-US" altLang="zh-CN" sz="2400" dirty="0"/>
              <a:t>0 </a:t>
            </a:r>
            <a:r>
              <a:rPr lang="en-US" altLang="zh-CN" sz="2400" dirty="0">
                <a:solidFill>
                  <a:srgbClr val="FF0000"/>
                </a:solidFill>
              </a:rPr>
              <a:t>1 1 1 1 1 </a:t>
            </a:r>
            <a:r>
              <a:rPr lang="en-US" altLang="zh-CN" sz="2400" dirty="0"/>
              <a:t>0 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 0</a:t>
            </a:r>
          </a:p>
          <a:p>
            <a:r>
              <a:rPr lang="en-US" altLang="zh-CN" sz="2400" dirty="0"/>
              <a:t>(4,4)(7,9)(11,11)(14,16)(18,22)(24,24)</a:t>
            </a:r>
            <a:r>
              <a:rPr lang="zh-CN" altLang="en-US" sz="2400" dirty="0"/>
              <a:t>就是所有的极长值域连续段</a:t>
            </a:r>
            <a:endParaRPr lang="en-US" altLang="zh-CN" sz="2400" dirty="0"/>
          </a:p>
          <a:p>
            <a:r>
              <a:rPr lang="zh-CN" altLang="en-US" sz="2400" dirty="0"/>
              <a:t>每次输出区间长为</a:t>
            </a:r>
            <a:r>
              <a:rPr lang="en-US" altLang="zh-CN" sz="2400" dirty="0"/>
              <a:t>1,2…k</a:t>
            </a:r>
            <a:r>
              <a:rPr lang="zh-CN" altLang="en-US" sz="2400" dirty="0"/>
              <a:t>的极长值域连续段段数</a:t>
            </a:r>
            <a:endParaRPr lang="en-US" altLang="zh-CN" sz="2400" dirty="0"/>
          </a:p>
          <a:p>
            <a:r>
              <a:rPr lang="en-US" altLang="zh-CN" sz="2400" dirty="0" err="1"/>
              <a:t>n,m</a:t>
            </a:r>
            <a:r>
              <a:rPr lang="en-US" altLang="zh-CN" sz="2400" dirty="0"/>
              <a:t>&lt;=1e6 </a:t>
            </a:r>
            <a:r>
              <a:rPr lang="en-US" altLang="zh-CN" sz="2400" dirty="0">
                <a:solidFill>
                  <a:srgbClr val="FF0000"/>
                </a:solidFill>
              </a:rPr>
              <a:t>k=10</a:t>
            </a:r>
            <a:r>
              <a:rPr lang="en-US" altLang="zh-CN" sz="2400" dirty="0"/>
              <a:t> 3s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扫描线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9" y="1628801"/>
            <a:ext cx="8100739" cy="936104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暴力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 nm 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莫队</a:t>
            </a:r>
            <a:r>
              <a:rPr lang="en-US" altLang="zh-CN" dirty="0"/>
              <a:t>+</a:t>
            </a:r>
            <a:r>
              <a:rPr lang="en-US" altLang="zh-CN" dirty="0" err="1"/>
              <a:t>bitset</a:t>
            </a:r>
            <a:endParaRPr lang="en-US" altLang="zh-CN" dirty="0"/>
          </a:p>
          <a:p>
            <a:r>
              <a:rPr lang="zh-CN" altLang="en-US" dirty="0"/>
              <a:t>莫队跑出区间的值域</a:t>
            </a:r>
            <a:r>
              <a:rPr lang="en-US" altLang="zh-CN" dirty="0" err="1"/>
              <a:t>bitset</a:t>
            </a:r>
            <a:r>
              <a:rPr lang="zh-CN" altLang="en-US" dirty="0"/>
              <a:t>，然后用四毛子来数区间每个值域连续段即可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 nm/w 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60C8-3776-4318-8C09-1A87D6A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四毛子是什么？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A0204-DB5F-4510-9273-0D624C8B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简单来说就是按</a:t>
            </a:r>
            <a:r>
              <a:rPr lang="en-US" altLang="zh-CN" dirty="0"/>
              <a:t>O( </a:t>
            </a:r>
            <a:r>
              <a:rPr lang="en-US" altLang="zh-CN" dirty="0" err="1"/>
              <a:t>logn</a:t>
            </a:r>
            <a:r>
              <a:rPr lang="en-US" altLang="zh-CN" dirty="0"/>
              <a:t> )</a:t>
            </a:r>
            <a:r>
              <a:rPr lang="zh-CN" altLang="en-US" dirty="0"/>
              <a:t>大小分块，然后每个块我们可以通过位运算加速</a:t>
            </a:r>
            <a:endParaRPr lang="en-US" altLang="zh-CN" dirty="0"/>
          </a:p>
          <a:p>
            <a:r>
              <a:rPr lang="zh-CN" altLang="en-US" dirty="0"/>
              <a:t>比如说</a:t>
            </a:r>
            <a:r>
              <a:rPr lang="en-US" altLang="zh-CN" dirty="0" err="1"/>
              <a:t>bitset</a:t>
            </a:r>
            <a:r>
              <a:rPr lang="zh-CN" altLang="en-US" dirty="0"/>
              <a:t>的</a:t>
            </a:r>
            <a:r>
              <a:rPr lang="en-US" altLang="zh-CN" dirty="0"/>
              <a:t>count</a:t>
            </a:r>
            <a:r>
              <a:rPr lang="zh-CN" altLang="en-US" dirty="0"/>
              <a:t>，我们手写</a:t>
            </a:r>
            <a:r>
              <a:rPr lang="en-US" altLang="zh-CN" dirty="0" err="1"/>
              <a:t>bitset</a:t>
            </a:r>
            <a:r>
              <a:rPr lang="zh-CN" altLang="en-US" dirty="0"/>
              <a:t>的话如果不用指令，可以考虑打个表</a:t>
            </a:r>
            <a:r>
              <a:rPr lang="en-US" altLang="zh-CN" dirty="0" err="1"/>
              <a:t>cnt</a:t>
            </a:r>
            <a:r>
              <a:rPr lang="en-US" altLang="zh-CN" dirty="0"/>
              <a:t>[x]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个数，其中</a:t>
            </a:r>
            <a:r>
              <a:rPr lang="en-US" altLang="zh-CN" dirty="0"/>
              <a:t>x=0…65535</a:t>
            </a:r>
          </a:p>
          <a:p>
            <a:r>
              <a:rPr lang="zh-CN" altLang="en-US" dirty="0"/>
              <a:t>这样预处理表的复杂度是</a:t>
            </a:r>
            <a:r>
              <a:rPr lang="en-US" altLang="zh-CN" dirty="0"/>
              <a:t>O( 2^len )</a:t>
            </a:r>
            <a:r>
              <a:rPr lang="zh-CN" altLang="en-US" dirty="0"/>
              <a:t>，可以把查询复杂度从</a:t>
            </a:r>
            <a:r>
              <a:rPr lang="en-US" altLang="zh-CN" dirty="0"/>
              <a:t>O( n )</a:t>
            </a:r>
            <a:r>
              <a:rPr lang="zh-CN" altLang="en-US" dirty="0"/>
              <a:t>变成</a:t>
            </a:r>
            <a:r>
              <a:rPr lang="en-US" altLang="zh-CN" dirty="0"/>
              <a:t>O( n/</a:t>
            </a:r>
            <a:r>
              <a:rPr lang="en-US" altLang="zh-CN" dirty="0" err="1"/>
              <a:t>len</a:t>
            </a:r>
            <a:r>
              <a:rPr lang="en-US" altLang="zh-CN" dirty="0"/>
              <a:t> )</a:t>
            </a:r>
          </a:p>
          <a:p>
            <a:r>
              <a:rPr lang="zh-CN" altLang="en-US" dirty="0"/>
              <a:t>平衡一下的话</a:t>
            </a:r>
            <a:r>
              <a:rPr lang="en-US" altLang="zh-CN" dirty="0"/>
              <a:t>O( 2^logn )=O(n)</a:t>
            </a:r>
            <a:r>
              <a:rPr lang="zh-CN" altLang="en-US" dirty="0"/>
              <a:t>时间预处理，查询复杂度变成</a:t>
            </a:r>
            <a:r>
              <a:rPr lang="en-US" altLang="zh-CN" dirty="0"/>
              <a:t>O( n/</a:t>
            </a:r>
            <a:r>
              <a:rPr lang="en-US" altLang="zh-CN" dirty="0" err="1"/>
              <a:t>logn</a:t>
            </a:r>
            <a:r>
              <a:rPr lang="en-US" altLang="zh-C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6859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莫队</a:t>
            </a:r>
            <a:r>
              <a:rPr lang="en-US" altLang="zh-CN" dirty="0"/>
              <a:t>+</a:t>
            </a:r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zh-CN" altLang="en-US" dirty="0"/>
              <a:t>用数据结构维护每个值域连续段，每次莫队转移的时候可以在数据结构上二分实现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 </a:t>
            </a:r>
            <a:r>
              <a:rPr lang="en-US" altLang="zh-CN" dirty="0" err="1"/>
              <a:t>nsqrtmlogn</a:t>
            </a:r>
            <a:r>
              <a:rPr lang="en-US" altLang="zh-CN" dirty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不删除莫队</a:t>
            </a:r>
            <a:endParaRPr lang="en-US" altLang="zh-CN" dirty="0"/>
          </a:p>
          <a:p>
            <a:r>
              <a:rPr lang="zh-CN" altLang="en-US" dirty="0"/>
              <a:t>维护每个极长值域连续段向左，右的最远拓展的位置</a:t>
            </a:r>
            <a:endParaRPr lang="en-US" altLang="zh-CN" dirty="0"/>
          </a:p>
          <a:p>
            <a:r>
              <a:rPr lang="zh-CN" altLang="en-US" dirty="0"/>
              <a:t>每次如果只插入的话，可以</a:t>
            </a:r>
            <a:r>
              <a:rPr lang="en-US" altLang="zh-CN" dirty="0"/>
              <a:t>O( 1 )</a:t>
            </a:r>
            <a:r>
              <a:rPr lang="zh-CN" altLang="en-US" dirty="0"/>
              <a:t>维护</a:t>
            </a:r>
            <a:endParaRPr lang="en-US" altLang="zh-CN" dirty="0"/>
          </a:p>
          <a:p>
            <a:r>
              <a:rPr lang="zh-CN" altLang="en-US" dirty="0"/>
              <a:t>然后套用不删除莫队即可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 </a:t>
            </a:r>
            <a:r>
              <a:rPr lang="en-US" altLang="zh-CN" dirty="0" err="1"/>
              <a:t>nsqrtm</a:t>
            </a:r>
            <a:r>
              <a:rPr lang="en-US" altLang="zh-CN" dirty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莫队</a:t>
            </a:r>
            <a:r>
              <a:rPr lang="en-US" altLang="zh-CN" dirty="0"/>
              <a:t>+</a:t>
            </a:r>
            <a:r>
              <a:rPr lang="zh-CN" altLang="en-US" dirty="0"/>
              <a:t>位运算优化</a:t>
            </a:r>
            <a:endParaRPr lang="en-US" altLang="zh-CN" dirty="0"/>
          </a:p>
          <a:p>
            <a:r>
              <a:rPr lang="zh-CN" altLang="en-US" dirty="0"/>
              <a:t>每次查询相当于是查询一个点往前，后有多少个连续的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然后距离超过</a:t>
            </a:r>
            <a:r>
              <a:rPr lang="en-US" altLang="zh-CN" dirty="0"/>
              <a:t>10</a:t>
            </a:r>
            <a:r>
              <a:rPr lang="zh-CN" altLang="en-US" dirty="0"/>
              <a:t>就无意义了</a:t>
            </a:r>
            <a:endParaRPr lang="en-US" altLang="zh-CN" dirty="0"/>
          </a:p>
          <a:p>
            <a:r>
              <a:rPr lang="zh-CN" altLang="en-US" dirty="0"/>
              <a:t>这个可以用位运算优化</a:t>
            </a:r>
            <a:endParaRPr lang="en-US" altLang="zh-CN" dirty="0"/>
          </a:p>
          <a:p>
            <a:r>
              <a:rPr lang="zh-CN" altLang="en-US" dirty="0"/>
              <a:t>单次复杂度就是</a:t>
            </a:r>
            <a:r>
              <a:rPr lang="en-US" altLang="zh-CN" dirty="0"/>
              <a:t>O( k/w )</a:t>
            </a:r>
            <a:r>
              <a:rPr lang="zh-CN" altLang="en-US" dirty="0"/>
              <a:t> </a:t>
            </a:r>
            <a:r>
              <a:rPr lang="en-US" altLang="zh-CN" dirty="0"/>
              <a:t>= O( 1 )</a:t>
            </a:r>
            <a:r>
              <a:rPr lang="zh-CN" altLang="en-US" dirty="0"/>
              <a:t>的了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 </a:t>
            </a:r>
            <a:r>
              <a:rPr lang="en-US" altLang="zh-CN" dirty="0" err="1"/>
              <a:t>nsqrtm</a:t>
            </a:r>
            <a:r>
              <a:rPr lang="en-US" altLang="zh-CN" dirty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考虑扫描线</a:t>
            </a:r>
            <a:endParaRPr lang="en-US" altLang="zh-CN" dirty="0"/>
          </a:p>
          <a:p>
            <a:r>
              <a:rPr lang="zh-CN" altLang="en-US" dirty="0"/>
              <a:t>扫右端点，开</a:t>
            </a:r>
            <a:r>
              <a:rPr lang="en-US" altLang="zh-CN" dirty="0"/>
              <a:t>k</a:t>
            </a:r>
            <a:r>
              <a:rPr lang="zh-CN" altLang="en-US" dirty="0"/>
              <a:t>个树状数组表示每个左端点的每个长度的极长值域连续段的个数</a:t>
            </a:r>
            <a:endParaRPr lang="en-US" altLang="zh-CN" dirty="0"/>
          </a:p>
          <a:p>
            <a:r>
              <a:rPr lang="zh-CN" altLang="en-US" dirty="0"/>
              <a:t>维护每个值最近的出现位置（在序列上的）</a:t>
            </a:r>
            <a:endParaRPr lang="en-US" altLang="zh-CN" dirty="0"/>
          </a:p>
          <a:p>
            <a:r>
              <a:rPr lang="zh-CN" altLang="en-US" dirty="0"/>
              <a:t>扫到一个位置的时候，暴力扫左，右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4387550"/>
            <a:ext cx="703897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相当于是把值在左右各</a:t>
            </a:r>
            <a:r>
              <a:rPr lang="en-US" altLang="zh-CN" dirty="0"/>
              <a:t>k</a:t>
            </a:r>
            <a:r>
              <a:rPr lang="zh-CN" altLang="en-US" dirty="0"/>
              <a:t>个的位置提出来，然后按照上次出现次数</a:t>
            </a:r>
            <a:r>
              <a:rPr lang="zh-CN" altLang="en-US" dirty="0">
                <a:solidFill>
                  <a:srgbClr val="FF0000"/>
                </a:solidFill>
              </a:rPr>
              <a:t>从大到小</a:t>
            </a:r>
            <a:r>
              <a:rPr lang="zh-CN" altLang="en-US" dirty="0"/>
              <a:t>排序，然后一个一个插回来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这里就是左端点</a:t>
            </a:r>
            <a:r>
              <a:rPr lang="en-US" altLang="zh-CN" dirty="0"/>
              <a:t>&lt;=5</a:t>
            </a:r>
            <a:r>
              <a:rPr lang="zh-CN" altLang="en-US" dirty="0"/>
              <a:t>的时候出现了一个长为</a:t>
            </a:r>
            <a:r>
              <a:rPr lang="en-US" altLang="zh-CN" dirty="0"/>
              <a:t>2</a:t>
            </a:r>
            <a:r>
              <a:rPr lang="zh-CN" altLang="en-US" dirty="0"/>
              <a:t>的极长值域连续段</a:t>
            </a:r>
            <a:endParaRPr lang="en-US" altLang="zh-CN" dirty="0"/>
          </a:p>
          <a:p>
            <a:r>
              <a:rPr lang="zh-CN" altLang="en-US" dirty="0"/>
              <a:t>然后左端点</a:t>
            </a:r>
            <a:r>
              <a:rPr lang="en-US" altLang="zh-CN" dirty="0"/>
              <a:t>&lt;=3</a:t>
            </a:r>
            <a:r>
              <a:rPr lang="zh-CN" altLang="en-US" dirty="0"/>
              <a:t>的时候出现了一个长为</a:t>
            </a:r>
            <a:r>
              <a:rPr lang="en-US" altLang="zh-CN" dirty="0"/>
              <a:t>3</a:t>
            </a:r>
            <a:r>
              <a:rPr lang="zh-CN" altLang="en-US" dirty="0"/>
              <a:t>的极长值域连续段</a:t>
            </a:r>
            <a:endParaRPr lang="en-US" altLang="zh-CN" dirty="0"/>
          </a:p>
          <a:p>
            <a:r>
              <a:rPr lang="zh-CN" altLang="en-US" dirty="0"/>
              <a:t>然后左端点</a:t>
            </a:r>
            <a:r>
              <a:rPr lang="en-US" altLang="zh-CN" dirty="0"/>
              <a:t>&lt;=2</a:t>
            </a:r>
            <a:r>
              <a:rPr lang="zh-CN" altLang="en-US" dirty="0"/>
              <a:t>的时候出现了一个长为</a:t>
            </a:r>
            <a:r>
              <a:rPr lang="en-US" altLang="zh-CN" dirty="0"/>
              <a:t>7</a:t>
            </a:r>
            <a:r>
              <a:rPr lang="zh-CN" altLang="en-US" dirty="0"/>
              <a:t>的极长值域连续段</a:t>
            </a:r>
            <a:endParaRPr lang="en-US" altLang="zh-CN" dirty="0"/>
          </a:p>
          <a:p>
            <a:r>
              <a:rPr lang="zh-CN" altLang="en-US" dirty="0"/>
              <a:t>然后左端点</a:t>
            </a:r>
            <a:r>
              <a:rPr lang="en-US" altLang="zh-CN" dirty="0"/>
              <a:t>&lt;=1</a:t>
            </a:r>
            <a:r>
              <a:rPr lang="zh-CN" altLang="en-US" dirty="0"/>
              <a:t>的时候出现了一个长为</a:t>
            </a:r>
            <a:r>
              <a:rPr lang="en-US" altLang="zh-CN" dirty="0"/>
              <a:t>10</a:t>
            </a:r>
            <a:r>
              <a:rPr lang="zh-CN" altLang="en-US" dirty="0"/>
              <a:t>的极长值域连续段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2843070"/>
            <a:ext cx="7038975" cy="11144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141976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04733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78189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31277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48491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17190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997941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63592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76988" y="2934842"/>
            <a:ext cx="362448" cy="815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600" dirty="0"/>
              <a:t>于是相当于是：</a:t>
            </a:r>
            <a:endParaRPr lang="en-US" altLang="zh-CN" sz="2600" dirty="0"/>
          </a:p>
          <a:p>
            <a:r>
              <a:rPr lang="zh-CN" altLang="en-US" sz="2600" dirty="0"/>
              <a:t>在这个新插入的点周围的长为</a:t>
            </a:r>
            <a:r>
              <a:rPr lang="en-US" altLang="zh-CN" sz="2600" dirty="0"/>
              <a:t>2</a:t>
            </a:r>
            <a:r>
              <a:rPr lang="zh-CN" altLang="en-US" sz="2600" dirty="0"/>
              <a:t>的极长值域连续段出现的左端点位置是</a:t>
            </a:r>
            <a:r>
              <a:rPr lang="en-US" altLang="zh-CN" sz="2600" dirty="0"/>
              <a:t>[4,5]</a:t>
            </a:r>
          </a:p>
          <a:p>
            <a:r>
              <a:rPr lang="zh-CN" altLang="en-US" sz="2600" dirty="0"/>
              <a:t>长为</a:t>
            </a:r>
            <a:r>
              <a:rPr lang="en-US" altLang="zh-CN" sz="2600" dirty="0"/>
              <a:t>3</a:t>
            </a:r>
            <a:r>
              <a:rPr lang="zh-CN" altLang="en-US" sz="2600" dirty="0"/>
              <a:t>的极长值域连续段出现的左端点位置是</a:t>
            </a:r>
            <a:r>
              <a:rPr lang="en-US" altLang="zh-CN" sz="2600" dirty="0"/>
              <a:t>[3,3]</a:t>
            </a:r>
          </a:p>
          <a:p>
            <a:r>
              <a:rPr lang="zh-CN" altLang="en-US" sz="2600" dirty="0"/>
              <a:t>长为</a:t>
            </a:r>
            <a:r>
              <a:rPr lang="en-US" altLang="zh-CN" sz="2600" dirty="0"/>
              <a:t>2</a:t>
            </a:r>
            <a:r>
              <a:rPr lang="zh-CN" altLang="en-US" sz="2600" dirty="0"/>
              <a:t>的极长值域连续段出现的左端点位置是</a:t>
            </a:r>
            <a:r>
              <a:rPr lang="en-US" altLang="zh-CN" sz="2600" dirty="0"/>
              <a:t>[2,2]</a:t>
            </a:r>
          </a:p>
          <a:p>
            <a:r>
              <a:rPr lang="zh-CN" altLang="en-US" sz="2600" dirty="0"/>
              <a:t>长为</a:t>
            </a:r>
            <a:r>
              <a:rPr lang="en-US" altLang="zh-CN" sz="2600" dirty="0"/>
              <a:t>1</a:t>
            </a:r>
            <a:r>
              <a:rPr lang="zh-CN" altLang="en-US" sz="2600" dirty="0"/>
              <a:t>的极长值域连续段出现的左端点位置是</a:t>
            </a:r>
            <a:r>
              <a:rPr lang="en-US" altLang="zh-CN" sz="2600" dirty="0"/>
              <a:t>[1,1]</a:t>
            </a:r>
          </a:p>
          <a:p>
            <a:endParaRPr lang="en-US" altLang="zh-CN" sz="2600" dirty="0"/>
          </a:p>
          <a:p>
            <a:r>
              <a:rPr lang="zh-CN" altLang="en-US" sz="2600" dirty="0"/>
              <a:t>然后把原来已经加了的贡献去掉，用这个新贡献替换就可以了</a:t>
            </a:r>
            <a:endParaRPr lang="en-US" altLang="zh-CN" sz="2600" dirty="0"/>
          </a:p>
          <a:p>
            <a:r>
              <a:rPr lang="zh-CN" altLang="en-US" sz="2600" dirty="0"/>
              <a:t>每次最多产生</a:t>
            </a:r>
            <a:r>
              <a:rPr lang="en-US" altLang="zh-CN" sz="2600" dirty="0"/>
              <a:t>20</a:t>
            </a:r>
            <a:r>
              <a:rPr lang="zh-CN" altLang="en-US" sz="2600" dirty="0"/>
              <a:t>个新的贡献</a:t>
            </a:r>
            <a:endParaRPr lang="en-US" altLang="zh-CN" sz="2600" dirty="0"/>
          </a:p>
          <a:p>
            <a:r>
              <a:rPr lang="zh-CN" altLang="en-US" sz="2600" dirty="0"/>
              <a:t>总复杂度</a:t>
            </a:r>
            <a:r>
              <a:rPr lang="en-US" altLang="zh-CN" sz="2600" dirty="0"/>
              <a:t>O( k(</a:t>
            </a:r>
            <a:r>
              <a:rPr lang="en-US" altLang="zh-CN" sz="2600" dirty="0" err="1"/>
              <a:t>n+m</a:t>
            </a:r>
            <a:r>
              <a:rPr lang="en-US" altLang="zh-CN" sz="2600" dirty="0"/>
              <a:t>)</a:t>
            </a:r>
            <a:r>
              <a:rPr lang="en-US" altLang="zh-CN" sz="2600" dirty="0" err="1"/>
              <a:t>logn</a:t>
            </a:r>
            <a:r>
              <a:rPr lang="en-US" altLang="zh-CN" sz="2600" dirty="0"/>
              <a:t> 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41757-3D5F-4D9F-B828-769937BA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[Ynoi2009]</a:t>
            </a:r>
            <a:r>
              <a:rPr lang="en-US" altLang="zh-CN" dirty="0" err="1"/>
              <a:t>rprmq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598DA-1AE6-4C74-86D0-697DA15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n*n</a:t>
            </a:r>
            <a:r>
              <a:rPr lang="zh-CN" altLang="en-US" dirty="0"/>
              <a:t>的矩形，有</a:t>
            </a:r>
            <a:r>
              <a:rPr lang="en-US" altLang="zh-CN" dirty="0"/>
              <a:t>m</a:t>
            </a:r>
            <a:r>
              <a:rPr lang="zh-CN" altLang="en-US" dirty="0"/>
              <a:t>次矩形加，在所有修改结束后有</a:t>
            </a:r>
            <a:r>
              <a:rPr lang="en-US" altLang="zh-CN" dirty="0"/>
              <a:t>q</a:t>
            </a:r>
            <a:r>
              <a:rPr lang="zh-CN" altLang="en-US" dirty="0"/>
              <a:t>次矩形</a:t>
            </a:r>
            <a:r>
              <a:rPr lang="en-US" altLang="zh-CN" dirty="0"/>
              <a:t>max</a:t>
            </a:r>
            <a:r>
              <a:rPr lang="zh-CN" altLang="en-US" dirty="0"/>
              <a:t>查询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&lt;=5e4,q&lt;=5e5,6s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7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在数据结构里面的应用基本上都是扫一个端点，维护另一个端点的答案</a:t>
            </a:r>
            <a:endParaRPr lang="en-US" altLang="zh-CN" dirty="0"/>
          </a:p>
          <a:p>
            <a:r>
              <a:rPr lang="zh-CN" altLang="en-US" dirty="0"/>
              <a:t>实际上扫描线是联系数据结构与计算几何的桥梁</a:t>
            </a:r>
            <a:endParaRPr lang="en-US" altLang="zh-CN" dirty="0"/>
          </a:p>
          <a:p>
            <a:r>
              <a:rPr lang="zh-CN" altLang="en-US" dirty="0"/>
              <a:t>很多扫描线的维护的题的计算几何意义更加浓厚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817C-CF26-4B31-93D8-F84D796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77789-770D-4D6F-B8CB-18659E6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考虑对平面进行分治，选一维</a:t>
            </a:r>
            <a:r>
              <a:rPr lang="en-US" altLang="zh-CN" dirty="0"/>
              <a:t>x</a:t>
            </a:r>
            <a:r>
              <a:rPr lang="zh-CN" altLang="en-US" dirty="0"/>
              <a:t>维进行分治</a:t>
            </a:r>
            <a:endParaRPr lang="en-US" altLang="zh-CN" dirty="0"/>
          </a:p>
          <a:p>
            <a:r>
              <a:rPr lang="zh-CN" altLang="en-US" dirty="0"/>
              <a:t>每次分治的时候，处理跨过分治中线的询问，这样询问就变成一个</a:t>
            </a:r>
            <a:r>
              <a:rPr lang="en-US" altLang="zh-CN" dirty="0"/>
              <a:t>x</a:t>
            </a:r>
            <a:r>
              <a:rPr lang="zh-CN" altLang="en-US" dirty="0"/>
              <a:t>维前缀，</a:t>
            </a:r>
            <a:r>
              <a:rPr lang="en-US" altLang="zh-CN" dirty="0"/>
              <a:t>y</a:t>
            </a:r>
            <a:r>
              <a:rPr lang="zh-CN" altLang="en-US" dirty="0"/>
              <a:t>区间合并的形式</a:t>
            </a:r>
            <a:endParaRPr lang="en-US" altLang="zh-CN" dirty="0"/>
          </a:p>
          <a:p>
            <a:r>
              <a:rPr lang="zh-CN" altLang="en-US" dirty="0"/>
              <a:t>分治的意义是拆出两个前缀，</a:t>
            </a:r>
            <a:endParaRPr lang="en-US" altLang="zh-CN" dirty="0"/>
          </a:p>
          <a:p>
            <a:r>
              <a:rPr lang="zh-CN" altLang="en-US" dirty="0"/>
              <a:t>因为这个信息不具有可减性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23C58-5089-42C1-BBFF-2EAD4420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44" y="2920753"/>
            <a:ext cx="4555335" cy="34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1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FFDE6-F84F-459F-BC47-EDC5B016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C8250-C4B6-40CC-B811-6BC51343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然后扫描线往两边分别扫，每次</a:t>
            </a:r>
            <a:r>
              <a:rPr lang="en-US" altLang="zh-CN" dirty="0"/>
              <a:t>x</a:t>
            </a:r>
            <a:r>
              <a:rPr lang="zh-CN" altLang="en-US" dirty="0"/>
              <a:t>维扫到新加入一个矩形的时候就进行一次</a:t>
            </a:r>
            <a:r>
              <a:rPr lang="en-US" altLang="zh-CN" dirty="0"/>
              <a:t>y</a:t>
            </a:r>
            <a:r>
              <a:rPr lang="zh-CN" altLang="en-US" dirty="0"/>
              <a:t>维上的区间加，每次</a:t>
            </a:r>
            <a:r>
              <a:rPr lang="en-US" altLang="zh-CN" dirty="0"/>
              <a:t>x</a:t>
            </a:r>
            <a:r>
              <a:rPr lang="zh-CN" altLang="en-US" dirty="0"/>
              <a:t>维扫出一个矩形的时候就进行一次</a:t>
            </a:r>
            <a:r>
              <a:rPr lang="en-US" altLang="zh-CN" dirty="0"/>
              <a:t>y</a:t>
            </a:r>
            <a:r>
              <a:rPr lang="zh-CN" altLang="en-US" dirty="0"/>
              <a:t>维上的区间减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65577A-A649-4B51-B5AA-6BB71D4A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9591"/>
            <a:ext cx="4281233" cy="32184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45CD46-ACB2-4840-9802-6898CD2F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52" y="3639591"/>
            <a:ext cx="4251294" cy="31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8B6B-577C-4749-95DA-82D5738A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8E411-0928-4CCD-ADB8-D307BC6F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我们需要维护的信息是</a:t>
            </a:r>
            <a:r>
              <a:rPr lang="en-US" altLang="zh-CN" dirty="0"/>
              <a:t>y</a:t>
            </a:r>
            <a:r>
              <a:rPr lang="zh-CN" altLang="en-US" dirty="0"/>
              <a:t>维的一个区间，在</a:t>
            </a:r>
            <a:r>
              <a:rPr lang="en-US" altLang="zh-CN" dirty="0"/>
              <a:t>x</a:t>
            </a:r>
            <a:r>
              <a:rPr lang="zh-CN" altLang="en-US" dirty="0"/>
              <a:t>维的一个前缀，上的信息合并，这道题中维护一个历史最大值就可以了，因为分治导致</a:t>
            </a:r>
            <a:r>
              <a:rPr lang="en-US" altLang="zh-CN" dirty="0"/>
              <a:t>x</a:t>
            </a:r>
            <a:r>
              <a:rPr lang="zh-CN" altLang="en-US" dirty="0"/>
              <a:t>维选的是一个前缀</a:t>
            </a:r>
            <a:endParaRPr lang="en-US" altLang="zh-CN" dirty="0"/>
          </a:p>
          <a:p>
            <a:r>
              <a:rPr lang="zh-CN" altLang="en-US" dirty="0"/>
              <a:t>每个矩形被拆成</a:t>
            </a:r>
            <a:r>
              <a:rPr lang="en-US" altLang="zh-CN" dirty="0"/>
              <a:t>2=O(1)</a:t>
            </a:r>
            <a:r>
              <a:rPr lang="zh-CN" altLang="en-US" dirty="0"/>
              <a:t>个查询</a:t>
            </a:r>
            <a:endParaRPr lang="en-US" altLang="zh-CN" dirty="0"/>
          </a:p>
          <a:p>
            <a:r>
              <a:rPr lang="zh-CN" altLang="en-US" dirty="0"/>
              <a:t>所以查询复杂度是</a:t>
            </a:r>
            <a:r>
              <a:rPr lang="en-US" altLang="zh-CN" dirty="0"/>
              <a:t>O(</a:t>
            </a:r>
            <a:r>
              <a:rPr lang="en-US" altLang="zh-CN" dirty="0" err="1"/>
              <a:t>qlogn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87027F-E713-42CA-B523-D70D1E44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08" y="2698812"/>
            <a:ext cx="4945174" cy="37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28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BE4C6-55F3-4AC6-97B3-4486E0DE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02CD1-613F-452B-847F-A9FD2262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关于历史最大值的维护</a:t>
            </a:r>
            <a:endParaRPr lang="en-US" altLang="zh-CN" dirty="0"/>
          </a:p>
          <a:p>
            <a:r>
              <a:rPr lang="zh-CN" altLang="en-US" dirty="0"/>
              <a:t>区间加，维护区间历史最大值，维护二元组信息</a:t>
            </a:r>
            <a:r>
              <a:rPr lang="en-US" altLang="zh-CN" dirty="0"/>
              <a:t>(</a:t>
            </a:r>
            <a:r>
              <a:rPr lang="en-US" altLang="zh-CN" dirty="0" err="1"/>
              <a:t>a,ha</a:t>
            </a:r>
            <a:r>
              <a:rPr lang="en-US" altLang="zh-CN" dirty="0"/>
              <a:t>)</a:t>
            </a:r>
            <a:r>
              <a:rPr lang="zh-CN" altLang="en-US" dirty="0"/>
              <a:t>表示区间被加了</a:t>
            </a:r>
            <a:r>
              <a:rPr lang="en-US" altLang="zh-CN" dirty="0"/>
              <a:t>a</a:t>
            </a:r>
            <a:r>
              <a:rPr lang="zh-CN" altLang="en-US" dirty="0"/>
              <a:t>，历史最大值是</a:t>
            </a:r>
            <a:r>
              <a:rPr lang="en-US" altLang="zh-CN" dirty="0"/>
              <a:t>ha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a,ha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/>
              <a:t>(</a:t>
            </a:r>
            <a:r>
              <a:rPr lang="en-US" altLang="zh-CN" dirty="0" err="1"/>
              <a:t>b,hb</a:t>
            </a:r>
            <a:r>
              <a:rPr lang="en-US" altLang="zh-CN" dirty="0"/>
              <a:t>)=(</a:t>
            </a:r>
            <a:r>
              <a:rPr lang="en-US" altLang="zh-CN" dirty="0" err="1"/>
              <a:t>a+b,max</a:t>
            </a:r>
            <a:r>
              <a:rPr lang="en-US" altLang="zh-CN" dirty="0"/>
              <a:t>(</a:t>
            </a:r>
            <a:r>
              <a:rPr lang="en-US" altLang="zh-CN" dirty="0" err="1"/>
              <a:t>ha,hb+a</a:t>
            </a:r>
            <a:r>
              <a:rPr lang="en-US" altLang="zh-C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5488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A239E-185E-4CC1-8644-81BC4CAD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D1FE1-3204-405B-85E0-576D846A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考虑如何让分治的复杂度正确</a:t>
            </a:r>
            <a:endParaRPr lang="en-US" altLang="zh-CN" dirty="0"/>
          </a:p>
          <a:p>
            <a:r>
              <a:rPr lang="zh-CN" altLang="en-US" dirty="0"/>
              <a:t>可以和莫队类似，试着利用之前的信息</a:t>
            </a:r>
            <a:endParaRPr lang="en-US" altLang="zh-CN" dirty="0"/>
          </a:p>
          <a:p>
            <a:r>
              <a:rPr lang="zh-CN" altLang="en-US" dirty="0"/>
              <a:t>图中是分治的过程，其中虚线表示撤回一些修改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33D14-3C60-446E-9FA0-B72691FE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5" y="3262074"/>
            <a:ext cx="3958608" cy="35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1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2D18C-1DBE-45C8-8D3D-5719451A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DB897-2990-4693-A907-DF4BEB9A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当撤回到虚线指的地方的时候，需要高效撤销之前算出来的区间历史最大值，因为我们虚线指的地方是一个分治中线</a:t>
            </a:r>
            <a:endParaRPr lang="en-US" altLang="zh-CN" dirty="0"/>
          </a:p>
          <a:p>
            <a:r>
              <a:rPr lang="zh-CN" altLang="en-US" dirty="0"/>
              <a:t>也就是说我们每次撤回到一个扫描线开始扫的位置，此时每个位置的最大值是跨过这个分治中线的矩形的最大值的合并</a:t>
            </a:r>
            <a:endParaRPr lang="en-US" altLang="zh-CN" dirty="0"/>
          </a:p>
          <a:p>
            <a:r>
              <a:rPr lang="zh-CN" altLang="en-US" dirty="0"/>
              <a:t>即我们要清空历史最大值，让其变成目前的最大值，这个可以通过在线段树上打一个特殊的标记来维护，即</a:t>
            </a:r>
            <a:r>
              <a:rPr lang="en-US" altLang="zh-CN" dirty="0"/>
              <a:t>tag</a:t>
            </a:r>
            <a:r>
              <a:rPr lang="zh-CN" altLang="en-US" dirty="0"/>
              <a:t>表示区间是否把历史最大值变成当前的最大值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69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42C88-9A1B-438D-84E2-F1DEB802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67C6E-DB13-44BE-A72D-3D684E57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可以证明刚才这个构造中，总的扫过的距离是</a:t>
            </a:r>
            <a:r>
              <a:rPr lang="en-US" altLang="zh-CN" dirty="0"/>
              <a:t>O( </a:t>
            </a:r>
            <a:r>
              <a:rPr lang="en-US" altLang="zh-CN" dirty="0" err="1"/>
              <a:t>nlogn</a:t>
            </a:r>
            <a:r>
              <a:rPr lang="en-US" altLang="zh-CN" dirty="0"/>
              <a:t> )</a:t>
            </a:r>
            <a:r>
              <a:rPr lang="zh-CN" altLang="en-US" dirty="0"/>
              <a:t>的，而且每个矩形修改只会对应</a:t>
            </a:r>
            <a:r>
              <a:rPr lang="en-US" altLang="zh-CN" dirty="0"/>
              <a:t>O( </a:t>
            </a:r>
            <a:r>
              <a:rPr lang="en-US" altLang="zh-CN" dirty="0" err="1"/>
              <a:t>logn</a:t>
            </a:r>
            <a:r>
              <a:rPr lang="en-US" altLang="zh-CN" dirty="0"/>
              <a:t> )</a:t>
            </a:r>
            <a:r>
              <a:rPr lang="zh-CN" altLang="en-US" dirty="0"/>
              <a:t>次线段树上的区间修改</a:t>
            </a:r>
            <a:endParaRPr lang="en-US" altLang="zh-CN" dirty="0"/>
          </a:p>
          <a:p>
            <a:r>
              <a:rPr lang="zh-CN" altLang="en-US" dirty="0"/>
              <a:t>打特殊的标记总共</a:t>
            </a:r>
            <a:r>
              <a:rPr lang="en-US" altLang="zh-CN" dirty="0"/>
              <a:t>O( n )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每个矩形询问被拆成了</a:t>
            </a:r>
            <a:r>
              <a:rPr lang="en-US" altLang="zh-CN" dirty="0"/>
              <a:t>O( 1 )</a:t>
            </a:r>
            <a:r>
              <a:rPr lang="zh-CN" altLang="en-US" dirty="0"/>
              <a:t>次线段树上的区间历史最大值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 (</a:t>
            </a:r>
            <a:r>
              <a:rPr lang="en-US" altLang="zh-CN" dirty="0" err="1"/>
              <a:t>n+m</a:t>
            </a:r>
            <a:r>
              <a:rPr lang="en-US" altLang="zh-CN" dirty="0"/>
              <a:t>)log^2n + </a:t>
            </a:r>
            <a:r>
              <a:rPr lang="en-US" altLang="zh-CN" dirty="0" err="1"/>
              <a:t>qlogn</a:t>
            </a:r>
            <a:r>
              <a:rPr lang="en-US" altLang="zh-CN" dirty="0"/>
              <a:t> )</a:t>
            </a:r>
          </a:p>
          <a:p>
            <a:r>
              <a:rPr lang="zh-CN" altLang="en-US" dirty="0"/>
              <a:t>如果</a:t>
            </a:r>
            <a:r>
              <a:rPr lang="en-US" altLang="zh-CN" dirty="0" err="1"/>
              <a:t>n,m,q</a:t>
            </a:r>
            <a:r>
              <a:rPr lang="zh-CN" altLang="en-US" dirty="0"/>
              <a:t>同阶，可以将分治改成</a:t>
            </a:r>
            <a:r>
              <a:rPr lang="en-US" altLang="zh-CN" dirty="0"/>
              <a:t>O( </a:t>
            </a:r>
            <a:r>
              <a:rPr lang="en-US" altLang="zh-CN" dirty="0" err="1"/>
              <a:t>logn</a:t>
            </a:r>
            <a:r>
              <a:rPr lang="en-US" altLang="zh-CN" dirty="0"/>
              <a:t>/</a:t>
            </a:r>
            <a:r>
              <a:rPr lang="en-US" altLang="zh-CN" dirty="0" err="1"/>
              <a:t>loglogn</a:t>
            </a:r>
            <a:r>
              <a:rPr lang="en-US" altLang="zh-CN" dirty="0"/>
              <a:t> )</a:t>
            </a:r>
            <a:r>
              <a:rPr lang="zh-CN" altLang="en-US" dirty="0"/>
              <a:t>叉的分治结构，这样的多叉平衡可以将复杂度平衡为</a:t>
            </a:r>
            <a:r>
              <a:rPr lang="en-US" altLang="zh-CN" dirty="0"/>
              <a:t>O( nlog^2n/</a:t>
            </a:r>
            <a:r>
              <a:rPr lang="en-US" altLang="zh-CN" dirty="0" err="1"/>
              <a:t>loglogn</a:t>
            </a:r>
            <a:r>
              <a:rPr lang="en-US" altLang="zh-CN" dirty="0"/>
              <a:t>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312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9D9C-A6D4-4BBE-AB82-06242676F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779D3-1EF0-4724-BAB3-1CD9A2794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71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可以将大量扫描线类题目抽象为：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k</a:t>
            </a:r>
            <a:r>
              <a:rPr lang="zh-CN" altLang="en-US" dirty="0"/>
              <a:t>维空间上进行若干次操作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操作结束后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k</a:t>
            </a:r>
            <a:r>
              <a:rPr lang="zh-CN" altLang="en-US" dirty="0"/>
              <a:t>维空间上进行若干次查询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Luogu1972 [SDOI2009]HH</a:t>
            </a:r>
            <a:r>
              <a:rPr lang="zh-CN" altLang="en-US" dirty="0"/>
              <a:t>的项链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查询区间中颜色数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记下每个点之前最近的一个和其颜色相同数的位置</a:t>
            </a:r>
            <a:endParaRPr lang="en-US" altLang="zh-CN" dirty="0"/>
          </a:p>
          <a:p>
            <a:r>
              <a:rPr lang="zh-CN" altLang="en-US" dirty="0"/>
              <a:t>于是转换为：有一个二维平面上有</a:t>
            </a:r>
            <a:r>
              <a:rPr lang="en-US" altLang="zh-CN" dirty="0"/>
              <a:t>n</a:t>
            </a:r>
            <a:r>
              <a:rPr lang="zh-CN" altLang="en-US" dirty="0"/>
              <a:t>个点，每次查询矩形和</a:t>
            </a:r>
            <a:endParaRPr lang="en-US" altLang="zh-CN" dirty="0"/>
          </a:p>
          <a:p>
            <a:r>
              <a:rPr lang="zh-CN" altLang="en-US" dirty="0"/>
              <a:t>扫一个端点，每次相当于一段区间加，维护另一个端点的答案即可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每个数通过记录上一次出现的位置转换为一个二维点</a:t>
            </a:r>
            <a:endParaRPr lang="en-US" altLang="zh-CN" dirty="0"/>
          </a:p>
          <a:p>
            <a:r>
              <a:rPr lang="zh-CN" altLang="en-US" dirty="0"/>
              <a:t>每次查询区间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中不同数个数等价于查询矩形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][0,l-1]</a:t>
            </a:r>
            <a:r>
              <a:rPr lang="zh-CN" altLang="en-US" dirty="0"/>
              <a:t>点数</a:t>
            </a:r>
            <a:endParaRPr lang="en-US" altLang="zh-CN" dirty="0"/>
          </a:p>
          <a:p>
            <a:r>
              <a:rPr lang="zh-CN" altLang="en-US" dirty="0"/>
              <a:t>矩形数点是可以差分的，相当于查询前缀矩形（二维前缀和）</a:t>
            </a:r>
            <a:r>
              <a:rPr lang="en-US" altLang="zh-CN" dirty="0"/>
              <a:t> [0,r][0,l-1] - [0,l-1][0,l-1]</a:t>
            </a:r>
            <a:r>
              <a:rPr lang="zh-CN" altLang="en-US" dirty="0"/>
              <a:t>这两个矩形点数的差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然后跑前缀，维护一个树状数组</a:t>
            </a:r>
            <a:endParaRPr lang="en-US" altLang="zh-CN" dirty="0"/>
          </a:p>
          <a:p>
            <a:r>
              <a:rPr lang="zh-CN" altLang="en-US" dirty="0"/>
              <a:t>比如现在在</a:t>
            </a:r>
            <a:r>
              <a:rPr lang="en-US" altLang="zh-CN" dirty="0" err="1"/>
              <a:t>i</a:t>
            </a:r>
            <a:r>
              <a:rPr lang="zh-CN" altLang="en-US" dirty="0"/>
              <a:t>点，</a:t>
            </a:r>
            <a:r>
              <a:rPr lang="en-US" altLang="zh-CN" dirty="0" err="1"/>
              <a:t>i</a:t>
            </a:r>
            <a:r>
              <a:rPr lang="zh-CN" altLang="en-US" dirty="0"/>
              <a:t>点的第二维值是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就把</a:t>
            </a:r>
            <a:r>
              <a:rPr lang="en-US" altLang="zh-CN" dirty="0"/>
              <a:t>j</a:t>
            </a:r>
            <a:r>
              <a:rPr lang="zh-CN" altLang="en-US" dirty="0"/>
              <a:t>插入树状数组中</a:t>
            </a:r>
            <a:endParaRPr lang="en-US" altLang="zh-CN" dirty="0"/>
          </a:p>
          <a:p>
            <a:r>
              <a:rPr lang="zh-CN" altLang="en-US" dirty="0"/>
              <a:t>预先把查询挂链表挂在一个前缀的位置</a:t>
            </a:r>
            <a:endParaRPr lang="en-US" altLang="zh-CN" dirty="0"/>
          </a:p>
          <a:p>
            <a:r>
              <a:rPr lang="zh-CN" altLang="en-US" dirty="0"/>
              <a:t>然后等跑到这个位置之后查询即可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还是记录下每个数上次出现的位置</a:t>
            </a:r>
            <a:endParaRPr lang="en-US" altLang="zh-CN" dirty="0"/>
          </a:p>
          <a:p>
            <a:r>
              <a:rPr lang="zh-CN" altLang="en-US" dirty="0"/>
              <a:t>预先把所有询问挂在右端点所在的位置，等扫描线跑到这个右端点的时候一起处理</a:t>
            </a:r>
            <a:endParaRPr lang="en-US" altLang="zh-CN" dirty="0"/>
          </a:p>
          <a:p>
            <a:r>
              <a:rPr lang="zh-CN" altLang="en-US" dirty="0"/>
              <a:t>然后扫描线扫右端点，用数据结构维护所有左端点的答案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2193</Words>
  <Application>Microsoft Office PowerPoint</Application>
  <PresentationFormat>宽屏</PresentationFormat>
  <Paragraphs>173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宋体</vt:lpstr>
      <vt:lpstr>Arial</vt:lpstr>
      <vt:lpstr>Office 主题​​</vt:lpstr>
      <vt:lpstr>扫描线与静态树分治</vt:lpstr>
      <vt:lpstr>扫描线</vt:lpstr>
      <vt:lpstr>扫描线</vt:lpstr>
      <vt:lpstr>扫描线</vt:lpstr>
      <vt:lpstr>Luogu1972 [SDOI2009]HH的项链</vt:lpstr>
      <vt:lpstr>Solution</vt:lpstr>
      <vt:lpstr>Solution</vt:lpstr>
      <vt:lpstr>Solution</vt:lpstr>
      <vt:lpstr>Solution2</vt:lpstr>
      <vt:lpstr>Solution</vt:lpstr>
      <vt:lpstr>Unity</vt:lpstr>
      <vt:lpstr>CF997E</vt:lpstr>
      <vt:lpstr>Solution</vt:lpstr>
      <vt:lpstr>Solution</vt:lpstr>
      <vt:lpstr>Solution</vt:lpstr>
      <vt:lpstr>Solution</vt:lpstr>
      <vt:lpstr>Solution</vt:lpstr>
      <vt:lpstr>Solution</vt:lpstr>
      <vt:lpstr>[Ynoi2015]たとえ未来が見えなくても</vt:lpstr>
      <vt:lpstr>Solution1</vt:lpstr>
      <vt:lpstr>Solution2</vt:lpstr>
      <vt:lpstr>四毛子是什么？</vt:lpstr>
      <vt:lpstr>Solution3</vt:lpstr>
      <vt:lpstr>Solution4</vt:lpstr>
      <vt:lpstr>Solution5</vt:lpstr>
      <vt:lpstr>Solution6</vt:lpstr>
      <vt:lpstr>Solution6</vt:lpstr>
      <vt:lpstr>Solution6</vt:lpstr>
      <vt:lpstr>[Ynoi2009]rprmq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扫描线</dc:title>
  <dc:creator>Cai Chengze</dc:creator>
  <cp:lastModifiedBy>Cai Chengze</cp:lastModifiedBy>
  <cp:revision>48</cp:revision>
  <dcterms:created xsi:type="dcterms:W3CDTF">2020-05-03T16:50:58Z</dcterms:created>
  <dcterms:modified xsi:type="dcterms:W3CDTF">2020-12-07T16:04:20Z</dcterms:modified>
</cp:coreProperties>
</file>