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577-A05B-450C-8D96-35FBB9069E68}" type="datetimeFigureOut">
              <a:rPr lang="nb-NO" smtClean="0"/>
              <a:t>06.12.2016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91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577-A05B-450C-8D96-35FBB9069E68}" type="datetimeFigureOut">
              <a:rPr lang="nb-NO" smtClean="0"/>
              <a:t>06.12.2016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519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577-A05B-450C-8D96-35FBB9069E68}" type="datetimeFigureOut">
              <a:rPr lang="nb-NO" smtClean="0"/>
              <a:t>06.12.2016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411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577-A05B-450C-8D96-35FBB9069E68}" type="datetimeFigureOut">
              <a:rPr lang="nb-NO" smtClean="0"/>
              <a:t>06.12.2016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595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577-A05B-450C-8D96-35FBB9069E68}" type="datetimeFigureOut">
              <a:rPr lang="nb-NO" smtClean="0"/>
              <a:t>06.12.2016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457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577-A05B-450C-8D96-35FBB9069E68}" type="datetimeFigureOut">
              <a:rPr lang="nb-NO" smtClean="0"/>
              <a:t>06.12.2016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47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577-A05B-450C-8D96-35FBB9069E68}" type="datetimeFigureOut">
              <a:rPr lang="nb-NO" smtClean="0"/>
              <a:t>06.12.2016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451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577-A05B-450C-8D96-35FBB9069E68}" type="datetimeFigureOut">
              <a:rPr lang="nb-NO" smtClean="0"/>
              <a:t>06.12.2016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488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577-A05B-450C-8D96-35FBB9069E68}" type="datetimeFigureOut">
              <a:rPr lang="nb-NO" smtClean="0"/>
              <a:t>06.12.2016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861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577-A05B-450C-8D96-35FBB9069E68}" type="datetimeFigureOut">
              <a:rPr lang="nb-NO" smtClean="0"/>
              <a:t>06.12.2016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12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577-A05B-450C-8D96-35FBB9069E68}" type="datetimeFigureOut">
              <a:rPr lang="nb-NO" smtClean="0"/>
              <a:t>06.12.2016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17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77577-A05B-450C-8D96-35FBB9069E68}" type="datetimeFigureOut">
              <a:rPr lang="nb-NO" smtClean="0"/>
              <a:t>06.12.2016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89291-3BFD-4A58-B7A6-DD8AE1F69F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739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Cellendipity Sandbox p5*js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/>
              <a:t>GUI design work</a:t>
            </a:r>
          </a:p>
        </p:txBody>
      </p:sp>
    </p:spTree>
    <p:extLst>
      <p:ext uri="{BB962C8B-B14F-4D97-AF65-F5344CB8AC3E}">
        <p14:creationId xmlns:p14="http://schemas.microsoft.com/office/powerpoint/2010/main" val="321850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What do I like to choose?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Nucleus colour (unfertile/fertile)</a:t>
            </a:r>
          </a:p>
          <a:p>
            <a:r>
              <a:rPr lang="nb-NO"/>
              <a:t>Background colour</a:t>
            </a:r>
          </a:p>
          <a:p>
            <a:r>
              <a:rPr lang="nb-NO"/>
              <a:t>Enable/disable cellFill</a:t>
            </a:r>
          </a:p>
          <a:p>
            <a:r>
              <a:rPr lang="nb-NO"/>
              <a:t>Enable/disable cellStroke</a:t>
            </a:r>
          </a:p>
          <a:p>
            <a:endParaRPr lang="nb-NO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324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What do I expect a mouseClick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Interact with the GUI / menu (outside the image)</a:t>
            </a:r>
          </a:p>
        </p:txBody>
      </p:sp>
    </p:spTree>
    <p:extLst>
      <p:ext uri="{BB962C8B-B14F-4D97-AF65-F5344CB8AC3E}">
        <p14:creationId xmlns:p14="http://schemas.microsoft.com/office/powerpoint/2010/main" val="105246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What irritates 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When I change a choice in the menu and nothing appears to change</a:t>
            </a:r>
          </a:p>
          <a:p>
            <a:pPr lvl="1"/>
            <a:r>
              <a:rPr lang="nb-NO"/>
              <a:t>Solution: Be consistent! All updates to the GUI should give the same result</a:t>
            </a:r>
          </a:p>
          <a:p>
            <a:pPr lvl="2"/>
            <a:r>
              <a:rPr lang="nb-NO"/>
              <a:t>Updating a GUI selection will trigger a populateColony()</a:t>
            </a:r>
            <a:br>
              <a:rPr lang="nb-NO"/>
            </a:br>
            <a:endParaRPr lang="nb-NO"/>
          </a:p>
          <a:p>
            <a:r>
              <a:rPr lang="nb-NO"/>
              <a:t>When I can’t remember where a menu-item is hidden &amp; have to dig</a:t>
            </a:r>
          </a:p>
        </p:txBody>
      </p:sp>
    </p:spTree>
    <p:extLst>
      <p:ext uri="{BB962C8B-B14F-4D97-AF65-F5344CB8AC3E}">
        <p14:creationId xmlns:p14="http://schemas.microsoft.com/office/powerpoint/2010/main" val="257596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Background</a:t>
            </a:r>
          </a:p>
          <a:p>
            <a:r>
              <a:rPr lang="nb-NO"/>
              <a:t>Nucleus</a:t>
            </a:r>
          </a:p>
          <a:p>
            <a:r>
              <a:rPr lang="nb-NO"/>
              <a:t>Fill</a:t>
            </a:r>
          </a:p>
          <a:p>
            <a:r>
              <a:rPr lang="nb-NO"/>
              <a:t>Stroke</a:t>
            </a:r>
          </a:p>
        </p:txBody>
      </p:sp>
    </p:spTree>
    <p:extLst>
      <p:ext uri="{BB962C8B-B14F-4D97-AF65-F5344CB8AC3E}">
        <p14:creationId xmlns:p14="http://schemas.microsoft.com/office/powerpoint/2010/main" val="105792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334963"/>
            <a:ext cx="2924175" cy="422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8942"/>
          <a:stretch/>
        </p:blipFill>
        <p:spPr>
          <a:xfrm>
            <a:off x="4375239" y="334963"/>
            <a:ext cx="2916000" cy="4367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40706"/>
          <a:stretch/>
        </p:blipFill>
        <p:spPr>
          <a:xfrm>
            <a:off x="7453720" y="334955"/>
            <a:ext cx="2916000" cy="630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9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89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Cellendipity Sandbox p5*js</vt:lpstr>
      <vt:lpstr>What do I like to choose?</vt:lpstr>
      <vt:lpstr>What do I expect a mouseClick to do?</vt:lpstr>
      <vt:lpstr>What irritates me?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Cellendipity Sandbox p5*js</dc:title>
  <dc:creator>Richard Brown</dc:creator>
  <cp:lastModifiedBy>Richard Brown</cp:lastModifiedBy>
  <cp:revision>8</cp:revision>
  <dcterms:created xsi:type="dcterms:W3CDTF">2016-12-04T07:59:53Z</dcterms:created>
  <dcterms:modified xsi:type="dcterms:W3CDTF">2016-12-06T20:03:58Z</dcterms:modified>
</cp:coreProperties>
</file>