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91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519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411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595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45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47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451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488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861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12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17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7577-A05B-450C-8D96-35FBB9069E68}" type="datetimeFigureOut">
              <a:rPr lang="nb-NO" smtClean="0"/>
              <a:t>04.12.2016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739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Cellendipity Sandbox p5*js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GUI design work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850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What do I like to choose?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Nucleus colour (unfertile/fertile)</a:t>
            </a:r>
          </a:p>
          <a:p>
            <a:r>
              <a:rPr lang="nb-NO"/>
              <a:t>Background colour</a:t>
            </a:r>
          </a:p>
          <a:p>
            <a:r>
              <a:rPr lang="nb-NO"/>
              <a:t>Enable/disable cellFill</a:t>
            </a:r>
          </a:p>
          <a:p>
            <a:r>
              <a:rPr lang="nb-NO"/>
              <a:t>Enable/disable cellStroke</a:t>
            </a:r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324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What do I expect a mouseClick to do?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Interact with the GUI / menu (outside the image)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246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What irritates me?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When I change a choice in the menu and nothing appears to change</a:t>
            </a:r>
          </a:p>
          <a:p>
            <a:pPr lvl="1"/>
            <a:r>
              <a:rPr lang="nb-NO"/>
              <a:t>Solution: Be consistent! All updates to the GUI should give the same result</a:t>
            </a:r>
          </a:p>
          <a:p>
            <a:pPr lvl="2"/>
            <a:r>
              <a:rPr lang="nb-NO"/>
              <a:t>Updating a GUI selection will trigger a populateColony()</a:t>
            </a:r>
            <a:br>
              <a:rPr lang="nb-NO"/>
            </a:br>
            <a:endParaRPr lang="nb-NO"/>
          </a:p>
          <a:p>
            <a:r>
              <a:rPr lang="nb-NO"/>
              <a:t>When I can’t remember where a menu-item is hidden &amp; have to dig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596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Cellendipity Sandbox p5*js</vt:lpstr>
      <vt:lpstr>What do I like to choose?</vt:lpstr>
      <vt:lpstr>What do I expect a mouseClick to do?</vt:lpstr>
      <vt:lpstr>What irritates 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Cellendipity Sandbox p5*js</dc:title>
  <dc:creator>Richard Brown</dc:creator>
  <cp:lastModifiedBy>Richard Brown</cp:lastModifiedBy>
  <cp:revision>5</cp:revision>
  <dcterms:created xsi:type="dcterms:W3CDTF">2016-12-04T07:59:53Z</dcterms:created>
  <dcterms:modified xsi:type="dcterms:W3CDTF">2016-12-04T08:37:49Z</dcterms:modified>
</cp:coreProperties>
</file>