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62AD4-F773-4AB9-A87F-9AEF05B0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10522F5-A305-4568-8DEB-4C6323CB2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C42F3-314F-4F91-90C0-0C578A35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449737-4CC9-481F-87A4-A42B68FC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6327F5-E883-4DAA-A46B-104D1E98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0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910CE-43E2-428F-A42E-B614015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3EDD60-DC6C-4AE6-B336-E7900074B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FF55DA-D8BB-435E-9624-D40D7BB4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DDDDF-17CA-47C7-B3E6-B1C4ECC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B1D769-659D-4C5E-844A-1A577BAF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8B32BC-1436-473A-AB5F-C11C53A9A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DFB251-AE41-4C9D-A895-914A9B18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3A1203-D80F-45BE-B272-5E350B37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8331C5-F866-4C85-AD87-93D5430C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B3B84F-E741-4E9F-928B-653E2F49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7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38F4-14D1-45E9-8412-B4193ADA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91F878-B93F-48C2-B446-772C402F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68B7A4-0E41-4A3B-BEFD-F57E11F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D746A0-08E5-486F-BF7D-A54B7326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76FF52-EB88-48BF-82EA-1B252EC8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4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8ABC-F372-485C-94C4-8331EEB7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9D72D0-E319-4813-8610-56EECD14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101840-C646-41DD-9B57-C04F4035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79A977-C5AA-46F8-BE60-FC04FC64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2ABD10-4F56-4953-9D47-6E5C6D48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8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9E068-2678-43B9-8A1D-B1F218E4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9A00CF-AC3A-4FB9-A085-D63239EF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CBC057-5444-441E-8094-26DF82A2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7056F-C7CC-4634-92C1-B1FB53B5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F9F4B2-E3F5-479F-B03B-7F49F8D5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FABD1E-9901-4C81-A828-21FA4BB1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57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A0EA4-D6F7-430E-B80A-22D030CD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7D2C84-A35B-4CCA-B754-3023B7AF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3FE26C-20CF-4948-94BE-748F8F77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67CC6F-3964-4639-9B38-8BEED230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B03DF2-03FC-4A7A-A6A7-64D9205B3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A49AA7B-86BB-45C2-81F2-AC53A457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E7687F5-54DA-4149-B75D-95D7ECB5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8E05B3C-89CE-4F5F-B3CB-BED7BABB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3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A6CF1-11E6-408E-956C-C23DCA0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1ED6B2-AAC8-4403-B86D-732B66AD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250121-3586-4821-B114-78B8713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A329BB-B67B-4EED-BD34-46A04DD7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14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75096EE-95B7-4707-AC93-2E5CC854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42719B-6983-45A0-8026-D9A9B6DF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94AF75-8FFF-4DE8-A657-E7AC630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8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692A4-6DF9-48F3-9D3C-8F6E2EBC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0A272-2347-43D9-888D-E58BBC9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7E2850-3293-4DA7-B902-BE6706BA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4C4680-DBFC-487C-B2AF-A69C6169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6CA425-6EA3-4F62-86F7-A33304DA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A0EC2C-8C20-4A3B-83CA-699D16EB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7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AA283-12A6-4A31-B1C7-710D502F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938BB64-D2A8-4E7D-ADD3-B2841C23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548B40-C4FD-4B14-BED9-B8651339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6771F3-22F2-465C-84AF-6BA49315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87631E-E97A-414E-BB32-0C00DAB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78ACA4-5F62-44A4-927C-4D96B5CA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9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B0EE90A-89A9-4AB9-BC76-9362CAA0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7713E3-AC4C-47A0-98EC-B9714467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A29A53-E20F-4249-A13A-B2F5C860C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7D2E54-C7FD-470A-974A-9727000C9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FAF068-6999-4FDE-B963-4F971C16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31E0C10-F6D4-496D-A622-C48569A59265}"/>
              </a:ext>
            </a:extLst>
          </p:cNvPr>
          <p:cNvSpPr/>
          <p:nvPr/>
        </p:nvSpPr>
        <p:spPr>
          <a:xfrm>
            <a:off x="1325460" y="1434518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Offer</a:t>
            </a:r>
          </a:p>
          <a:p>
            <a:pPr algn="ctr"/>
            <a:r>
              <a:rPr lang="nl-NL" sz="1100" dirty="0"/>
              <a:t>Type</a:t>
            </a:r>
          </a:p>
          <a:p>
            <a:pPr algn="ctr"/>
            <a:r>
              <a:rPr lang="nl-NL" sz="1100" dirty="0"/>
              <a:t>periode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238930-E02D-496E-ABC9-22B3417493C4}"/>
              </a:ext>
            </a:extLst>
          </p:cNvPr>
          <p:cNvSpPr/>
          <p:nvPr/>
        </p:nvSpPr>
        <p:spPr>
          <a:xfrm>
            <a:off x="1325460" y="3074886"/>
            <a:ext cx="2315362" cy="21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Product</a:t>
            </a:r>
          </a:p>
          <a:p>
            <a:pPr algn="ctr"/>
            <a:r>
              <a:rPr lang="nl-NL" sz="900" dirty="0" err="1"/>
              <a:t>Id</a:t>
            </a:r>
            <a:endParaRPr lang="nl-NL" sz="900" dirty="0"/>
          </a:p>
          <a:p>
            <a:pPr algn="ctr"/>
            <a:r>
              <a:rPr lang="nl-NL" sz="900" dirty="0"/>
              <a:t>(</a:t>
            </a:r>
            <a:r>
              <a:rPr lang="nl-NL" sz="900" dirty="0" err="1"/>
              <a:t>rating_id</a:t>
            </a:r>
            <a:r>
              <a:rPr lang="nl-NL" sz="900" dirty="0"/>
              <a:t>)</a:t>
            </a:r>
          </a:p>
          <a:p>
            <a:r>
              <a:rPr lang="nl-NL" sz="900" i="1" dirty="0"/>
              <a:t>@</a:t>
            </a:r>
            <a:r>
              <a:rPr lang="nl-NL" sz="900" i="1" dirty="0" err="1"/>
              <a:t>OneToOne</a:t>
            </a:r>
            <a:r>
              <a:rPr lang="nl-NL" sz="900" i="1" dirty="0"/>
              <a:t>(cascade = </a:t>
            </a:r>
            <a:r>
              <a:rPr lang="nl-NL" sz="900" i="1" dirty="0" err="1"/>
              <a:t>CascadeType.</a:t>
            </a:r>
            <a:r>
              <a:rPr lang="nl-NL" sz="900" b="1" i="1" dirty="0" err="1"/>
              <a:t>ALL</a:t>
            </a:r>
            <a:r>
              <a:rPr lang="nl-NL" sz="900" b="1" i="1" dirty="0"/>
              <a:t>)</a:t>
            </a:r>
          </a:p>
          <a:p>
            <a:r>
              <a:rPr lang="en-US" sz="900" i="1" dirty="0"/>
              <a:t>@</a:t>
            </a:r>
            <a:r>
              <a:rPr lang="en-US" sz="900" i="1" dirty="0" err="1"/>
              <a:t>JoinColumn</a:t>
            </a:r>
            <a:r>
              <a:rPr lang="en-US" sz="900" i="1" dirty="0"/>
              <a:t> (name="</a:t>
            </a:r>
            <a:r>
              <a:rPr lang="en-US" sz="900" i="1" dirty="0" err="1"/>
              <a:t>rating_id</a:t>
            </a:r>
            <a:r>
              <a:rPr lang="en-US" sz="900" i="1" dirty="0"/>
              <a:t>", </a:t>
            </a:r>
            <a:r>
              <a:rPr lang="en-US" sz="900" i="1" dirty="0" err="1"/>
              <a:t>referencedColumnName</a:t>
            </a:r>
            <a:r>
              <a:rPr lang="en-US" sz="900" i="1" dirty="0"/>
              <a:t>="id") </a:t>
            </a:r>
            <a:endParaRPr lang="nl-NL" sz="900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DA341F4-3806-4B88-B6E4-14EB4737D05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83141" y="2751589"/>
            <a:ext cx="0" cy="323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9E152D50-7E81-4B67-BC36-659356E84D87}"/>
              </a:ext>
            </a:extLst>
          </p:cNvPr>
          <p:cNvSpPr/>
          <p:nvPr/>
        </p:nvSpPr>
        <p:spPr>
          <a:xfrm>
            <a:off x="8868561" y="3340217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Recipe</a:t>
            </a:r>
            <a:endParaRPr lang="nl-NL" sz="11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2E0DC50-75E8-4634-B35F-842047488840}"/>
              </a:ext>
            </a:extLst>
          </p:cNvPr>
          <p:cNvSpPr/>
          <p:nvPr/>
        </p:nvSpPr>
        <p:spPr>
          <a:xfrm>
            <a:off x="5245915" y="3340216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Product_Recipe</a:t>
            </a:r>
            <a:endParaRPr lang="nl-NL" sz="1100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EA95C558-EC34-4036-87D5-4BCB5AC7BC73}"/>
              </a:ext>
            </a:extLst>
          </p:cNvPr>
          <p:cNvCxnSpPr>
            <a:cxnSpLocks/>
          </p:cNvCxnSpPr>
          <p:nvPr/>
        </p:nvCxnSpPr>
        <p:spPr>
          <a:xfrm flipH="1">
            <a:off x="7561276" y="3998751"/>
            <a:ext cx="13072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92C9F4D-8534-4C3F-A88B-C4489057A9C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640822" y="3998752"/>
            <a:ext cx="1605093" cy="132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2D819AE0-60FC-460B-A73F-3F63F68E49C8}"/>
              </a:ext>
            </a:extLst>
          </p:cNvPr>
          <p:cNvSpPr/>
          <p:nvPr/>
        </p:nvSpPr>
        <p:spPr>
          <a:xfrm>
            <a:off x="1325460" y="5501082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Rating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6E74DC1B-2077-40FC-A63D-D577FD3D728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483141" y="5187949"/>
            <a:ext cx="0" cy="3131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D49B0-470D-4F44-9AA1-B3BD095D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0AA9FF-A935-447B-AFF4-8CC68B28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7BBBD8A-822B-4553-A842-9671219D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092"/>
            <a:ext cx="12192000" cy="62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5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0CDC8AA-F467-49C3-87D5-0E2DCE80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81"/>
            <a:ext cx="12192000" cy="40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B5565-0C9C-4327-9324-3AB2BD43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D5282A-3BD2-4F80-B3BF-78E6F728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DD82F26-DFFD-45A6-BFC4-F4E633F6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56"/>
            <a:ext cx="12192000" cy="62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4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5286AB-26E4-4473-B898-7E34AAD7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223328"/>
            <a:ext cx="10515600" cy="4351338"/>
          </a:xfrm>
        </p:spPr>
        <p:txBody>
          <a:bodyPr/>
          <a:lstStyle/>
          <a:p>
            <a:r>
              <a:rPr lang="nl-NL" dirty="0"/>
              <a:t>Volgers: hebben bv. de trainingen gemist en hebben </a:t>
            </a:r>
            <a:r>
              <a:rPr lang="nl-NL" dirty="0" err="1"/>
              <a:t>belangstellling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AACBA0-93BD-4DEB-A20F-6F6D245A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252233"/>
            <a:ext cx="784969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EAB006E-D580-48CA-A56A-76702608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1004549"/>
            <a:ext cx="526806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3151450-0256-4757-88E9-76AD1BEA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580627"/>
            <a:ext cx="11888859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67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</Words>
  <Application>Microsoft Office PowerPoint</Application>
  <PresentationFormat>Breedbeeld</PresentationFormat>
  <Paragraphs>12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Rik en Lonneke</dc:creator>
  <cp:lastModifiedBy>Rik en Lonneke</cp:lastModifiedBy>
  <cp:revision>7</cp:revision>
  <dcterms:created xsi:type="dcterms:W3CDTF">2021-12-18T06:20:48Z</dcterms:created>
  <dcterms:modified xsi:type="dcterms:W3CDTF">2021-12-20T13:43:41Z</dcterms:modified>
</cp:coreProperties>
</file>