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42" y="-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562AD4-F773-4AB9-A87F-9AEF05B0D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10522F5-A305-4568-8DEB-4C6323CB2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C4C42F3-314F-4F91-90C0-0C578A354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5023-D9DD-4A64-A6A0-A4C20F8909B2}" type="datetimeFigureOut">
              <a:rPr lang="nl-NL" smtClean="0"/>
              <a:t>20-12-2021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3449737-4CC9-481F-87A4-A42B68FCA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06327F5-E883-4DAA-A46B-104D1E98F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97A61-79DA-4B2F-B54E-297081A323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9038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3910CE-43E2-428F-A42E-B614015BD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83EDD60-DC6C-4AE6-B336-E7900074B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7FF55DA-D8BB-435E-9624-D40D7BB41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5023-D9DD-4A64-A6A0-A4C20F8909B2}" type="datetimeFigureOut">
              <a:rPr lang="nl-NL" smtClean="0"/>
              <a:t>20-12-2021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4FDDDDF-17CA-47C7-B3E6-B1C4ECC43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AB1D769-659D-4C5E-844A-1A577BAFF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97A61-79DA-4B2F-B54E-297081A323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3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48B32BC-1436-473A-AB5F-C11C53A9A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0DFB251-AE41-4C9D-A895-914A9B18C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E3A1203-D80F-45BE-B272-5E350B376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5023-D9DD-4A64-A6A0-A4C20F8909B2}" type="datetimeFigureOut">
              <a:rPr lang="nl-NL" smtClean="0"/>
              <a:t>20-12-2021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8331C5-F866-4C85-AD87-93D5430CD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EB3B84F-E741-4E9F-928B-653E2F495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97A61-79DA-4B2F-B54E-297081A323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3787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D838F4-14D1-45E9-8412-B4193ADA5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091F878-B93F-48C2-B446-772C402F1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668B7A4-0E41-4A3B-BEFD-F57E11F3A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5023-D9DD-4A64-A6A0-A4C20F8909B2}" type="datetimeFigureOut">
              <a:rPr lang="nl-NL" smtClean="0"/>
              <a:t>20-12-2021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9D746A0-08E5-486F-BF7D-A54B73264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276FF52-EB88-48BF-82EA-1B252EC86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97A61-79DA-4B2F-B54E-297081A323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5439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A8ABC-F372-485C-94C4-8331EEB7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29D72D0-E319-4813-8610-56EECD14C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B101840-C646-41DD-9B57-C04F4035C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5023-D9DD-4A64-A6A0-A4C20F8909B2}" type="datetimeFigureOut">
              <a:rPr lang="nl-NL" smtClean="0"/>
              <a:t>20-12-2021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479A977-C5AA-46F8-BE60-FC04FC64B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12ABD10-4F56-4953-9D47-6E5C6D48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97A61-79DA-4B2F-B54E-297081A323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081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C9E068-2678-43B9-8A1D-B1F218E4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A9A00CF-AC3A-4FB9-A085-D63239EF3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BCBC057-5444-441E-8094-26DF82A28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5F7056F-C7CC-4634-92C1-B1FB53B52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5023-D9DD-4A64-A6A0-A4C20F8909B2}" type="datetimeFigureOut">
              <a:rPr lang="nl-NL" smtClean="0"/>
              <a:t>20-12-2021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8F9F4B2-E3F5-479F-B03B-7F49F8D59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BFABD1E-9901-4C81-A828-21FA4BB10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97A61-79DA-4B2F-B54E-297081A323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057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4A0EA4-D6F7-430E-B80A-22D030CD6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57D2C84-A35B-4CCA-B754-3023B7AF1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93FE26C-20CF-4948-94BE-748F8F777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367CC6F-3964-4639-9B38-8BEED230AA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9FB03DF2-03FC-4A7A-A6A7-64D9205B30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2A49AA7B-86BB-45C2-81F2-AC53A457E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5023-D9DD-4A64-A6A0-A4C20F8909B2}" type="datetimeFigureOut">
              <a:rPr lang="nl-NL" smtClean="0"/>
              <a:t>20-12-2021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E7687F5-54DA-4149-B75D-95D7ECB55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8E05B3C-89CE-4F5F-B3CB-BED7BABBD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97A61-79DA-4B2F-B54E-297081A323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736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A6CF1-11E6-408E-956C-C23DCA040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B1ED6B2-AAC8-4403-B86D-732B66AD7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5023-D9DD-4A64-A6A0-A4C20F8909B2}" type="datetimeFigureOut">
              <a:rPr lang="nl-NL" smtClean="0"/>
              <a:t>20-12-2021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3250121-3586-4821-B114-78B87136F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DA329BB-B67B-4EED-BD34-46A04DD71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97A61-79DA-4B2F-B54E-297081A323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5140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75096EE-95B7-4707-AC93-2E5CC8547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5023-D9DD-4A64-A6A0-A4C20F8909B2}" type="datetimeFigureOut">
              <a:rPr lang="nl-NL" smtClean="0"/>
              <a:t>20-12-2021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442719B-6983-45A0-8026-D9A9B6DFA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894AF75-8FFF-4DE8-A657-E7AC63087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97A61-79DA-4B2F-B54E-297081A323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7865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0692A4-6DF9-48F3-9D3C-8F6E2EBC8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B0A272-2347-43D9-888D-E58BBC9EB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97E2850-3293-4DA7-B902-BE6706BAD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14C4680-DBFC-487C-B2AF-A69C61697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5023-D9DD-4A64-A6A0-A4C20F8909B2}" type="datetimeFigureOut">
              <a:rPr lang="nl-NL" smtClean="0"/>
              <a:t>20-12-2021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56CA425-6EA3-4F62-86F7-A33304DA0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9A0EC2C-8C20-4A3B-83CA-699D16EB8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97A61-79DA-4B2F-B54E-297081A323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2478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1AA283-12A6-4A31-B1C7-710D502F0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0938BB64-D2A8-4E7D-ADD3-B2841C2388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8548B40-C4FD-4B14-BED9-B8651339D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26771F3-22F2-465C-84AF-6BA493159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5023-D9DD-4A64-A6A0-A4C20F8909B2}" type="datetimeFigureOut">
              <a:rPr lang="nl-NL" smtClean="0"/>
              <a:t>20-12-2021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287631E-E97A-414E-BB32-0C00DAB69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E78ACA4-5F62-44A4-927C-4D96B5CA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97A61-79DA-4B2F-B54E-297081A323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1990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4B0EE90A-89A9-4AB9-BC76-9362CAA02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C7713E3-AC4C-47A0-98EC-B9714467F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0A29A53-E20F-4249-A13A-B2F5C860CF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85023-D9DD-4A64-A6A0-A4C20F8909B2}" type="datetimeFigureOut">
              <a:rPr lang="nl-NL" smtClean="0"/>
              <a:t>20-12-2021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97D2E54-C7FD-470A-974A-9727000C9B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0FAF068-6999-4FDE-B963-4F971C16B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97A61-79DA-4B2F-B54E-297081A323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664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F31E0C10-F6D4-496D-A622-C48569A59265}"/>
              </a:ext>
            </a:extLst>
          </p:cNvPr>
          <p:cNvSpPr/>
          <p:nvPr/>
        </p:nvSpPr>
        <p:spPr>
          <a:xfrm>
            <a:off x="1325460" y="1434518"/>
            <a:ext cx="2315362" cy="1317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/>
              <a:t>Offer</a:t>
            </a:r>
          </a:p>
          <a:p>
            <a:pPr algn="ctr"/>
            <a:r>
              <a:rPr lang="nl-NL" sz="1100" dirty="0"/>
              <a:t>Type</a:t>
            </a:r>
          </a:p>
          <a:p>
            <a:pPr algn="ctr"/>
            <a:r>
              <a:rPr lang="nl-NL" sz="1100" dirty="0"/>
              <a:t>periode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DB238930-E02D-496E-ABC9-22B3417493C4}"/>
              </a:ext>
            </a:extLst>
          </p:cNvPr>
          <p:cNvSpPr/>
          <p:nvPr/>
        </p:nvSpPr>
        <p:spPr>
          <a:xfrm>
            <a:off x="1325460" y="3074886"/>
            <a:ext cx="2315362" cy="2113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Product</a:t>
            </a:r>
          </a:p>
          <a:p>
            <a:pPr algn="ctr"/>
            <a:r>
              <a:rPr lang="nl-NL" sz="900" dirty="0" err="1"/>
              <a:t>Id</a:t>
            </a:r>
            <a:endParaRPr lang="nl-NL" sz="900" dirty="0"/>
          </a:p>
          <a:p>
            <a:pPr algn="ctr"/>
            <a:r>
              <a:rPr lang="nl-NL" sz="900" dirty="0"/>
              <a:t>(</a:t>
            </a:r>
            <a:r>
              <a:rPr lang="nl-NL" sz="900" dirty="0" err="1"/>
              <a:t>rating_id</a:t>
            </a:r>
            <a:r>
              <a:rPr lang="nl-NL" sz="900" dirty="0"/>
              <a:t>)</a:t>
            </a:r>
          </a:p>
          <a:p>
            <a:r>
              <a:rPr lang="nl-NL" sz="900" i="1" dirty="0"/>
              <a:t>@</a:t>
            </a:r>
            <a:r>
              <a:rPr lang="nl-NL" sz="900" i="1" dirty="0" err="1"/>
              <a:t>OneToOne</a:t>
            </a:r>
            <a:r>
              <a:rPr lang="nl-NL" sz="900" i="1" dirty="0"/>
              <a:t>(cascade = </a:t>
            </a:r>
            <a:r>
              <a:rPr lang="nl-NL" sz="900" i="1" dirty="0" err="1"/>
              <a:t>CascadeType.</a:t>
            </a:r>
            <a:r>
              <a:rPr lang="nl-NL" sz="900" b="1" i="1" dirty="0" err="1"/>
              <a:t>ALL</a:t>
            </a:r>
            <a:r>
              <a:rPr lang="nl-NL" sz="900" b="1" i="1" dirty="0"/>
              <a:t>)</a:t>
            </a:r>
          </a:p>
          <a:p>
            <a:r>
              <a:rPr lang="en-US" sz="900" i="1" dirty="0"/>
              <a:t>@</a:t>
            </a:r>
            <a:r>
              <a:rPr lang="en-US" sz="900" i="1" dirty="0" err="1"/>
              <a:t>JoinColumn</a:t>
            </a:r>
            <a:r>
              <a:rPr lang="en-US" sz="900" i="1" dirty="0"/>
              <a:t> (name="</a:t>
            </a:r>
            <a:r>
              <a:rPr lang="en-US" sz="900" i="1" dirty="0" err="1"/>
              <a:t>rating_id</a:t>
            </a:r>
            <a:r>
              <a:rPr lang="en-US" sz="900" i="1" dirty="0"/>
              <a:t>", </a:t>
            </a:r>
            <a:r>
              <a:rPr lang="en-US" sz="900" i="1" dirty="0" err="1"/>
              <a:t>referencedColumnName</a:t>
            </a:r>
            <a:r>
              <a:rPr lang="en-US" sz="900" i="1" dirty="0"/>
              <a:t>="id") </a:t>
            </a:r>
            <a:endParaRPr lang="nl-NL" sz="900" dirty="0"/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5DA341F4-3806-4B88-B6E4-14EB4737D056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483141" y="2751589"/>
            <a:ext cx="0" cy="3232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hoek 7">
            <a:extLst>
              <a:ext uri="{FF2B5EF4-FFF2-40B4-BE49-F238E27FC236}">
                <a16:creationId xmlns:a16="http://schemas.microsoft.com/office/drawing/2014/main" id="{9E152D50-7E81-4B67-BC36-659356E84D87}"/>
              </a:ext>
            </a:extLst>
          </p:cNvPr>
          <p:cNvSpPr/>
          <p:nvPr/>
        </p:nvSpPr>
        <p:spPr>
          <a:xfrm>
            <a:off x="8868561" y="3340217"/>
            <a:ext cx="2315362" cy="1317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/>
              <a:t>Recipe</a:t>
            </a:r>
            <a:endParaRPr lang="nl-NL" sz="1100" dirty="0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A2E0DC50-75E8-4634-B35F-842047488840}"/>
              </a:ext>
            </a:extLst>
          </p:cNvPr>
          <p:cNvSpPr/>
          <p:nvPr/>
        </p:nvSpPr>
        <p:spPr>
          <a:xfrm>
            <a:off x="5245915" y="3340216"/>
            <a:ext cx="2315362" cy="1317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/>
              <a:t>Product_Recipe</a:t>
            </a:r>
            <a:endParaRPr lang="nl-NL" sz="1100" dirty="0"/>
          </a:p>
        </p:txBody>
      </p: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EA95C558-EC34-4036-87D5-4BCB5AC7BC73}"/>
              </a:ext>
            </a:extLst>
          </p:cNvPr>
          <p:cNvCxnSpPr>
            <a:cxnSpLocks/>
          </p:cNvCxnSpPr>
          <p:nvPr/>
        </p:nvCxnSpPr>
        <p:spPr>
          <a:xfrm flipH="1">
            <a:off x="7561276" y="3998751"/>
            <a:ext cx="130728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C92C9F4D-8534-4C3F-A88B-C4489057A9C6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3640822" y="3998752"/>
            <a:ext cx="1605093" cy="1326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hoek 17">
            <a:extLst>
              <a:ext uri="{FF2B5EF4-FFF2-40B4-BE49-F238E27FC236}">
                <a16:creationId xmlns:a16="http://schemas.microsoft.com/office/drawing/2014/main" id="{2D819AE0-60FC-460B-A73F-3F63F68E49C8}"/>
              </a:ext>
            </a:extLst>
          </p:cNvPr>
          <p:cNvSpPr/>
          <p:nvPr/>
        </p:nvSpPr>
        <p:spPr>
          <a:xfrm>
            <a:off x="1325460" y="5501082"/>
            <a:ext cx="2315362" cy="1317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/>
              <a:t>Rating</a:t>
            </a:r>
          </a:p>
        </p:txBody>
      </p:sp>
      <p:cxnSp>
        <p:nvCxnSpPr>
          <p:cNvPr id="23" name="Rechte verbindingslijn 22">
            <a:extLst>
              <a:ext uri="{FF2B5EF4-FFF2-40B4-BE49-F238E27FC236}">
                <a16:creationId xmlns:a16="http://schemas.microsoft.com/office/drawing/2014/main" id="{6E74DC1B-2077-40FC-A63D-D577FD3D7280}"/>
              </a:ext>
            </a:extLst>
          </p:cNvPr>
          <p:cNvCxnSpPr>
            <a:cxnSpLocks/>
            <a:stCxn id="5" idx="2"/>
            <a:endCxn id="18" idx="0"/>
          </p:cNvCxnSpPr>
          <p:nvPr/>
        </p:nvCxnSpPr>
        <p:spPr>
          <a:xfrm>
            <a:off x="2483141" y="5187949"/>
            <a:ext cx="0" cy="31313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4662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37</Words>
  <Application>Microsoft Office PowerPoint</Application>
  <PresentationFormat>Breedbeeld</PresentationFormat>
  <Paragraphs>11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Rik en Lonneke</dc:creator>
  <cp:lastModifiedBy>Rik en Lonneke</cp:lastModifiedBy>
  <cp:revision>4</cp:revision>
  <dcterms:created xsi:type="dcterms:W3CDTF">2021-12-18T06:20:48Z</dcterms:created>
  <dcterms:modified xsi:type="dcterms:W3CDTF">2021-12-20T05:26:42Z</dcterms:modified>
</cp:coreProperties>
</file>