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9" r:id="rId7"/>
    <p:sldId id="258" r:id="rId8"/>
    <p:sldId id="260" r:id="rId9"/>
    <p:sldId id="265" r:id="rId10"/>
    <p:sldId id="266" r:id="rId11"/>
    <p:sldId id="263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kad@tf.itb.ac.i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://ai2.appinventor.mit.edu/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gif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appinv.us/aisetup_mac_3.0rc3" TargetMode="External"/><Relationship Id="rId7" Type="http://schemas.openxmlformats.org/officeDocument/2006/relationships/hyperlink" Target="http://appinv.us/aisetup_linux_de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ppinv.us/aisetup_windows" TargetMode="External"/><Relationship Id="rId5" Type="http://schemas.openxmlformats.org/officeDocument/2006/relationships/hyperlink" Target="http://ai2.appinventor.mit.edu/" TargetMode="Externa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Pengantar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Aplikasi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MIT </a:t>
            </a:r>
            <a:r>
              <a:rPr lang="en-US" dirty="0" smtClean="0"/>
              <a:t>APP INVENTOR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Rikad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cap="none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Fauzi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Alawi</a:t>
            </a: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rikad@tf.itb.ac.id</a:t>
            </a:r>
            <a:r>
              <a:rPr lang="en-US" cap="none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/ rikadscreamo@gmail.com</a:t>
            </a: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cap="none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https://github.com/rikad</a:t>
            </a:r>
          </a:p>
        </p:txBody>
      </p:sp>
      <p:pic>
        <p:nvPicPr>
          <p:cNvPr id="5" name="Graphic 4" descr="Brain in head">
            <a:extLst>
              <a:ext uri="{FF2B5EF4-FFF2-40B4-BE49-F238E27FC236}">
                <a16:creationId xmlns:a16="http://schemas.microsoft.com/office/drawing/2014/main" xmlns="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27471" y="5746391"/>
            <a:ext cx="2964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ai2.appinventor.mit.edu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49" y="119159"/>
            <a:ext cx="3564201" cy="13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616" y="2353547"/>
            <a:ext cx="3457575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55" y="2852329"/>
            <a:ext cx="3505200" cy="1066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594555" y="1853754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Project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7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antarmuka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pengaturan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Screen1=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alignHorizontal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: center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Label1 =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Textbox1 =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Button1 = default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Label3 =  default 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90" y="1714518"/>
            <a:ext cx="2728241" cy="40498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262" y="1714518"/>
            <a:ext cx="2181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Beralih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mode blocks,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buatlah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blok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seperti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berikut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63" y="2389032"/>
            <a:ext cx="6029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6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Jalankan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Aistarter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Aktifkan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USB Debugging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hp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hubungkan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068" y="1998457"/>
            <a:ext cx="13716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06" y="1714518"/>
            <a:ext cx="4839093" cy="26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Klik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Connect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pilih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USB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tunggu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179" y="2236036"/>
            <a:ext cx="5019675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88" y="2295675"/>
            <a:ext cx="3981450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75" y="4159252"/>
            <a:ext cx="3952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4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APLIKASI APK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8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Build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klik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build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lalu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pilih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sesuai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keperluan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70" y="2577811"/>
            <a:ext cx="6753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1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1714516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49"/>
          <a:stretch/>
        </p:blipFill>
        <p:spPr>
          <a:xfrm>
            <a:off x="7200002" y="432303"/>
            <a:ext cx="3697636" cy="5150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4363" y="2084431"/>
            <a:ext cx="3434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resmi</a:t>
            </a:r>
            <a:r>
              <a:rPr lang="en-US" dirty="0" smtClean="0"/>
              <a:t> : 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://appinventor.mit.edu</a:t>
            </a:r>
          </a:p>
        </p:txBody>
      </p:sp>
    </p:spTree>
    <p:extLst>
      <p:ext uri="{BB962C8B-B14F-4D97-AF65-F5344CB8AC3E}">
        <p14:creationId xmlns:p14="http://schemas.microsoft.com/office/powerpoint/2010/main" val="31737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MIT </a:t>
            </a:r>
            <a:r>
              <a:rPr lang="en-US" dirty="0"/>
              <a:t>APP INVENTOR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345061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App Inventor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berbasis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membangun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android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cepat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mudah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sedikit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tanpa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code.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Google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sekarang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kembangkan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opensource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MIT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App inventor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bisa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akses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ai2.appinventor.mit.edu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Akun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Google</a:t>
            </a:r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xmlns="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60" y="4312990"/>
            <a:ext cx="3564201" cy="1366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6" y="4241020"/>
            <a:ext cx="2882182" cy="1441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95" y="4460097"/>
            <a:ext cx="3796734" cy="11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- </a:t>
            </a:r>
            <a:r>
              <a:rPr lang="en-US" dirty="0" err="1" smtClean="0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66" y="1848519"/>
            <a:ext cx="9603275" cy="345061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dirty="0" err="1" smtClean="0"/>
              <a:t>Blockly</a:t>
            </a:r>
            <a:r>
              <a:rPr lang="en-US" dirty="0" smtClean="0"/>
              <a:t> Programming</a:t>
            </a:r>
          </a:p>
          <a:p>
            <a:pPr lvl="0"/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Linear Layout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 layout, horizontal layout </a:t>
            </a:r>
            <a:r>
              <a:rPr lang="en-US" dirty="0" err="1" smtClean="0"/>
              <a:t>dan</a:t>
            </a:r>
            <a:r>
              <a:rPr lang="en-US" dirty="0" smtClean="0"/>
              <a:t> table layout (</a:t>
            </a:r>
            <a:r>
              <a:rPr lang="en-US" dirty="0" err="1" smtClean="0"/>
              <a:t>sa</a:t>
            </a:r>
            <a:r>
              <a:rPr lang="en-US" dirty="0" err="1" smtClean="0"/>
              <a:t>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ntarmuka</a:t>
            </a:r>
            <a:r>
              <a:rPr lang="en-US" dirty="0" smtClean="0"/>
              <a:t> android studio</a:t>
            </a:r>
            <a:r>
              <a:rPr lang="en-US" dirty="0" smtClean="0"/>
              <a:t>)</a:t>
            </a:r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sensor – sensor </a:t>
            </a:r>
            <a:r>
              <a:rPr lang="en-US" dirty="0" err="1" smtClean="0"/>
              <a:t>standar</a:t>
            </a:r>
            <a:r>
              <a:rPr lang="en-US" dirty="0" smtClean="0"/>
              <a:t> android : proximity, </a:t>
            </a:r>
            <a:r>
              <a:rPr lang="en-US" dirty="0" err="1" smtClean="0"/>
              <a:t>gyro,gps,accelerometer,pedometer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Konektivitas</a:t>
            </a:r>
            <a:r>
              <a:rPr lang="en-US" dirty="0" smtClean="0"/>
              <a:t> : Bluetooth </a:t>
            </a:r>
            <a:r>
              <a:rPr lang="en-US" dirty="0" err="1" smtClean="0"/>
              <a:t>dan</a:t>
            </a:r>
            <a:r>
              <a:rPr lang="en-US" dirty="0" smtClean="0"/>
              <a:t> Http(web)</a:t>
            </a:r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Basis Data  : </a:t>
            </a:r>
            <a:r>
              <a:rPr lang="en-US" dirty="0" err="1" smtClean="0"/>
              <a:t>TinyDB</a:t>
            </a:r>
            <a:r>
              <a:rPr lang="en-US" dirty="0" smtClean="0"/>
              <a:t>, </a:t>
            </a:r>
            <a:r>
              <a:rPr lang="en-US" dirty="0" err="1" smtClean="0"/>
              <a:t>FireBase</a:t>
            </a:r>
            <a:endParaRPr lang="en-US" dirty="0" smtClean="0"/>
          </a:p>
          <a:p>
            <a:pPr lvl="0"/>
            <a:r>
              <a:rPr lang="en-US" dirty="0" err="1" smtClean="0"/>
              <a:t>Dukungan</a:t>
            </a:r>
            <a:r>
              <a:rPr lang="en-US" dirty="0" smtClean="0"/>
              <a:t> Android </a:t>
            </a:r>
            <a:r>
              <a:rPr lang="en-US" dirty="0" err="1" smtClean="0"/>
              <a:t>Lawas</a:t>
            </a:r>
            <a:r>
              <a:rPr lang="en-US" dirty="0" smtClean="0"/>
              <a:t> (</a:t>
            </a:r>
            <a:r>
              <a:rPr lang="en-US" dirty="0" err="1" smtClean="0"/>
              <a:t>versi</a:t>
            </a:r>
            <a:r>
              <a:rPr lang="en-US" dirty="0" smtClean="0"/>
              <a:t> 2.0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xmlns="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Backward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Compability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sangat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lawas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antarmuka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static,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kuno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minim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animasi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terkadang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kurang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bagus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resolusi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HD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 descr="Man and Woman">
            <a:extLst>
              <a:ext uri="{FF2B5EF4-FFF2-40B4-BE49-F238E27FC236}">
                <a16:creationId xmlns:a16="http://schemas.microsoft.com/office/drawing/2014/main" xmlns="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 smtClean="0"/>
              <a:t>Blockly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block – block </a:t>
            </a:r>
            <a:r>
              <a:rPr lang="en-US" dirty="0" err="1" smtClean="0"/>
              <a:t>interaktif</a:t>
            </a:r>
            <a:r>
              <a:rPr lang="en-US" dirty="0" smtClean="0"/>
              <a:t> yang di </a:t>
            </a:r>
            <a:r>
              <a:rPr lang="en-US" dirty="0" err="1" smtClean="0"/>
              <a:t>susun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logic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Bahasa </a:t>
            </a:r>
            <a:r>
              <a:rPr lang="en-US" dirty="0" err="1" smtClean="0"/>
              <a:t>pemograman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Kelebihan</a:t>
            </a:r>
            <a:r>
              <a:rPr lang="en-US" dirty="0" smtClean="0"/>
              <a:t> : minim error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google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library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di https://</a:t>
            </a:r>
            <a:r>
              <a:rPr lang="en-US" dirty="0" smtClean="0"/>
              <a:t>developers.google.com/blockly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Contoh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Blockly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Programming&gt;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862069"/>
            <a:ext cx="5807075" cy="3408500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 smtClean="0"/>
              <a:t>Blockly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289" y="1529293"/>
            <a:ext cx="7693421" cy="4300920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xmlns="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3145385" y="5830213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Algoritma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Mencari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Bilangan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Genap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Ganjil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App Inventor </a:t>
            </a:r>
            <a:r>
              <a:rPr lang="en-US" dirty="0" err="1" smtClean="0"/>
              <a:t>untuk</a:t>
            </a:r>
            <a:r>
              <a:rPr lang="en-US" dirty="0" smtClean="0"/>
              <a:t> development</a:t>
            </a:r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xmlns="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3C0199F-A274-44C6-BF37-784A855E6EEA}"/>
              </a:ext>
            </a:extLst>
          </p:cNvPr>
          <p:cNvSpPr txBox="1">
            <a:spLocks/>
          </p:cNvSpPr>
          <p:nvPr/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Register Dan Login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akun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google di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ai2.appinventor.mit.edu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dirty="0"/>
              <a:t>MIT AI2 </a:t>
            </a:r>
            <a:r>
              <a:rPr lang="en-US" dirty="0" smtClean="0"/>
              <a:t>Companion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://play.google.com/store/apps/details?id=edu.mit.appinventor.aicompanion3&amp;hl=in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Install App Inventor Setup di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tutorial </a:t>
            </a:r>
            <a:r>
              <a:rPr lang="en-US" sz="12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http</a:t>
            </a:r>
            <a:r>
              <a:rPr lang="en-US" sz="12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://appinventor.mit.edu/explore/ai2/setup-device-usb.html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windows =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appinv.us/aisetup_windows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linux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appinv.us/aisetup_linux_deb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Mac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http://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8"/>
              </a:rPr>
              <a:t>appinv.us/aisetup_mac_3.0rc3</a:t>
            </a:r>
            <a:endParaRPr lang="en-US" sz="1400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31" y="275054"/>
            <a:ext cx="9603275" cy="1049235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12" y="799671"/>
            <a:ext cx="9768953" cy="50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31" y="275054"/>
            <a:ext cx="9603275" cy="1049235"/>
          </a:xfrm>
        </p:spPr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23" y="880726"/>
            <a:ext cx="9820584" cy="51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341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Tahoma</vt:lpstr>
      <vt:lpstr>Gallery</vt:lpstr>
      <vt:lpstr>Pengantar  Aplikasi MIT APP INVENTOR 2</vt:lpstr>
      <vt:lpstr>MIT APP INVENTOR 2</vt:lpstr>
      <vt:lpstr>Fitur - Fitur</vt:lpstr>
      <vt:lpstr>Kekurangan </vt:lpstr>
      <vt:lpstr>Blockly Programming</vt:lpstr>
      <vt:lpstr>Blockly Programming</vt:lpstr>
      <vt:lpstr>Setup App Inventor untuk development</vt:lpstr>
      <vt:lpstr>Pengenalan Layout</vt:lpstr>
      <vt:lpstr>Pengenalan Layout</vt:lpstr>
      <vt:lpstr>Contoh Pembuatan Aplikasi Sederhana</vt:lpstr>
      <vt:lpstr>Contoh Pembuatan Aplikasi Sederhana</vt:lpstr>
      <vt:lpstr>Contoh Pembuatan Aplikasi Sederhana</vt:lpstr>
      <vt:lpstr>Contoh Pembuatan Aplikasi Sederhana</vt:lpstr>
      <vt:lpstr>Contoh Pembuatan Aplikasi Sederhana</vt:lpstr>
      <vt:lpstr>Build APLIKASI APK</vt:lpstr>
      <vt:lpstr>Tugas Antarmuka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2018-08-23T09:20:16Z</dcterms:created>
  <dcterms:modified xsi:type="dcterms:W3CDTF">2018-08-23T12:28:08Z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