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73" r:id="rId4"/>
    <p:sldId id="277" r:id="rId5"/>
    <p:sldId id="278" r:id="rId6"/>
    <p:sldId id="282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89" r:id="rId18"/>
    <p:sldId id="291" r:id="rId19"/>
    <p:sldId id="258" r:id="rId20"/>
    <p:sldId id="292" r:id="rId21"/>
    <p:sldId id="271" r:id="rId22"/>
  </p:sldIdLst>
  <p:sldSz cx="20104100" cy="11309350"/>
  <p:notesSz cx="20104100" cy="11309350"/>
  <p:embeddedFontLs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otype Corsiva" panose="03010101010201010101" pitchFamily="66" charset="0"/>
      <p: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Montserrat ExtraBold" panose="020B0604020202020204" charset="0"/>
      <p:bold r:id="rId37"/>
      <p:boldItalic r:id="rId38"/>
    </p:embeddedFont>
    <p:embeddedFont>
      <p:font typeface="Montserrat Light" panose="020B0604020202020204" charset="0"/>
      <p:regular r:id="rId39"/>
      <p: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trutores" initials="I" lastIdx="3" clrIdx="0">
    <p:extLst>
      <p:ext uri="{19B8F6BF-5375-455C-9EA6-DF929625EA0E}">
        <p15:presenceInfo xmlns:p15="http://schemas.microsoft.com/office/powerpoint/2012/main" userId="Instrutores" providerId="None"/>
      </p:ext>
    </p:extLst>
  </p:cmAuthor>
  <p:cmAuthor id="2" name="Ricardo Correa dos Santos" initials="RS" lastIdx="3" clrIdx="1">
    <p:extLst>
      <p:ext uri="{19B8F6BF-5375-455C-9EA6-DF929625EA0E}">
        <p15:presenceInfo xmlns:p15="http://schemas.microsoft.com/office/powerpoint/2012/main" userId="S::ricardo.correa@sp.senai.br::d3c87e3c-4ad9-45f5-b550-6f6593b82c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CCC71-233F-1105-9968-5CB71AF5A39D}" v="26" dt="2024-06-28T11:29:56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16" y="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Correa dos Santos" userId="S::ricardo.correa@sp.senai.br::d3c87e3c-4ad9-45f5-b550-6f6593b82c29" providerId="AD" clId="Web-{4A0F7925-A65C-D895-EC39-AA57B9871D6C}"/>
    <pc:docChg chg="addSld modSld sldOrd">
      <pc:chgData name="Ricardo Correa dos Santos" userId="S::ricardo.correa@sp.senai.br::d3c87e3c-4ad9-45f5-b550-6f6593b82c29" providerId="AD" clId="Web-{4A0F7925-A65C-D895-EC39-AA57B9871D6C}" dt="2024-05-05T13:35:28.921" v="280" actId="14100"/>
      <pc:docMkLst>
        <pc:docMk/>
      </pc:docMkLst>
      <pc:sldChg chg="addSp delSp modSp">
        <pc:chgData name="Ricardo Correa dos Santos" userId="S::ricardo.correa@sp.senai.br::d3c87e3c-4ad9-45f5-b550-6f6593b82c29" providerId="AD" clId="Web-{4A0F7925-A65C-D895-EC39-AA57B9871D6C}" dt="2024-05-05T13:03:37.575" v="214" actId="1076"/>
        <pc:sldMkLst>
          <pc:docMk/>
          <pc:sldMk cId="108987886" sldId="279"/>
        </pc:sldMkLst>
        <pc:spChg chg="add del mod">
          <ac:chgData name="Ricardo Correa dos Santos" userId="S::ricardo.correa@sp.senai.br::d3c87e3c-4ad9-45f5-b550-6f6593b82c29" providerId="AD" clId="Web-{4A0F7925-A65C-D895-EC39-AA57B9871D6C}" dt="2024-05-05T13:01:52.822" v="207"/>
          <ac:spMkLst>
            <pc:docMk/>
            <pc:sldMk cId="108987886" sldId="279"/>
            <ac:spMk id="3" creationId="{9C90886B-2320-0424-A32C-493890F86BAA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01:49.807" v="206"/>
          <ac:spMkLst>
            <pc:docMk/>
            <pc:sldMk cId="108987886" sldId="279"/>
            <ac:spMk id="352" creationId="{00000000-0000-0000-0000-000000000000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01:44.806" v="205"/>
          <ac:spMkLst>
            <pc:docMk/>
            <pc:sldMk cId="108987886" sldId="279"/>
            <ac:spMk id="353" creationId="{00000000-0000-0000-0000-000000000000}"/>
          </ac:spMkLst>
        </pc:spChg>
        <pc:picChg chg="del">
          <ac:chgData name="Ricardo Correa dos Santos" userId="S::ricardo.correa@sp.senai.br::d3c87e3c-4ad9-45f5-b550-6f6593b82c29" providerId="AD" clId="Web-{4A0F7925-A65C-D895-EC39-AA57B9871D6C}" dt="2024-05-05T13:01:54.791" v="208"/>
          <ac:picMkLst>
            <pc:docMk/>
            <pc:sldMk cId="108987886" sldId="279"/>
            <ac:picMk id="4" creationId="{33CC54BC-6C0F-4F8F-8552-61B2899747FB}"/>
          </ac:picMkLst>
        </pc:picChg>
        <pc:picChg chg="add mod">
          <ac:chgData name="Ricardo Correa dos Santos" userId="S::ricardo.correa@sp.senai.br::d3c87e3c-4ad9-45f5-b550-6f6593b82c29" providerId="AD" clId="Web-{4A0F7925-A65C-D895-EC39-AA57B9871D6C}" dt="2024-05-05T13:03:37.575" v="214" actId="1076"/>
          <ac:picMkLst>
            <pc:docMk/>
            <pc:sldMk cId="108987886" sldId="279"/>
            <ac:picMk id="5" creationId="{6EB6BB24-5E8A-73D4-0C46-13A3D0481B82}"/>
          </ac:picMkLst>
        </pc:picChg>
      </pc:sldChg>
      <pc:sldChg chg="ord">
        <pc:chgData name="Ricardo Correa dos Santos" userId="S::ricardo.correa@sp.senai.br::d3c87e3c-4ad9-45f5-b550-6f6593b82c29" providerId="AD" clId="Web-{4A0F7925-A65C-D895-EC39-AA57B9871D6C}" dt="2024-05-05T13:20:06.139" v="242"/>
        <pc:sldMkLst>
          <pc:docMk/>
          <pc:sldMk cId="3530733365" sldId="296"/>
        </pc:sldMkLst>
      </pc:sldChg>
      <pc:sldChg chg="addSp delSp modSp add replId">
        <pc:chgData name="Ricardo Correa dos Santos" userId="S::ricardo.correa@sp.senai.br::d3c87e3c-4ad9-45f5-b550-6f6593b82c29" providerId="AD" clId="Web-{4A0F7925-A65C-D895-EC39-AA57B9871D6C}" dt="2024-05-05T12:20:21.489" v="34" actId="14100"/>
        <pc:sldMkLst>
          <pc:docMk/>
          <pc:sldMk cId="3167325351" sldId="303"/>
        </pc:sldMkLst>
        <pc:spChg chg="mod">
          <ac:chgData name="Ricardo Correa dos Santos" userId="S::ricardo.correa@sp.senai.br::d3c87e3c-4ad9-45f5-b550-6f6593b82c29" providerId="AD" clId="Web-{4A0F7925-A65C-D895-EC39-AA57B9871D6C}" dt="2024-05-05T12:19:17.515" v="28"/>
          <ac:spMkLst>
            <pc:docMk/>
            <pc:sldMk cId="3167325351" sldId="303"/>
            <ac:spMk id="352" creationId="{00000000-0000-0000-0000-000000000000}"/>
          </ac:spMkLst>
        </pc:spChg>
        <pc:spChg chg="del mod">
          <ac:chgData name="Ricardo Correa dos Santos" userId="S::ricardo.correa@sp.senai.br::d3c87e3c-4ad9-45f5-b550-6f6593b82c29" providerId="AD" clId="Web-{4A0F7925-A65C-D895-EC39-AA57B9871D6C}" dt="2024-05-05T12:16:51.730" v="12"/>
          <ac:spMkLst>
            <pc:docMk/>
            <pc:sldMk cId="3167325351" sldId="303"/>
            <ac:spMk id="353" creationId="{00000000-0000-0000-0000-000000000000}"/>
          </ac:spMkLst>
        </pc:spChg>
        <pc:picChg chg="add mod">
          <ac:chgData name="Ricardo Correa dos Santos" userId="S::ricardo.correa@sp.senai.br::d3c87e3c-4ad9-45f5-b550-6f6593b82c29" providerId="AD" clId="Web-{4A0F7925-A65C-D895-EC39-AA57B9871D6C}" dt="2024-05-05T12:20:21.489" v="34" actId="14100"/>
          <ac:picMkLst>
            <pc:docMk/>
            <pc:sldMk cId="3167325351" sldId="303"/>
            <ac:picMk id="2" creationId="{7730D987-A27F-74EE-E029-F8C64549B71A}"/>
          </ac:picMkLst>
        </pc:picChg>
        <pc:picChg chg="del">
          <ac:chgData name="Ricardo Correa dos Santos" userId="S::ricardo.correa@sp.senai.br::d3c87e3c-4ad9-45f5-b550-6f6593b82c29" providerId="AD" clId="Web-{4A0F7925-A65C-D895-EC39-AA57B9871D6C}" dt="2024-05-05T12:18:40.202" v="17"/>
          <ac:picMkLst>
            <pc:docMk/>
            <pc:sldMk cId="3167325351" sldId="303"/>
            <ac:picMk id="3" creationId="{8500E40E-8313-4098-BEBC-89A069F02AF0}"/>
          </ac:picMkLst>
        </pc:picChg>
      </pc:sldChg>
      <pc:sldChg chg="addSp delSp modSp add replId">
        <pc:chgData name="Ricardo Correa dos Santos" userId="S::ricardo.correa@sp.senai.br::d3c87e3c-4ad9-45f5-b550-6f6593b82c29" providerId="AD" clId="Web-{4A0F7925-A65C-D895-EC39-AA57B9871D6C}" dt="2024-05-05T12:47:56.702" v="165" actId="14100"/>
        <pc:sldMkLst>
          <pc:docMk/>
          <pc:sldMk cId="1246361546" sldId="304"/>
        </pc:sldMkLst>
        <pc:spChg chg="add del mod">
          <ac:chgData name="Ricardo Correa dos Santos" userId="S::ricardo.correa@sp.senai.br::d3c87e3c-4ad9-45f5-b550-6f6593b82c29" providerId="AD" clId="Web-{4A0F7925-A65C-D895-EC39-AA57B9871D6C}" dt="2024-05-05T12:45:58.058" v="161"/>
          <ac:spMkLst>
            <pc:docMk/>
            <pc:sldMk cId="1246361546" sldId="304"/>
            <ac:spMk id="4" creationId="{8EFB9801-A9E3-2E5A-6E59-81C5E1C41D3A}"/>
          </ac:spMkLst>
        </pc:spChg>
        <pc:spChg chg="del mod">
          <ac:chgData name="Ricardo Correa dos Santos" userId="S::ricardo.correa@sp.senai.br::d3c87e3c-4ad9-45f5-b550-6f6593b82c29" providerId="AD" clId="Web-{4A0F7925-A65C-D895-EC39-AA57B9871D6C}" dt="2024-05-05T12:45:49.027" v="160"/>
          <ac:spMkLst>
            <pc:docMk/>
            <pc:sldMk cId="1246361546" sldId="304"/>
            <ac:spMk id="352" creationId="{00000000-0000-0000-0000-000000000000}"/>
          </ac:spMkLst>
        </pc:spChg>
        <pc:picChg chg="del">
          <ac:chgData name="Ricardo Correa dos Santos" userId="S::ricardo.correa@sp.senai.br::d3c87e3c-4ad9-45f5-b550-6f6593b82c29" providerId="AD" clId="Web-{4A0F7925-A65C-D895-EC39-AA57B9871D6C}" dt="2024-05-05T12:45:35.729" v="156"/>
          <ac:picMkLst>
            <pc:docMk/>
            <pc:sldMk cId="1246361546" sldId="304"/>
            <ac:picMk id="3" creationId="{3ED55685-A9BD-479F-BB5E-9BF2C8D13751}"/>
          </ac:picMkLst>
        </pc:picChg>
        <pc:picChg chg="del">
          <ac:chgData name="Ricardo Correa dos Santos" userId="S::ricardo.correa@sp.senai.br::d3c87e3c-4ad9-45f5-b550-6f6593b82c29" providerId="AD" clId="Web-{4A0F7925-A65C-D895-EC39-AA57B9871D6C}" dt="2024-05-05T12:45:37.854" v="157"/>
          <ac:picMkLst>
            <pc:docMk/>
            <pc:sldMk cId="1246361546" sldId="304"/>
            <ac:picMk id="5" creationId="{0D98D15F-35AF-47F8-B4EE-A54DE67891B8}"/>
          </ac:picMkLst>
        </pc:picChg>
        <pc:picChg chg="add mod">
          <ac:chgData name="Ricardo Correa dos Santos" userId="S::ricardo.correa@sp.senai.br::d3c87e3c-4ad9-45f5-b550-6f6593b82c29" providerId="AD" clId="Web-{4A0F7925-A65C-D895-EC39-AA57B9871D6C}" dt="2024-05-05T12:47:56.702" v="165" actId="14100"/>
          <ac:picMkLst>
            <pc:docMk/>
            <pc:sldMk cId="1246361546" sldId="304"/>
            <ac:picMk id="6" creationId="{63BD71BC-D1E8-5C48-42B0-0CC2238F6DD4}"/>
          </ac:picMkLst>
        </pc:picChg>
        <pc:picChg chg="del">
          <ac:chgData name="Ricardo Correa dos Santos" userId="S::ricardo.correa@sp.senai.br::d3c87e3c-4ad9-45f5-b550-6f6593b82c29" providerId="AD" clId="Web-{4A0F7925-A65C-D895-EC39-AA57B9871D6C}" dt="2024-05-05T12:45:39.917" v="158"/>
          <ac:picMkLst>
            <pc:docMk/>
            <pc:sldMk cId="1246361546" sldId="304"/>
            <ac:picMk id="10" creationId="{6E13C7DA-856C-4FBC-BE5A-85A400619BE3}"/>
          </ac:picMkLst>
        </pc:picChg>
      </pc:sldChg>
      <pc:sldChg chg="delSp modSp add replId">
        <pc:chgData name="Ricardo Correa dos Santos" userId="S::ricardo.correa@sp.senai.br::d3c87e3c-4ad9-45f5-b550-6f6593b82c29" providerId="AD" clId="Web-{4A0F7925-A65C-D895-EC39-AA57B9871D6C}" dt="2024-05-05T12:45:22.838" v="155" actId="20577"/>
        <pc:sldMkLst>
          <pc:docMk/>
          <pc:sldMk cId="3760813107" sldId="305"/>
        </pc:sldMkLst>
        <pc:spChg chg="mod">
          <ac:chgData name="Ricardo Correa dos Santos" userId="S::ricardo.correa@sp.senai.br::d3c87e3c-4ad9-45f5-b550-6f6593b82c29" providerId="AD" clId="Web-{4A0F7925-A65C-D895-EC39-AA57B9871D6C}" dt="2024-05-05T12:43:07.131" v="147" actId="1076"/>
          <ac:spMkLst>
            <pc:docMk/>
            <pc:sldMk cId="3760813107" sldId="305"/>
            <ac:spMk id="318" creationId="{00000000-0000-0000-0000-000000000000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2:42:55.100" v="144"/>
          <ac:spMkLst>
            <pc:docMk/>
            <pc:sldMk cId="3760813107" sldId="305"/>
            <ac:spMk id="350" creationId="{00000000-0000-0000-0000-000000000000}"/>
          </ac:spMkLst>
        </pc:spChg>
        <pc:spChg chg="mod">
          <ac:chgData name="Ricardo Correa dos Santos" userId="S::ricardo.correa@sp.senai.br::d3c87e3c-4ad9-45f5-b550-6f6593b82c29" providerId="AD" clId="Web-{4A0F7925-A65C-D895-EC39-AA57B9871D6C}" dt="2024-05-05T12:45:22.838" v="155" actId="20577"/>
          <ac:spMkLst>
            <pc:docMk/>
            <pc:sldMk cId="3760813107" sldId="305"/>
            <ac:spMk id="352" creationId="{00000000-0000-0000-0000-000000000000}"/>
          </ac:spMkLst>
        </pc:spChg>
        <pc:picChg chg="del">
          <ac:chgData name="Ricardo Correa dos Santos" userId="S::ricardo.correa@sp.senai.br::d3c87e3c-4ad9-45f5-b550-6f6593b82c29" providerId="AD" clId="Web-{4A0F7925-A65C-D895-EC39-AA57B9871D6C}" dt="2024-05-05T12:34:33.554" v="37"/>
          <ac:picMkLst>
            <pc:docMk/>
            <pc:sldMk cId="3760813107" sldId="305"/>
            <ac:picMk id="3" creationId="{3ED55685-A9BD-479F-BB5E-9BF2C8D13751}"/>
          </ac:picMkLst>
        </pc:picChg>
        <pc:picChg chg="del">
          <ac:chgData name="Ricardo Correa dos Santos" userId="S::ricardo.correa@sp.senai.br::d3c87e3c-4ad9-45f5-b550-6f6593b82c29" providerId="AD" clId="Web-{4A0F7925-A65C-D895-EC39-AA57B9871D6C}" dt="2024-05-05T12:34:35.367" v="38"/>
          <ac:picMkLst>
            <pc:docMk/>
            <pc:sldMk cId="3760813107" sldId="305"/>
            <ac:picMk id="5" creationId="{0D98D15F-35AF-47F8-B4EE-A54DE67891B8}"/>
          </ac:picMkLst>
        </pc:picChg>
        <pc:picChg chg="del">
          <ac:chgData name="Ricardo Correa dos Santos" userId="S::ricardo.correa@sp.senai.br::d3c87e3c-4ad9-45f5-b550-6f6593b82c29" providerId="AD" clId="Web-{4A0F7925-A65C-D895-EC39-AA57B9871D6C}" dt="2024-05-05T12:34:37.351" v="39"/>
          <ac:picMkLst>
            <pc:docMk/>
            <pc:sldMk cId="3760813107" sldId="305"/>
            <ac:picMk id="10" creationId="{6E13C7DA-856C-4FBC-BE5A-85A400619BE3}"/>
          </ac:picMkLst>
        </pc:picChg>
      </pc:sldChg>
      <pc:sldChg chg="addSp delSp modSp add replId">
        <pc:chgData name="Ricardo Correa dos Santos" userId="S::ricardo.correa@sp.senai.br::d3c87e3c-4ad9-45f5-b550-6f6593b82c29" providerId="AD" clId="Web-{4A0F7925-A65C-D895-EC39-AA57B9871D6C}" dt="2024-05-05T12:49:54.987" v="171" actId="14100"/>
        <pc:sldMkLst>
          <pc:docMk/>
          <pc:sldMk cId="1280434381" sldId="306"/>
        </pc:sldMkLst>
        <pc:picChg chg="add mod">
          <ac:chgData name="Ricardo Correa dos Santos" userId="S::ricardo.correa@sp.senai.br::d3c87e3c-4ad9-45f5-b550-6f6593b82c29" providerId="AD" clId="Web-{4A0F7925-A65C-D895-EC39-AA57B9871D6C}" dt="2024-05-05T12:49:54.987" v="171" actId="14100"/>
          <ac:picMkLst>
            <pc:docMk/>
            <pc:sldMk cId="1280434381" sldId="306"/>
            <ac:picMk id="2" creationId="{FC0ADBBD-6F0B-B296-A8E2-A011D6629F3F}"/>
          </ac:picMkLst>
        </pc:picChg>
        <pc:picChg chg="del">
          <ac:chgData name="Ricardo Correa dos Santos" userId="S::ricardo.correa@sp.senai.br::d3c87e3c-4ad9-45f5-b550-6f6593b82c29" providerId="AD" clId="Web-{4A0F7925-A65C-D895-EC39-AA57B9871D6C}" dt="2024-05-05T12:48:10.452" v="167"/>
          <ac:picMkLst>
            <pc:docMk/>
            <pc:sldMk cId="1280434381" sldId="306"/>
            <ac:picMk id="6" creationId="{63BD71BC-D1E8-5C48-42B0-0CC2238F6DD4}"/>
          </ac:picMkLst>
        </pc:picChg>
      </pc:sldChg>
      <pc:sldChg chg="add replId">
        <pc:chgData name="Ricardo Correa dos Santos" userId="S::ricardo.correa@sp.senai.br::d3c87e3c-4ad9-45f5-b550-6f6593b82c29" providerId="AD" clId="Web-{4A0F7925-A65C-D895-EC39-AA57B9871D6C}" dt="2024-05-05T12:53:05.820" v="172"/>
        <pc:sldMkLst>
          <pc:docMk/>
          <pc:sldMk cId="3025350540" sldId="307"/>
        </pc:sldMkLst>
      </pc:sldChg>
      <pc:sldChg chg="modSp add ord replId">
        <pc:chgData name="Ricardo Correa dos Santos" userId="S::ricardo.correa@sp.senai.br::d3c87e3c-4ad9-45f5-b550-6f6593b82c29" providerId="AD" clId="Web-{4A0F7925-A65C-D895-EC39-AA57B9871D6C}" dt="2024-05-05T13:04:28.249" v="217"/>
        <pc:sldMkLst>
          <pc:docMk/>
          <pc:sldMk cId="599719654" sldId="308"/>
        </pc:sldMkLst>
        <pc:spChg chg="mod">
          <ac:chgData name="Ricardo Correa dos Santos" userId="S::ricardo.correa@sp.senai.br::d3c87e3c-4ad9-45f5-b550-6f6593b82c29" providerId="AD" clId="Web-{4A0F7925-A65C-D895-EC39-AA57B9871D6C}" dt="2024-05-05T12:54:01.635" v="204" actId="20577"/>
          <ac:spMkLst>
            <pc:docMk/>
            <pc:sldMk cId="599719654" sldId="308"/>
            <ac:spMk id="353" creationId="{00000000-0000-0000-0000-000000000000}"/>
          </ac:spMkLst>
        </pc:spChg>
      </pc:sldChg>
      <pc:sldChg chg="add ord replId">
        <pc:chgData name="Ricardo Correa dos Santos" userId="S::ricardo.correa@sp.senai.br::d3c87e3c-4ad9-45f5-b550-6f6593b82c29" providerId="AD" clId="Web-{4A0F7925-A65C-D895-EC39-AA57B9871D6C}" dt="2024-05-05T13:04:23.967" v="216"/>
        <pc:sldMkLst>
          <pc:docMk/>
          <pc:sldMk cId="4178061890" sldId="309"/>
        </pc:sldMkLst>
      </pc:sldChg>
      <pc:sldChg chg="addSp delSp modSp add replId">
        <pc:chgData name="Ricardo Correa dos Santos" userId="S::ricardo.correa@sp.senai.br::d3c87e3c-4ad9-45f5-b550-6f6593b82c29" providerId="AD" clId="Web-{4A0F7925-A65C-D895-EC39-AA57B9871D6C}" dt="2024-05-05T13:14:01.202" v="229" actId="14100"/>
        <pc:sldMkLst>
          <pc:docMk/>
          <pc:sldMk cId="4248314354" sldId="310"/>
        </pc:sldMkLst>
        <pc:spChg chg="add del mod">
          <ac:chgData name="Ricardo Correa dos Santos" userId="S::ricardo.correa@sp.senai.br::d3c87e3c-4ad9-45f5-b550-6f6593b82c29" providerId="AD" clId="Web-{4A0F7925-A65C-D895-EC39-AA57B9871D6C}" dt="2024-05-05T13:09:12.163" v="223"/>
          <ac:spMkLst>
            <pc:docMk/>
            <pc:sldMk cId="4248314354" sldId="310"/>
            <ac:spMk id="3" creationId="{D4CB0176-9AD9-D036-C15B-0D1CFBB75A9D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09:01.991" v="220"/>
          <ac:spMkLst>
            <pc:docMk/>
            <pc:sldMk cId="4248314354" sldId="310"/>
            <ac:spMk id="350" creationId="{00000000-0000-0000-0000-000000000000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09:06.085" v="221"/>
          <ac:spMkLst>
            <pc:docMk/>
            <pc:sldMk cId="4248314354" sldId="310"/>
            <ac:spMk id="352" creationId="{00000000-0000-0000-0000-000000000000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08:58.975" v="219"/>
          <ac:spMkLst>
            <pc:docMk/>
            <pc:sldMk cId="4248314354" sldId="310"/>
            <ac:spMk id="353" creationId="{00000000-0000-0000-0000-000000000000}"/>
          </ac:spMkLst>
        </pc:spChg>
        <pc:picChg chg="del">
          <ac:chgData name="Ricardo Correa dos Santos" userId="S::ricardo.correa@sp.senai.br::d3c87e3c-4ad9-45f5-b550-6f6593b82c29" providerId="AD" clId="Web-{4A0F7925-A65C-D895-EC39-AA57B9871D6C}" dt="2024-05-05T13:09:08.428" v="222"/>
          <ac:picMkLst>
            <pc:docMk/>
            <pc:sldMk cId="4248314354" sldId="310"/>
            <ac:picMk id="4" creationId="{33CC54BC-6C0F-4F8F-8552-61B2899747FB}"/>
          </ac:picMkLst>
        </pc:picChg>
        <pc:picChg chg="add mod">
          <ac:chgData name="Ricardo Correa dos Santos" userId="S::ricardo.correa@sp.senai.br::d3c87e3c-4ad9-45f5-b550-6f6593b82c29" providerId="AD" clId="Web-{4A0F7925-A65C-D895-EC39-AA57B9871D6C}" dt="2024-05-05T13:14:01.202" v="229" actId="14100"/>
          <ac:picMkLst>
            <pc:docMk/>
            <pc:sldMk cId="4248314354" sldId="310"/>
            <ac:picMk id="5" creationId="{D1576C79-7AAE-7E45-650C-8FA0D877DBA9}"/>
          </ac:picMkLst>
        </pc:picChg>
      </pc:sldChg>
      <pc:sldChg chg="addSp delSp modSp add replId">
        <pc:chgData name="Ricardo Correa dos Santos" userId="S::ricardo.correa@sp.senai.br::d3c87e3c-4ad9-45f5-b550-6f6593b82c29" providerId="AD" clId="Web-{4A0F7925-A65C-D895-EC39-AA57B9871D6C}" dt="2024-05-05T13:19:22.341" v="241" actId="14100"/>
        <pc:sldMkLst>
          <pc:docMk/>
          <pc:sldMk cId="1330504300" sldId="311"/>
        </pc:sldMkLst>
        <pc:spChg chg="add del mod">
          <ac:chgData name="Ricardo Correa dos Santos" userId="S::ricardo.correa@sp.senai.br::d3c87e3c-4ad9-45f5-b550-6f6593b82c29" providerId="AD" clId="Web-{4A0F7925-A65C-D895-EC39-AA57B9871D6C}" dt="2024-05-05T13:18:50.148" v="237"/>
          <ac:spMkLst>
            <pc:docMk/>
            <pc:sldMk cId="1330504300" sldId="311"/>
            <ac:spMk id="3" creationId="{FA1C975D-C036-6218-03C4-10E64BE85370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16:46.660" v="235"/>
          <ac:spMkLst>
            <pc:docMk/>
            <pc:sldMk cId="1330504300" sldId="311"/>
            <ac:spMk id="4" creationId="{8BD7D1BB-34B5-473F-97D6-716609C18AB4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15:57.534" v="233"/>
          <ac:spMkLst>
            <pc:docMk/>
            <pc:sldMk cId="1330504300" sldId="311"/>
            <ac:spMk id="350" creationId="{00000000-0000-0000-0000-000000000000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16:52.254" v="236"/>
          <ac:spMkLst>
            <pc:docMk/>
            <pc:sldMk cId="1330504300" sldId="311"/>
            <ac:spMk id="352" creationId="{00000000-0000-0000-0000-000000000000}"/>
          </ac:spMkLst>
        </pc:spChg>
        <pc:spChg chg="del mod">
          <ac:chgData name="Ricardo Correa dos Santos" userId="S::ricardo.correa@sp.senai.br::d3c87e3c-4ad9-45f5-b550-6f6593b82c29" providerId="AD" clId="Web-{4A0F7925-A65C-D895-EC39-AA57B9871D6C}" dt="2024-05-05T13:15:50.018" v="232"/>
          <ac:spMkLst>
            <pc:docMk/>
            <pc:sldMk cId="1330504300" sldId="311"/>
            <ac:spMk id="353" creationId="{00000000-0000-0000-0000-000000000000}"/>
          </ac:spMkLst>
        </pc:spChg>
        <pc:picChg chg="del">
          <ac:chgData name="Ricardo Correa dos Santos" userId="S::ricardo.correa@sp.senai.br::d3c87e3c-4ad9-45f5-b550-6f6593b82c29" providerId="AD" clId="Web-{4A0F7925-A65C-D895-EC39-AA57B9871D6C}" dt="2024-05-05T13:16:02.378" v="234"/>
          <ac:picMkLst>
            <pc:docMk/>
            <pc:sldMk cId="1330504300" sldId="311"/>
            <ac:picMk id="5" creationId="{7585DD04-97CC-41D7-A47B-8BC5CC1FEDAC}"/>
          </ac:picMkLst>
        </pc:picChg>
        <pc:picChg chg="add mod">
          <ac:chgData name="Ricardo Correa dos Santos" userId="S::ricardo.correa@sp.senai.br::d3c87e3c-4ad9-45f5-b550-6f6593b82c29" providerId="AD" clId="Web-{4A0F7925-A65C-D895-EC39-AA57B9871D6C}" dt="2024-05-05T13:19:22.341" v="241" actId="14100"/>
          <ac:picMkLst>
            <pc:docMk/>
            <pc:sldMk cId="1330504300" sldId="311"/>
            <ac:picMk id="6" creationId="{ECA525B1-632B-2497-1100-A3ED831B61AB}"/>
          </ac:picMkLst>
        </pc:picChg>
      </pc:sldChg>
      <pc:sldChg chg="addSp delSp modSp add replId">
        <pc:chgData name="Ricardo Correa dos Santos" userId="S::ricardo.correa@sp.senai.br::d3c87e3c-4ad9-45f5-b550-6f6593b82c29" providerId="AD" clId="Web-{4A0F7925-A65C-D895-EC39-AA57B9871D6C}" dt="2024-05-05T13:27:34.954" v="265" actId="14100"/>
        <pc:sldMkLst>
          <pc:docMk/>
          <pc:sldMk cId="2442975381" sldId="312"/>
        </pc:sldMkLst>
        <pc:spChg chg="add del mod">
          <ac:chgData name="Ricardo Correa dos Santos" userId="S::ricardo.correa@sp.senai.br::d3c87e3c-4ad9-45f5-b550-6f6593b82c29" providerId="AD" clId="Web-{4A0F7925-A65C-D895-EC39-AA57B9871D6C}" dt="2024-05-05T13:25:12.257" v="247"/>
          <ac:spMkLst>
            <pc:docMk/>
            <pc:sldMk cId="2442975381" sldId="312"/>
            <ac:spMk id="3" creationId="{C1BF9C14-F9A6-9C0F-5B77-27274A210975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25:09.116" v="246"/>
          <ac:spMkLst>
            <pc:docMk/>
            <pc:sldMk cId="2442975381" sldId="312"/>
            <ac:spMk id="352" creationId="{00000000-0000-0000-0000-000000000000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25:04.101" v="244"/>
          <ac:spMkLst>
            <pc:docMk/>
            <pc:sldMk cId="2442975381" sldId="312"/>
            <ac:spMk id="353" creationId="{00000000-0000-0000-0000-000000000000}"/>
          </ac:spMkLst>
        </pc:spChg>
        <pc:picChg chg="add mod">
          <ac:chgData name="Ricardo Correa dos Santos" userId="S::ricardo.correa@sp.senai.br::d3c87e3c-4ad9-45f5-b550-6f6593b82c29" providerId="AD" clId="Web-{4A0F7925-A65C-D895-EC39-AA57B9871D6C}" dt="2024-05-05T13:27:34.954" v="265" actId="14100"/>
          <ac:picMkLst>
            <pc:docMk/>
            <pc:sldMk cId="2442975381" sldId="312"/>
            <ac:picMk id="4" creationId="{1624EC45-277C-2B46-FB64-464259BCECE8}"/>
          </ac:picMkLst>
        </pc:picChg>
        <pc:picChg chg="del">
          <ac:chgData name="Ricardo Correa dos Santos" userId="S::ricardo.correa@sp.senai.br::d3c87e3c-4ad9-45f5-b550-6f6593b82c29" providerId="AD" clId="Web-{4A0F7925-A65C-D895-EC39-AA57B9871D6C}" dt="2024-05-05T13:25:06.179" v="245"/>
          <ac:picMkLst>
            <pc:docMk/>
            <pc:sldMk cId="2442975381" sldId="312"/>
            <ac:picMk id="3076" creationId="{64A8D427-A4E6-4E12-B6C8-AC29B1643E65}"/>
          </ac:picMkLst>
        </pc:picChg>
      </pc:sldChg>
      <pc:sldChg chg="addSp delSp modSp add replId">
        <pc:chgData name="Ricardo Correa dos Santos" userId="S::ricardo.correa@sp.senai.br::d3c87e3c-4ad9-45f5-b550-6f6593b82c29" providerId="AD" clId="Web-{4A0F7925-A65C-D895-EC39-AA57B9871D6C}" dt="2024-05-05T13:35:28.921" v="280" actId="14100"/>
        <pc:sldMkLst>
          <pc:docMk/>
          <pc:sldMk cId="4041864953" sldId="313"/>
        </pc:sldMkLst>
        <pc:spChg chg="add del mod">
          <ac:chgData name="Ricardo Correa dos Santos" userId="S::ricardo.correa@sp.senai.br::d3c87e3c-4ad9-45f5-b550-6f6593b82c29" providerId="AD" clId="Web-{4A0F7925-A65C-D895-EC39-AA57B9871D6C}" dt="2024-05-05T13:35:10.827" v="275"/>
          <ac:spMkLst>
            <pc:docMk/>
            <pc:sldMk cId="4041864953" sldId="313"/>
            <ac:spMk id="3" creationId="{A73A3FDC-A5E6-21D3-4002-26D20EB6C6AC}"/>
          </ac:spMkLst>
        </pc:spChg>
        <pc:spChg chg="del mod">
          <ac:chgData name="Ricardo Correa dos Santos" userId="S::ricardo.correa@sp.senai.br::d3c87e3c-4ad9-45f5-b550-6f6593b82c29" providerId="AD" clId="Web-{4A0F7925-A65C-D895-EC39-AA57B9871D6C}" dt="2024-05-05T13:35:08.124" v="274"/>
          <ac:spMkLst>
            <pc:docMk/>
            <pc:sldMk cId="4041864953" sldId="313"/>
            <ac:spMk id="38" creationId="{7C103C8C-8234-45C5-8F99-D0C6C0C1F534}"/>
          </ac:spMkLst>
        </pc:spChg>
        <pc:spChg chg="del">
          <ac:chgData name="Ricardo Correa dos Santos" userId="S::ricardo.correa@sp.senai.br::d3c87e3c-4ad9-45f5-b550-6f6593b82c29" providerId="AD" clId="Web-{4A0F7925-A65C-D895-EC39-AA57B9871D6C}" dt="2024-05-05T13:34:48.326" v="270"/>
          <ac:spMkLst>
            <pc:docMk/>
            <pc:sldMk cId="4041864953" sldId="313"/>
            <ac:spMk id="352" creationId="{00000000-0000-0000-0000-000000000000}"/>
          </ac:spMkLst>
        </pc:spChg>
        <pc:spChg chg="del mod">
          <ac:chgData name="Ricardo Correa dos Santos" userId="S::ricardo.correa@sp.senai.br::d3c87e3c-4ad9-45f5-b550-6f6593b82c29" providerId="AD" clId="Web-{4A0F7925-A65C-D895-EC39-AA57B9871D6C}" dt="2024-05-05T13:34:45.467" v="269"/>
          <ac:spMkLst>
            <pc:docMk/>
            <pc:sldMk cId="4041864953" sldId="313"/>
            <ac:spMk id="353" creationId="{00000000-0000-0000-0000-000000000000}"/>
          </ac:spMkLst>
        </pc:spChg>
        <pc:grpChg chg="del">
          <ac:chgData name="Ricardo Correa dos Santos" userId="S::ricardo.correa@sp.senai.br::d3c87e3c-4ad9-45f5-b550-6f6593b82c29" providerId="AD" clId="Web-{4A0F7925-A65C-D895-EC39-AA57B9871D6C}" dt="2024-05-05T13:35:02.311" v="271"/>
          <ac:grpSpMkLst>
            <pc:docMk/>
            <pc:sldMk cId="4041864953" sldId="313"/>
            <ac:grpSpMk id="320" creationId="{00000000-0000-0000-0000-000000000000}"/>
          </ac:grpSpMkLst>
        </pc:grpChg>
        <pc:picChg chg="add mod">
          <ac:chgData name="Ricardo Correa dos Santos" userId="S::ricardo.correa@sp.senai.br::d3c87e3c-4ad9-45f5-b550-6f6593b82c29" providerId="AD" clId="Web-{4A0F7925-A65C-D895-EC39-AA57B9871D6C}" dt="2024-05-05T13:35:28.921" v="280" actId="14100"/>
          <ac:picMkLst>
            <pc:docMk/>
            <pc:sldMk cId="4041864953" sldId="313"/>
            <ac:picMk id="4" creationId="{AB792785-495B-1902-1368-AB8F2FD41D11}"/>
          </ac:picMkLst>
        </pc:picChg>
        <pc:picChg chg="del topLvl">
          <ac:chgData name="Ricardo Correa dos Santos" userId="S::ricardo.correa@sp.senai.br::d3c87e3c-4ad9-45f5-b550-6f6593b82c29" providerId="AD" clId="Web-{4A0F7925-A65C-D895-EC39-AA57B9871D6C}" dt="2024-05-05T13:35:02.311" v="271"/>
          <ac:picMkLst>
            <pc:docMk/>
            <pc:sldMk cId="4041864953" sldId="313"/>
            <ac:picMk id="321" creationId="{00000000-0000-0000-0000-000000000000}"/>
          </ac:picMkLst>
        </pc:picChg>
        <pc:picChg chg="topLvl">
          <ac:chgData name="Ricardo Correa dos Santos" userId="S::ricardo.correa@sp.senai.br::d3c87e3c-4ad9-45f5-b550-6f6593b82c29" providerId="AD" clId="Web-{4A0F7925-A65C-D895-EC39-AA57B9871D6C}" dt="2024-05-05T13:35:02.311" v="271"/>
          <ac:picMkLst>
            <pc:docMk/>
            <pc:sldMk cId="4041864953" sldId="313"/>
            <ac:picMk id="322" creationId="{00000000-0000-0000-0000-000000000000}"/>
          </ac:picMkLst>
        </pc:picChg>
        <pc:picChg chg="del">
          <ac:chgData name="Ricardo Correa dos Santos" userId="S::ricardo.correa@sp.senai.br::d3c87e3c-4ad9-45f5-b550-6f6593b82c29" providerId="AD" clId="Web-{4A0F7925-A65C-D895-EC39-AA57B9871D6C}" dt="2024-05-05T13:34:41.388" v="267"/>
          <ac:picMkLst>
            <pc:docMk/>
            <pc:sldMk cId="4041864953" sldId="313"/>
            <ac:picMk id="4098" creationId="{AA832A87-BA12-49B3-BFB8-349774BB9497}"/>
          </ac:picMkLst>
        </pc:picChg>
      </pc:sldChg>
    </pc:docChg>
  </pc:docChgLst>
  <pc:docChgLst>
    <pc:chgData name="Ricardo Correa dos Santos" userId="S::ricardo.correa@sp.senai.br::d3c87e3c-4ad9-45f5-b550-6f6593b82c29" providerId="AD" clId="Web-{E6A557F4-D5C3-1BCE-5E42-15D246E7BA41}"/>
    <pc:docChg chg="addSld modSld">
      <pc:chgData name="Ricardo Correa dos Santos" userId="S::ricardo.correa@sp.senai.br::d3c87e3c-4ad9-45f5-b550-6f6593b82c29" providerId="AD" clId="Web-{E6A557F4-D5C3-1BCE-5E42-15D246E7BA41}" dt="2024-05-05T13:42:19.509" v="31" actId="14100"/>
      <pc:docMkLst>
        <pc:docMk/>
      </pc:docMkLst>
      <pc:sldChg chg="addSp delSp modSp add replId">
        <pc:chgData name="Ricardo Correa dos Santos" userId="S::ricardo.correa@sp.senai.br::d3c87e3c-4ad9-45f5-b550-6f6593b82c29" providerId="AD" clId="Web-{E6A557F4-D5C3-1BCE-5E42-15D246E7BA41}" dt="2024-05-05T13:38:41.764" v="11" actId="14100"/>
        <pc:sldMkLst>
          <pc:docMk/>
          <pc:sldMk cId="255680383" sldId="314"/>
        </pc:sldMkLst>
        <pc:spChg chg="add del mod">
          <ac:chgData name="Ricardo Correa dos Santos" userId="S::ricardo.correa@sp.senai.br::d3c87e3c-4ad9-45f5-b550-6f6593b82c29" providerId="AD" clId="Web-{E6A557F4-D5C3-1BCE-5E42-15D246E7BA41}" dt="2024-05-05T13:37:57.618" v="3"/>
          <ac:spMkLst>
            <pc:docMk/>
            <pc:sldMk cId="255680383" sldId="314"/>
            <ac:spMk id="3" creationId="{CBD829E3-A2C4-B215-862B-02CCECCA2F77}"/>
          </ac:spMkLst>
        </pc:spChg>
        <pc:spChg chg="del">
          <ac:chgData name="Ricardo Correa dos Santos" userId="S::ricardo.correa@sp.senai.br::d3c87e3c-4ad9-45f5-b550-6f6593b82c29" providerId="AD" clId="Web-{E6A557F4-D5C3-1BCE-5E42-15D246E7BA41}" dt="2024-05-05T13:38:00.665" v="4"/>
          <ac:spMkLst>
            <pc:docMk/>
            <pc:sldMk cId="255680383" sldId="314"/>
            <ac:spMk id="38" creationId="{7C103C8C-8234-45C5-8F99-D0C6C0C1F534}"/>
          </ac:spMkLst>
        </pc:spChg>
        <pc:spChg chg="del">
          <ac:chgData name="Ricardo Correa dos Santos" userId="S::ricardo.correa@sp.senai.br::d3c87e3c-4ad9-45f5-b550-6f6593b82c29" providerId="AD" clId="Web-{E6A557F4-D5C3-1BCE-5E42-15D246E7BA41}" dt="2024-05-05T13:37:54.243" v="2"/>
          <ac:spMkLst>
            <pc:docMk/>
            <pc:sldMk cId="255680383" sldId="314"/>
            <ac:spMk id="352" creationId="{00000000-0000-0000-0000-000000000000}"/>
          </ac:spMkLst>
        </pc:spChg>
        <pc:spChg chg="del">
          <ac:chgData name="Ricardo Correa dos Santos" userId="S::ricardo.correa@sp.senai.br::d3c87e3c-4ad9-45f5-b550-6f6593b82c29" providerId="AD" clId="Web-{E6A557F4-D5C3-1BCE-5E42-15D246E7BA41}" dt="2024-05-05T13:38:11.122" v="6"/>
          <ac:spMkLst>
            <pc:docMk/>
            <pc:sldMk cId="255680383" sldId="314"/>
            <ac:spMk id="353" creationId="{00000000-0000-0000-0000-000000000000}"/>
          </ac:spMkLst>
        </pc:spChg>
        <pc:grpChg chg="del">
          <ac:chgData name="Ricardo Correa dos Santos" userId="S::ricardo.correa@sp.senai.br::d3c87e3c-4ad9-45f5-b550-6f6593b82c29" providerId="AD" clId="Web-{E6A557F4-D5C3-1BCE-5E42-15D246E7BA41}" dt="2024-05-05T13:38:03.634" v="5"/>
          <ac:grpSpMkLst>
            <pc:docMk/>
            <pc:sldMk cId="255680383" sldId="314"/>
            <ac:grpSpMk id="320" creationId="{00000000-0000-0000-0000-000000000000}"/>
          </ac:grpSpMkLst>
        </pc:grpChg>
        <pc:picChg chg="add mod">
          <ac:chgData name="Ricardo Correa dos Santos" userId="S::ricardo.correa@sp.senai.br::d3c87e3c-4ad9-45f5-b550-6f6593b82c29" providerId="AD" clId="Web-{E6A557F4-D5C3-1BCE-5E42-15D246E7BA41}" dt="2024-05-05T13:38:41.764" v="11" actId="14100"/>
          <ac:picMkLst>
            <pc:docMk/>
            <pc:sldMk cId="255680383" sldId="314"/>
            <ac:picMk id="4" creationId="{67C5A594-78CE-3642-9356-C1956D99C6B0}"/>
          </ac:picMkLst>
        </pc:picChg>
        <pc:picChg chg="del">
          <ac:chgData name="Ricardo Correa dos Santos" userId="S::ricardo.correa@sp.senai.br::d3c87e3c-4ad9-45f5-b550-6f6593b82c29" providerId="AD" clId="Web-{E6A557F4-D5C3-1BCE-5E42-15D246E7BA41}" dt="2024-05-05T13:37:48.618" v="1"/>
          <ac:picMkLst>
            <pc:docMk/>
            <pc:sldMk cId="255680383" sldId="314"/>
            <ac:picMk id="6146" creationId="{B1181CA6-1883-4FE1-BE8A-2B38D181E75B}"/>
          </ac:picMkLst>
        </pc:picChg>
      </pc:sldChg>
      <pc:sldChg chg="addSp delSp modSp add replId">
        <pc:chgData name="Ricardo Correa dos Santos" userId="S::ricardo.correa@sp.senai.br::d3c87e3c-4ad9-45f5-b550-6f6593b82c29" providerId="AD" clId="Web-{E6A557F4-D5C3-1BCE-5E42-15D246E7BA41}" dt="2024-05-05T13:42:19.509" v="31" actId="14100"/>
        <pc:sldMkLst>
          <pc:docMk/>
          <pc:sldMk cId="1990452242" sldId="315"/>
        </pc:sldMkLst>
        <pc:spChg chg="add del mod">
          <ac:chgData name="Ricardo Correa dos Santos" userId="S::ricardo.correa@sp.senai.br::d3c87e3c-4ad9-45f5-b550-6f6593b82c29" providerId="AD" clId="Web-{E6A557F4-D5C3-1BCE-5E42-15D246E7BA41}" dt="2024-05-05T13:41:40.909" v="23"/>
          <ac:spMkLst>
            <pc:docMk/>
            <pc:sldMk cId="1990452242" sldId="315"/>
            <ac:spMk id="3" creationId="{638AB183-7C33-8809-6A67-B96EC39DC491}"/>
          </ac:spMkLst>
        </pc:spChg>
        <pc:spChg chg="del mod">
          <ac:chgData name="Ricardo Correa dos Santos" userId="S::ricardo.correa@sp.senai.br::d3c87e3c-4ad9-45f5-b550-6f6593b82c29" providerId="AD" clId="Web-{E6A557F4-D5C3-1BCE-5E42-15D246E7BA41}" dt="2024-05-05T13:41:48.768" v="26"/>
          <ac:spMkLst>
            <pc:docMk/>
            <pc:sldMk cId="1990452242" sldId="315"/>
            <ac:spMk id="38" creationId="{7C103C8C-8234-45C5-8F99-D0C6C0C1F534}"/>
          </ac:spMkLst>
        </pc:spChg>
        <pc:spChg chg="add del">
          <ac:chgData name="Ricardo Correa dos Santos" userId="S::ricardo.correa@sp.senai.br::d3c87e3c-4ad9-45f5-b550-6f6593b82c29" providerId="AD" clId="Web-{E6A557F4-D5C3-1BCE-5E42-15D246E7BA41}" dt="2024-05-05T13:41:15.268" v="16"/>
          <ac:spMkLst>
            <pc:docMk/>
            <pc:sldMk cId="1990452242" sldId="315"/>
            <ac:spMk id="318" creationId="{00000000-0000-0000-0000-000000000000}"/>
          </ac:spMkLst>
        </pc:spChg>
        <pc:spChg chg="del">
          <ac:chgData name="Ricardo Correa dos Santos" userId="S::ricardo.correa@sp.senai.br::d3c87e3c-4ad9-45f5-b550-6f6593b82c29" providerId="AD" clId="Web-{E6A557F4-D5C3-1BCE-5E42-15D246E7BA41}" dt="2024-05-05T13:41:20.533" v="17"/>
          <ac:spMkLst>
            <pc:docMk/>
            <pc:sldMk cId="1990452242" sldId="315"/>
            <ac:spMk id="352" creationId="{00000000-0000-0000-0000-000000000000}"/>
          </ac:spMkLst>
        </pc:spChg>
        <pc:spChg chg="del">
          <ac:chgData name="Ricardo Correa dos Santos" userId="S::ricardo.correa@sp.senai.br::d3c87e3c-4ad9-45f5-b550-6f6593b82c29" providerId="AD" clId="Web-{E6A557F4-D5C3-1BCE-5E42-15D246E7BA41}" dt="2024-05-05T13:41:09.611" v="14"/>
          <ac:spMkLst>
            <pc:docMk/>
            <pc:sldMk cId="1990452242" sldId="315"/>
            <ac:spMk id="353" creationId="{00000000-0000-0000-0000-000000000000}"/>
          </ac:spMkLst>
        </pc:spChg>
        <pc:grpChg chg="del">
          <ac:chgData name="Ricardo Correa dos Santos" userId="S::ricardo.correa@sp.senai.br::d3c87e3c-4ad9-45f5-b550-6f6593b82c29" providerId="AD" clId="Web-{E6A557F4-D5C3-1BCE-5E42-15D246E7BA41}" dt="2024-05-05T13:41:25.815" v="18"/>
          <ac:grpSpMkLst>
            <pc:docMk/>
            <pc:sldMk cId="1990452242" sldId="315"/>
            <ac:grpSpMk id="320" creationId="{00000000-0000-0000-0000-000000000000}"/>
          </ac:grpSpMkLst>
        </pc:grpChg>
        <pc:picChg chg="add mod">
          <ac:chgData name="Ricardo Correa dos Santos" userId="S::ricardo.correa@sp.senai.br::d3c87e3c-4ad9-45f5-b550-6f6593b82c29" providerId="AD" clId="Web-{E6A557F4-D5C3-1BCE-5E42-15D246E7BA41}" dt="2024-05-05T13:42:19.509" v="31" actId="14100"/>
          <ac:picMkLst>
            <pc:docMk/>
            <pc:sldMk cId="1990452242" sldId="315"/>
            <ac:picMk id="4" creationId="{1E5C5FCE-FD33-0029-9AE9-E193DE457A07}"/>
          </ac:picMkLst>
        </pc:picChg>
        <pc:picChg chg="del">
          <ac:chgData name="Ricardo Correa dos Santos" userId="S::ricardo.correa@sp.senai.br::d3c87e3c-4ad9-45f5-b550-6f6593b82c29" providerId="AD" clId="Web-{E6A557F4-D5C3-1BCE-5E42-15D246E7BA41}" dt="2024-05-05T13:41:06.346" v="13"/>
          <ac:picMkLst>
            <pc:docMk/>
            <pc:sldMk cId="1990452242" sldId="315"/>
            <ac:picMk id="2052" creationId="{48E5F6F8-AC6F-4851-90AE-141B7E95E367}"/>
          </ac:picMkLst>
        </pc:picChg>
      </pc:sldChg>
    </pc:docChg>
  </pc:docChgLst>
  <pc:docChgLst>
    <pc:chgData name="Ricardo Correa Dos Santos" userId="S::ricardo.correa@sp.senai.br::d3c87e3c-4ad9-45f5-b550-6f6593b82c29" providerId="AD" clId="Web-{E5FCCC71-233F-1105-9968-5CB71AF5A39D}"/>
    <pc:docChg chg="modSld">
      <pc:chgData name="Ricardo Correa Dos Santos" userId="S::ricardo.correa@sp.senai.br::d3c87e3c-4ad9-45f5-b550-6f6593b82c29" providerId="AD" clId="Web-{E5FCCC71-233F-1105-9968-5CB71AF5A39D}" dt="2024-06-28T11:29:56.389" v="25"/>
      <pc:docMkLst>
        <pc:docMk/>
      </pc:docMkLst>
      <pc:sldChg chg="addSp modSp">
        <pc:chgData name="Ricardo Correa Dos Santos" userId="S::ricardo.correa@sp.senai.br::d3c87e3c-4ad9-45f5-b550-6f6593b82c29" providerId="AD" clId="Web-{E5FCCC71-233F-1105-9968-5CB71AF5A39D}" dt="2024-06-28T11:29:56.389" v="25"/>
        <pc:sldMkLst>
          <pc:docMk/>
          <pc:sldMk cId="3113640134" sldId="273"/>
        </pc:sldMkLst>
        <pc:spChg chg="add mod">
          <ac:chgData name="Ricardo Correa Dos Santos" userId="S::ricardo.correa@sp.senai.br::d3c87e3c-4ad9-45f5-b550-6f6593b82c29" providerId="AD" clId="Web-{E5FCCC71-233F-1105-9968-5CB71AF5A39D}" dt="2024-06-28T11:29:56.389" v="25"/>
          <ac:spMkLst>
            <pc:docMk/>
            <pc:sldMk cId="3113640134" sldId="273"/>
            <ac:spMk id="2" creationId="{BAA6D468-DF66-534F-8941-A9BE6AE90EBB}"/>
          </ac:spMkLst>
        </pc:spChg>
        <pc:spChg chg="mod">
          <ac:chgData name="Ricardo Correa Dos Santos" userId="S::ricardo.correa@sp.senai.br::d3c87e3c-4ad9-45f5-b550-6f6593b82c29" providerId="AD" clId="Web-{E5FCCC71-233F-1105-9968-5CB71AF5A39D}" dt="2024-06-28T11:24:40.738" v="1" actId="14100"/>
          <ac:spMkLst>
            <pc:docMk/>
            <pc:sldMk cId="3113640134" sldId="273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4:30.097" v="0" actId="14100"/>
        <pc:sldMkLst>
          <pc:docMk/>
          <pc:sldMk cId="2215391239" sldId="277"/>
        </pc:sldMkLst>
        <pc:spChg chg="mod">
          <ac:chgData name="Ricardo Correa Dos Santos" userId="S::ricardo.correa@sp.senai.br::d3c87e3c-4ad9-45f5-b550-6f6593b82c29" providerId="AD" clId="Web-{E5FCCC71-233F-1105-9968-5CB71AF5A39D}" dt="2024-06-28T11:24:30.097" v="0" actId="14100"/>
          <ac:spMkLst>
            <pc:docMk/>
            <pc:sldMk cId="2215391239" sldId="277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4:50.848" v="2" actId="14100"/>
        <pc:sldMkLst>
          <pc:docMk/>
          <pc:sldMk cId="1929743746" sldId="278"/>
        </pc:sldMkLst>
        <pc:spChg chg="mod">
          <ac:chgData name="Ricardo Correa Dos Santos" userId="S::ricardo.correa@sp.senai.br::d3c87e3c-4ad9-45f5-b550-6f6593b82c29" providerId="AD" clId="Web-{E5FCCC71-233F-1105-9968-5CB71AF5A39D}" dt="2024-06-28T11:24:50.848" v="2" actId="14100"/>
          <ac:spMkLst>
            <pc:docMk/>
            <pc:sldMk cId="1929743746" sldId="278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5:07.051" v="4" actId="14100"/>
        <pc:sldMkLst>
          <pc:docMk/>
          <pc:sldMk cId="1112625358" sldId="279"/>
        </pc:sldMkLst>
        <pc:spChg chg="mod">
          <ac:chgData name="Ricardo Correa Dos Santos" userId="S::ricardo.correa@sp.senai.br::d3c87e3c-4ad9-45f5-b550-6f6593b82c29" providerId="AD" clId="Web-{E5FCCC71-233F-1105-9968-5CB71AF5A39D}" dt="2024-06-28T11:25:07.051" v="4" actId="14100"/>
          <ac:spMkLst>
            <pc:docMk/>
            <pc:sldMk cId="1112625358" sldId="279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8:37.650" v="16" actId="14100"/>
        <pc:sldMkLst>
          <pc:docMk/>
          <pc:sldMk cId="4267248537" sldId="280"/>
        </pc:sldMkLst>
        <pc:spChg chg="mod">
          <ac:chgData name="Ricardo Correa Dos Santos" userId="S::ricardo.correa@sp.senai.br::d3c87e3c-4ad9-45f5-b550-6f6593b82c29" providerId="AD" clId="Web-{E5FCCC71-233F-1105-9968-5CB71AF5A39D}" dt="2024-06-28T11:28:37.650" v="16" actId="14100"/>
          <ac:spMkLst>
            <pc:docMk/>
            <pc:sldMk cId="4267248537" sldId="280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8:31.791" v="15" actId="14100"/>
        <pc:sldMkLst>
          <pc:docMk/>
          <pc:sldMk cId="3056806294" sldId="281"/>
        </pc:sldMkLst>
        <pc:spChg chg="mod">
          <ac:chgData name="Ricardo Correa Dos Santos" userId="S::ricardo.correa@sp.senai.br::d3c87e3c-4ad9-45f5-b550-6f6593b82c29" providerId="AD" clId="Web-{E5FCCC71-233F-1105-9968-5CB71AF5A39D}" dt="2024-06-28T11:28:31.791" v="15" actId="14100"/>
          <ac:spMkLst>
            <pc:docMk/>
            <pc:sldMk cId="3056806294" sldId="281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4:58.926" v="3" actId="14100"/>
        <pc:sldMkLst>
          <pc:docMk/>
          <pc:sldMk cId="2616039236" sldId="282"/>
        </pc:sldMkLst>
        <pc:spChg chg="mod">
          <ac:chgData name="Ricardo Correa Dos Santos" userId="S::ricardo.correa@sp.senai.br::d3c87e3c-4ad9-45f5-b550-6f6593b82c29" providerId="AD" clId="Web-{E5FCCC71-233F-1105-9968-5CB71AF5A39D}" dt="2024-06-28T11:24:58.926" v="3" actId="14100"/>
          <ac:spMkLst>
            <pc:docMk/>
            <pc:sldMk cId="2616039236" sldId="282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8:25.525" v="14" actId="14100"/>
        <pc:sldMkLst>
          <pc:docMk/>
          <pc:sldMk cId="2886946455" sldId="283"/>
        </pc:sldMkLst>
        <pc:spChg chg="mod">
          <ac:chgData name="Ricardo Correa Dos Santos" userId="S::ricardo.correa@sp.senai.br::d3c87e3c-4ad9-45f5-b550-6f6593b82c29" providerId="AD" clId="Web-{E5FCCC71-233F-1105-9968-5CB71AF5A39D}" dt="2024-06-28T11:28:25.525" v="14" actId="14100"/>
          <ac:spMkLst>
            <pc:docMk/>
            <pc:sldMk cId="2886946455" sldId="283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8:17.650" v="13" actId="14100"/>
        <pc:sldMkLst>
          <pc:docMk/>
          <pc:sldMk cId="1061405043" sldId="284"/>
        </pc:sldMkLst>
        <pc:spChg chg="mod">
          <ac:chgData name="Ricardo Correa Dos Santos" userId="S::ricardo.correa@sp.senai.br::d3c87e3c-4ad9-45f5-b550-6f6593b82c29" providerId="AD" clId="Web-{E5FCCC71-233F-1105-9968-5CB71AF5A39D}" dt="2024-06-28T11:28:17.650" v="13" actId="14100"/>
          <ac:spMkLst>
            <pc:docMk/>
            <pc:sldMk cId="1061405043" sldId="284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8:10.368" v="12" actId="14100"/>
        <pc:sldMkLst>
          <pc:docMk/>
          <pc:sldMk cId="3269687387" sldId="285"/>
        </pc:sldMkLst>
        <pc:spChg chg="mod">
          <ac:chgData name="Ricardo Correa Dos Santos" userId="S::ricardo.correa@sp.senai.br::d3c87e3c-4ad9-45f5-b550-6f6593b82c29" providerId="AD" clId="Web-{E5FCCC71-233F-1105-9968-5CB71AF5A39D}" dt="2024-06-28T11:28:10.368" v="12" actId="14100"/>
          <ac:spMkLst>
            <pc:docMk/>
            <pc:sldMk cId="3269687387" sldId="285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7:59.353" v="11" actId="14100"/>
        <pc:sldMkLst>
          <pc:docMk/>
          <pc:sldMk cId="3273790506" sldId="286"/>
        </pc:sldMkLst>
        <pc:spChg chg="mod">
          <ac:chgData name="Ricardo Correa Dos Santos" userId="S::ricardo.correa@sp.senai.br::d3c87e3c-4ad9-45f5-b550-6f6593b82c29" providerId="AD" clId="Web-{E5FCCC71-233F-1105-9968-5CB71AF5A39D}" dt="2024-06-28T11:27:59.353" v="11" actId="14100"/>
          <ac:spMkLst>
            <pc:docMk/>
            <pc:sldMk cId="3273790506" sldId="286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7:54.274" v="10" actId="14100"/>
        <pc:sldMkLst>
          <pc:docMk/>
          <pc:sldMk cId="1916759661" sldId="287"/>
        </pc:sldMkLst>
        <pc:spChg chg="mod">
          <ac:chgData name="Ricardo Correa Dos Santos" userId="S::ricardo.correa@sp.senai.br::d3c87e3c-4ad9-45f5-b550-6f6593b82c29" providerId="AD" clId="Web-{E5FCCC71-233F-1105-9968-5CB71AF5A39D}" dt="2024-06-28T11:27:54.274" v="10" actId="14100"/>
          <ac:spMkLst>
            <pc:docMk/>
            <pc:sldMk cId="1916759661" sldId="287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7:48.727" v="9" actId="14100"/>
        <pc:sldMkLst>
          <pc:docMk/>
          <pc:sldMk cId="2231317864" sldId="288"/>
        </pc:sldMkLst>
        <pc:spChg chg="mod">
          <ac:chgData name="Ricardo Correa Dos Santos" userId="S::ricardo.correa@sp.senai.br::d3c87e3c-4ad9-45f5-b550-6f6593b82c29" providerId="AD" clId="Web-{E5FCCC71-233F-1105-9968-5CB71AF5A39D}" dt="2024-06-28T11:27:48.727" v="9" actId="14100"/>
          <ac:spMkLst>
            <pc:docMk/>
            <pc:sldMk cId="2231317864" sldId="288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7:38.696" v="7" actId="14100"/>
        <pc:sldMkLst>
          <pc:docMk/>
          <pc:sldMk cId="74864222" sldId="289"/>
        </pc:sldMkLst>
        <pc:spChg chg="mod">
          <ac:chgData name="Ricardo Correa Dos Santos" userId="S::ricardo.correa@sp.senai.br::d3c87e3c-4ad9-45f5-b550-6f6593b82c29" providerId="AD" clId="Web-{E5FCCC71-233F-1105-9968-5CB71AF5A39D}" dt="2024-06-28T11:27:38.696" v="7" actId="14100"/>
          <ac:spMkLst>
            <pc:docMk/>
            <pc:sldMk cId="74864222" sldId="289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7:43.680" v="8" actId="14100"/>
        <pc:sldMkLst>
          <pc:docMk/>
          <pc:sldMk cId="2357033384" sldId="290"/>
        </pc:sldMkLst>
        <pc:spChg chg="mod">
          <ac:chgData name="Ricardo Correa Dos Santos" userId="S::ricardo.correa@sp.senai.br::d3c87e3c-4ad9-45f5-b550-6f6593b82c29" providerId="AD" clId="Web-{E5FCCC71-233F-1105-9968-5CB71AF5A39D}" dt="2024-06-28T11:27:43.680" v="8" actId="14100"/>
          <ac:spMkLst>
            <pc:docMk/>
            <pc:sldMk cId="2357033384" sldId="290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5:30.536" v="6" actId="14100"/>
        <pc:sldMkLst>
          <pc:docMk/>
          <pc:sldMk cId="1844144139" sldId="291"/>
        </pc:sldMkLst>
        <pc:spChg chg="mod">
          <ac:chgData name="Ricardo Correa Dos Santos" userId="S::ricardo.correa@sp.senai.br::d3c87e3c-4ad9-45f5-b550-6f6593b82c29" providerId="AD" clId="Web-{E5FCCC71-233F-1105-9968-5CB71AF5A39D}" dt="2024-06-28T11:25:30.536" v="6" actId="14100"/>
          <ac:spMkLst>
            <pc:docMk/>
            <pc:sldMk cId="1844144139" sldId="291"/>
            <ac:spMk id="352" creationId="{00000000-0000-0000-0000-000000000000}"/>
          </ac:spMkLst>
        </pc:spChg>
      </pc:sldChg>
      <pc:sldChg chg="modSp">
        <pc:chgData name="Ricardo Correa Dos Santos" userId="S::ricardo.correa@sp.senai.br::d3c87e3c-4ad9-45f5-b550-6f6593b82c29" providerId="AD" clId="Web-{E5FCCC71-233F-1105-9968-5CB71AF5A39D}" dt="2024-06-28T11:25:18.129" v="5" actId="1076"/>
        <pc:sldMkLst>
          <pc:docMk/>
          <pc:sldMk cId="1118504046" sldId="292"/>
        </pc:sldMkLst>
        <pc:spChg chg="mod">
          <ac:chgData name="Ricardo Correa Dos Santos" userId="S::ricardo.correa@sp.senai.br::d3c87e3c-4ad9-45f5-b550-6f6593b82c29" providerId="AD" clId="Web-{E5FCCC71-233F-1105-9968-5CB71AF5A39D}" dt="2024-06-28T11:25:18.129" v="5" actId="1076"/>
          <ac:spMkLst>
            <pc:docMk/>
            <pc:sldMk cId="1118504046" sldId="292"/>
            <ac:spMk id="41" creationId="{9DB80B33-5404-46C0-921B-03A84791B3E2}"/>
          </ac:spMkLst>
        </pc:spChg>
      </pc:sldChg>
    </pc:docChg>
  </pc:docChgLst>
  <pc:docChgLst>
    <pc:chgData name="Ricardo Correa dos Santos" userId="S::ricardo.correa@sp.senai.br::d3c87e3c-4ad9-45f5-b550-6f6593b82c29" providerId="AD" clId="Web-{FA2D7D28-674E-0E0C-B9CB-335B895DBC49}"/>
    <pc:docChg chg="modSld">
      <pc:chgData name="Ricardo Correa dos Santos" userId="S::ricardo.correa@sp.senai.br::d3c87e3c-4ad9-45f5-b550-6f6593b82c29" providerId="AD" clId="Web-{FA2D7D28-674E-0E0C-B9CB-335B895DBC49}" dt="2024-04-29T18:06:03.085" v="80" actId="1076"/>
      <pc:docMkLst>
        <pc:docMk/>
      </pc:docMkLst>
      <pc:sldChg chg="modSp">
        <pc:chgData name="Ricardo Correa dos Santos" userId="S::ricardo.correa@sp.senai.br::d3c87e3c-4ad9-45f5-b550-6f6593b82c29" providerId="AD" clId="Web-{FA2D7D28-674E-0E0C-B9CB-335B895DBC49}" dt="2024-04-29T18:06:03.085" v="80" actId="1076"/>
        <pc:sldMkLst>
          <pc:docMk/>
          <pc:sldMk cId="0" sldId="257"/>
        </pc:sldMkLst>
        <pc:spChg chg="mod">
          <ac:chgData name="Ricardo Correa dos Santos" userId="S::ricardo.correa@sp.senai.br::d3c87e3c-4ad9-45f5-b550-6f6593b82c29" providerId="AD" clId="Web-{FA2D7D28-674E-0E0C-B9CB-335B895DBC49}" dt="2024-04-29T18:06:03.085" v="80" actId="1076"/>
          <ac:spMkLst>
            <pc:docMk/>
            <pc:sldMk cId="0" sldId="257"/>
            <ac:spMk id="188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9T13:59:34.069" idx="3">
    <p:pos x="12664" y="-192"/>
    <p:text>4. Arquitetura de hardware IoT
4.1. Unidades de medidas computacionais
4.2. I/O (Inputs e Outputs)
4.3. Processadores
4.4. Sensores
4.5. Memórias
4.6. Armazenamento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6788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721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354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561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8859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570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537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799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429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8072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7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4" name="Google Shape;140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858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63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064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71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175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4406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f1e54b7c_0_23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c9f1e54b7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0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325" y="1637146"/>
            <a:ext cx="18733500" cy="4513200"/>
          </a:xfrm>
          <a:prstGeom prst="rect">
            <a:avLst/>
          </a:prstGeom>
        </p:spPr>
        <p:txBody>
          <a:bodyPr spcFirstLastPara="1" wrap="square" lIns="201025" tIns="201025" rIns="201025" bIns="201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307" y="6231576"/>
            <a:ext cx="18733500" cy="17427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85307" y="2432109"/>
            <a:ext cx="18733500" cy="4317300"/>
          </a:xfrm>
          <a:prstGeom prst="rect">
            <a:avLst/>
          </a:prstGeom>
        </p:spPr>
        <p:txBody>
          <a:bodyPr spcFirstLastPara="1" wrap="square" lIns="201025" tIns="201025" rIns="201025" bIns="201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85307" y="6931003"/>
            <a:ext cx="18733500" cy="28602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48260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2545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00" cy="30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00" cy="30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8756861" y="2375171"/>
            <a:ext cx="10305300" cy="5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 extrusionOk="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1047076" y="9439611"/>
            <a:ext cx="3693160" cy="700404"/>
          </a:xfrm>
          <a:custGeom>
            <a:avLst/>
            <a:gdLst/>
            <a:ahLst/>
            <a:cxnLst/>
            <a:rect l="l" t="t" r="r" b="b"/>
            <a:pathLst>
              <a:path w="3693160" h="700404" extrusionOk="0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 extrusionOk="0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 extrusionOk="0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 extrusionOk="0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 extrusionOk="0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 extrusionOk="0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 extrusionOk="0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 extrusionOk="0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 extrusionOk="0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 extrusionOk="0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 extrusionOk="0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 extrusionOk="0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 extrusionOk="0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 extrusionOk="0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 extrusionOk="0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1057130"/>
            <a:ext cx="3245974" cy="272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4303094"/>
            <a:ext cx="3245974" cy="272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7549068"/>
            <a:ext cx="3245974" cy="272243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00" cy="30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300" cy="7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300" cy="7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85307" y="4729215"/>
            <a:ext cx="18733500" cy="18510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8794200" cy="75120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0624568" y="2534022"/>
            <a:ext cx="8794200" cy="75120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85307" y="1221634"/>
            <a:ext cx="6173700" cy="1661700"/>
          </a:xfrm>
          <a:prstGeom prst="rect">
            <a:avLst/>
          </a:prstGeom>
        </p:spPr>
        <p:txBody>
          <a:bodyPr spcFirstLastPara="1" wrap="square" lIns="201025" tIns="201025" rIns="201025" bIns="2010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85307" y="3055404"/>
            <a:ext cx="6173700" cy="69909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077869" y="989774"/>
            <a:ext cx="14000400" cy="89946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052050" y="-275"/>
            <a:ext cx="10052100" cy="113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83731" y="2711463"/>
            <a:ext cx="8893800" cy="3259200"/>
          </a:xfrm>
          <a:prstGeom prst="rect">
            <a:avLst/>
          </a:prstGeom>
        </p:spPr>
        <p:txBody>
          <a:bodyPr spcFirstLastPara="1" wrap="square" lIns="201025" tIns="201025" rIns="201025" bIns="201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83731" y="6163304"/>
            <a:ext cx="8893800" cy="27156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0860040" y="1592071"/>
            <a:ext cx="8436000" cy="81246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85307" y="9302042"/>
            <a:ext cx="13188900" cy="1330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482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marL="914400" lvl="1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marL="1371600" lvl="2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marL="1828800" lvl="3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marL="2286000" lvl="4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marL="2743200" lvl="5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marL="3200400" lvl="6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marL="3657600" lvl="7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marL="4114800" lvl="8" indent="-425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sp.senai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85" name="Google Shape;85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7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 extrusionOk="0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 extrusionOk="0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 extrusionOk="0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 extrusionOk="0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 extrusionOk="0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 extrusionOk="0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 extrusionOk="0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 extrusionOk="0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 extrusionOk="0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 extrusionOk="0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 extrusionOk="0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 extrusionOk="0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 extrusionOk="0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 extrusionOk="0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 extrusionOk="0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 extrusionOk="0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17957569" y="9842632"/>
            <a:ext cx="1885109" cy="576249"/>
            <a:chOff x="17957569" y="9842632"/>
            <a:chExt cx="1885109" cy="576249"/>
          </a:xfrm>
        </p:grpSpPr>
        <p:sp>
          <p:nvSpPr>
            <p:cNvPr id="90" name="Google Shape;90;p17"/>
            <p:cNvSpPr/>
            <p:nvPr/>
          </p:nvSpPr>
          <p:spPr>
            <a:xfrm>
              <a:off x="17957569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7957569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7957569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18219340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8219340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8219340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8481112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8481112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8481112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8742885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8742885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8742885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9004657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9004657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9004657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9266428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266428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9266428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9528201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9528201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9528201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9789973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9789973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9789973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8473409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6" y="2357316"/>
            <a:ext cx="13854900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Criando a Tabela de Alunos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D1ED2C-0DF4-49E6-8926-0BD697A7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6" y="3955672"/>
            <a:ext cx="8534111" cy="307787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8CC5702-6A22-493F-9978-5CF844E57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0440" y="2918913"/>
            <a:ext cx="6287129" cy="77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4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8240543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5554145" y="3279008"/>
            <a:ext cx="13319625" cy="739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Sintaxe:​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pt-BR" sz="3600" i="1" dirty="0">
              <a:solidFill>
                <a:schemeClr val="accent1">
                  <a:lumMod val="60000"/>
                  <a:lumOff val="40000"/>
                </a:schemeClr>
              </a:solidFill>
              <a:latin typeface="Montserrat Light"/>
              <a:sym typeface="Montserrat Light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>
                <a:solidFill>
                  <a:srgbClr val="00B0F0"/>
                </a:solidFill>
                <a:latin typeface="Montserrat Light"/>
                <a:sym typeface="Montserrat Light"/>
              </a:rPr>
              <a:t>DROP TABLE 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escola;</a:t>
            </a:r>
            <a:endParaRPr sz="3600" i="1" dirty="0">
              <a:solidFill>
                <a:schemeClr val="bg1"/>
              </a:solidFill>
              <a:latin typeface="Montserrat Light"/>
              <a:sym typeface="Montserrat Light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6" y="2357316"/>
            <a:ext cx="13854900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Excluindo uma tabela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E95484-9258-4BD5-BDA7-29042103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057" y="3723674"/>
            <a:ext cx="6980518" cy="255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0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8143515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9757866" y="3279008"/>
            <a:ext cx="10032107" cy="776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50"/>
                </a:solidFill>
                <a:latin typeface="Montserrat Light"/>
                <a:sym typeface="Montserrat Light"/>
              </a:rPr>
              <a:t>CREATE TABLE alunos(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codigo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int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not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null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auto_increment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nome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varchar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(40)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not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null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data_nascimento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date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not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null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sexo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enum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('M','F')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not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null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celular char(14)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not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null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cep char(9),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rua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varchar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(25)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not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null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numero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int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not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null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bairro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varchar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(25),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cidade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varchar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(50) DEFAULT 'Sumaré',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estado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enum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('SP','RJ','MG')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not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24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null</a:t>
            </a:r>
            <a:r>
              <a:rPr lang="pt-BR" sz="2400" i="1" dirty="0">
                <a:solidFill>
                  <a:srgbClr val="00B0F0"/>
                </a:solidFill>
                <a:latin typeface="Montserrat Light"/>
                <a:sym typeface="Montserrat Light"/>
              </a:rPr>
              <a:t> DEFAULT 'SP',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FFFF00"/>
                </a:solidFill>
                <a:latin typeface="Montserrat Light"/>
                <a:sym typeface="Montserrat Light"/>
              </a:rPr>
              <a:t>PRIMARY KEY(</a:t>
            </a:r>
            <a:r>
              <a:rPr lang="pt-BR" sz="2400" i="1" dirty="0" err="1">
                <a:solidFill>
                  <a:srgbClr val="FFFF00"/>
                </a:solidFill>
                <a:latin typeface="Montserrat Light"/>
                <a:sym typeface="Montserrat Light"/>
              </a:rPr>
              <a:t>codigo</a:t>
            </a:r>
            <a:r>
              <a:rPr lang="pt-BR" sz="2400" i="1" dirty="0">
                <a:solidFill>
                  <a:srgbClr val="FFFF00"/>
                </a:solidFill>
                <a:latin typeface="Montserrat Light"/>
                <a:sym typeface="Montserrat Light"/>
              </a:rPr>
              <a:t>)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i="1" dirty="0">
                <a:solidFill>
                  <a:srgbClr val="00B050"/>
                </a:solidFill>
                <a:latin typeface="Montserrat Light"/>
                <a:sym typeface="Montserrat Light"/>
              </a:rPr>
              <a:t>);</a:t>
            </a:r>
            <a:endParaRPr sz="2400" i="1" dirty="0">
              <a:solidFill>
                <a:srgbClr val="00B050"/>
              </a:solidFill>
              <a:latin typeface="Montserrat Light"/>
              <a:sym typeface="Montserrat Light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6" y="2357316"/>
            <a:ext cx="13854900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Criando uma tabela de alunos (mais completa)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A83C80-B41B-42FE-BECE-47AB0D56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330" y="3393417"/>
            <a:ext cx="8318471" cy="54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8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7444917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5" y="2357316"/>
            <a:ext cx="16110997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Ainda estamos falando de DDL, mas vamos testar um “</a:t>
            </a:r>
            <a:r>
              <a:rPr lang="pt-BR" sz="5400" b="1" dirty="0" err="1">
                <a:solidFill>
                  <a:srgbClr val="FFFF00"/>
                </a:solidFill>
                <a:latin typeface="Monotype Corsiva" panose="03010101010201010101" pitchFamily="66" charset="0"/>
              </a:rPr>
              <a:t>insert</a:t>
            </a:r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”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0B7BBD7-22B6-417B-89B8-74D17AD31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655" y="3279008"/>
            <a:ext cx="14684424" cy="58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-378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8492814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5" y="2357316"/>
            <a:ext cx="16110997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Ainda estamos falando de DDL, mas vamos testar um “</a:t>
            </a:r>
            <a:r>
              <a:rPr lang="pt-BR" sz="5400" b="1" dirty="0" err="1">
                <a:solidFill>
                  <a:srgbClr val="FFFF00"/>
                </a:solidFill>
                <a:latin typeface="Monotype Corsiva" panose="03010101010201010101" pitchFamily="66" charset="0"/>
              </a:rPr>
              <a:t>insert</a:t>
            </a:r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”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A30447-EB05-4E84-8401-E33E9527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47" y="3648414"/>
            <a:ext cx="18930724" cy="14653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179325-4022-411E-A699-8AD7486A2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47" y="5461345"/>
            <a:ext cx="18226578" cy="18617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25AD58-45E8-40E3-BDCE-BFA5544234B6}"/>
              </a:ext>
            </a:extLst>
          </p:cNvPr>
          <p:cNvSpPr txBox="1"/>
          <p:nvPr/>
        </p:nvSpPr>
        <p:spPr>
          <a:xfrm>
            <a:off x="6430225" y="8237509"/>
            <a:ext cx="133597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>
                <a:solidFill>
                  <a:schemeClr val="tx2">
                    <a:lumMod val="75000"/>
                  </a:schemeClr>
                </a:solidFill>
              </a:rPr>
              <a:t>Você reparou que não digitamos CIDADE na SQL acima?</a:t>
            </a:r>
            <a:br>
              <a:rPr lang="pt-BR" sz="4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4000" dirty="0">
                <a:solidFill>
                  <a:schemeClr val="tx2">
                    <a:lumMod val="75000"/>
                  </a:schemeClr>
                </a:solidFill>
              </a:rPr>
              <a:t>(veja novamente)</a:t>
            </a:r>
          </a:p>
        </p:txBody>
      </p:sp>
    </p:spTree>
    <p:extLst>
      <p:ext uri="{BB962C8B-B14F-4D97-AF65-F5344CB8AC3E}">
        <p14:creationId xmlns:p14="http://schemas.microsoft.com/office/powerpoint/2010/main" val="191675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-378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7930055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5" y="2357316"/>
            <a:ext cx="16110997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Ainda estamos falando de DDL, mas vamos testar um “</a:t>
            </a:r>
            <a:r>
              <a:rPr lang="pt-BR" sz="5400" b="1" dirty="0" err="1">
                <a:solidFill>
                  <a:srgbClr val="FFFF00"/>
                </a:solidFill>
                <a:latin typeface="Monotype Corsiva" panose="03010101010201010101" pitchFamily="66" charset="0"/>
              </a:rPr>
              <a:t>insert</a:t>
            </a:r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”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A30447-EB05-4E84-8401-E33E9527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47" y="3648414"/>
            <a:ext cx="18930724" cy="146534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25AD58-45E8-40E3-BDCE-BFA5544234B6}"/>
              </a:ext>
            </a:extLst>
          </p:cNvPr>
          <p:cNvSpPr txBox="1"/>
          <p:nvPr/>
        </p:nvSpPr>
        <p:spPr>
          <a:xfrm>
            <a:off x="12250935" y="6613066"/>
            <a:ext cx="72772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FF0000"/>
                </a:solidFill>
              </a:rPr>
              <a:t>Como usamos cidade como </a:t>
            </a:r>
            <a:r>
              <a:rPr lang="pt-BR" sz="4000" u="sng" dirty="0">
                <a:solidFill>
                  <a:srgbClr val="FF0000"/>
                </a:solidFill>
              </a:rPr>
              <a:t>DEFAULT</a:t>
            </a:r>
            <a:r>
              <a:rPr lang="pt-BR" sz="4000" dirty="0">
                <a:solidFill>
                  <a:srgbClr val="FF0000"/>
                </a:solidFill>
              </a:rPr>
              <a:t>, a cidade de </a:t>
            </a:r>
            <a:r>
              <a:rPr lang="pt-BR" sz="4000" dirty="0">
                <a:solidFill>
                  <a:srgbClr val="FF0000"/>
                </a:solidFill>
                <a:highlight>
                  <a:srgbClr val="FFFF00"/>
                </a:highlight>
              </a:rPr>
              <a:t>Sumaré</a:t>
            </a:r>
            <a:r>
              <a:rPr lang="pt-BR" sz="4000" dirty="0">
                <a:solidFill>
                  <a:srgbClr val="FF0000"/>
                </a:solidFill>
              </a:rPr>
              <a:t> é incluído </a:t>
            </a:r>
            <a:r>
              <a:rPr lang="pt-BR" sz="4000" u="sng" dirty="0">
                <a:solidFill>
                  <a:srgbClr val="FF0000"/>
                </a:solidFill>
              </a:rPr>
              <a:t>AUTOMATICAMENTE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AD3A85-393A-416E-92A6-B07DA13DF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47" y="6324226"/>
            <a:ext cx="114204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1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-378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8221137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5" y="2357316"/>
            <a:ext cx="16110997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Criando as tabelas pela interface </a:t>
            </a:r>
            <a:r>
              <a:rPr lang="pt-BR" sz="54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>Gráfica</a:t>
            </a:r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 do </a:t>
            </a:r>
            <a:r>
              <a:rPr lang="pt-BR" sz="5400" b="1" u="sng" dirty="0" err="1">
                <a:solidFill>
                  <a:srgbClr val="FF0000"/>
                </a:solidFill>
                <a:latin typeface="Monotype Corsiva" panose="03010101010201010101" pitchFamily="66" charset="0"/>
              </a:rPr>
              <a:t>PhpmyAdmin</a:t>
            </a:r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: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AF055F-F744-4190-B2AA-02C45603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6" y="3168217"/>
            <a:ext cx="18062128" cy="604587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25564BE-C635-4386-8A14-A3AC8866C86D}"/>
              </a:ext>
            </a:extLst>
          </p:cNvPr>
          <p:cNvSpPr/>
          <p:nvPr/>
        </p:nvSpPr>
        <p:spPr>
          <a:xfrm>
            <a:off x="12512707" y="9381098"/>
            <a:ext cx="6605633" cy="89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Clique em SALVAR após criar a tabela</a:t>
            </a:r>
          </a:p>
        </p:txBody>
      </p:sp>
    </p:spTree>
    <p:extLst>
      <p:ext uri="{BB962C8B-B14F-4D97-AF65-F5344CB8AC3E}">
        <p14:creationId xmlns:p14="http://schemas.microsoft.com/office/powerpoint/2010/main" val="235703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-378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 sz="1800"/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7910649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5" y="2357316"/>
            <a:ext cx="16110997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Criando as tabelas pela interface </a:t>
            </a:r>
            <a:r>
              <a:rPr lang="pt-BR" sz="54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>Gráfica</a:t>
            </a:r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 do </a:t>
            </a:r>
            <a:r>
              <a:rPr lang="pt-BR" sz="5400" b="1" u="sng" dirty="0" err="1">
                <a:solidFill>
                  <a:srgbClr val="FF0000"/>
                </a:solidFill>
                <a:latin typeface="Monotype Corsiva" panose="03010101010201010101" pitchFamily="66" charset="0"/>
              </a:rPr>
              <a:t>PhpmyAdmin</a:t>
            </a:r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: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127C97-5C63-4B6A-BB24-D2DDA584F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6" y="4120126"/>
            <a:ext cx="17793985" cy="2574380"/>
          </a:xfrm>
          <a:prstGeom prst="rect">
            <a:avLst/>
          </a:prstGeom>
        </p:spPr>
      </p:pic>
      <p:sp>
        <p:nvSpPr>
          <p:cNvPr id="42" name="Google Shape;353;p20">
            <a:extLst>
              <a:ext uri="{FF2B5EF4-FFF2-40B4-BE49-F238E27FC236}">
                <a16:creationId xmlns:a16="http://schemas.microsoft.com/office/drawing/2014/main" id="{3E7E378D-9861-410D-A7D7-2585373EBEFC}"/>
              </a:ext>
            </a:extLst>
          </p:cNvPr>
          <p:cNvSpPr txBox="1"/>
          <p:nvPr/>
        </p:nvSpPr>
        <p:spPr>
          <a:xfrm>
            <a:off x="12756334" y="6849367"/>
            <a:ext cx="6115069" cy="161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5400" i="1" dirty="0">
                <a:solidFill>
                  <a:srgbClr val="00B050"/>
                </a:solidFill>
                <a:latin typeface="Montserrat Light"/>
                <a:sym typeface="Montserrat Light"/>
              </a:rPr>
              <a:t>Esse será o resultado</a:t>
            </a:r>
            <a:endParaRPr sz="5400" i="1" dirty="0">
              <a:solidFill>
                <a:srgbClr val="00B050"/>
              </a:solidFill>
              <a:latin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7486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-378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 sz="1800"/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8221137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5" y="2357316"/>
            <a:ext cx="16110997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Criando as tabelas pela interface </a:t>
            </a:r>
            <a:r>
              <a:rPr lang="pt-BR" sz="54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>Gráfica</a:t>
            </a:r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 do </a:t>
            </a:r>
            <a:r>
              <a:rPr lang="pt-BR" sz="5400" b="1" u="sng" dirty="0" err="1">
                <a:solidFill>
                  <a:srgbClr val="FF0000"/>
                </a:solidFill>
                <a:latin typeface="Monotype Corsiva" panose="03010101010201010101" pitchFamily="66" charset="0"/>
              </a:rPr>
              <a:t>PhpmyAdmin</a:t>
            </a:r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: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2" name="Google Shape;353;p20">
            <a:extLst>
              <a:ext uri="{FF2B5EF4-FFF2-40B4-BE49-F238E27FC236}">
                <a16:creationId xmlns:a16="http://schemas.microsoft.com/office/drawing/2014/main" id="{3E7E378D-9861-410D-A7D7-2585373EBEFC}"/>
              </a:ext>
            </a:extLst>
          </p:cNvPr>
          <p:cNvSpPr txBox="1"/>
          <p:nvPr/>
        </p:nvSpPr>
        <p:spPr>
          <a:xfrm>
            <a:off x="12680521" y="3598964"/>
            <a:ext cx="6115069" cy="161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5400" i="1" dirty="0">
                <a:solidFill>
                  <a:srgbClr val="00B050"/>
                </a:solidFill>
                <a:latin typeface="Montserrat Light"/>
                <a:sym typeface="Montserrat Light"/>
              </a:rPr>
              <a:t>Esse será o resultado</a:t>
            </a:r>
            <a:endParaRPr sz="5400" i="1" dirty="0">
              <a:solidFill>
                <a:srgbClr val="00B050"/>
              </a:solidFill>
              <a:latin typeface="Montserrat Light"/>
              <a:sym typeface="Montserrat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73E79D-16F5-4472-8B19-DA2575D08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6" y="4666473"/>
            <a:ext cx="17611846" cy="2534427"/>
          </a:xfrm>
          <a:prstGeom prst="rect">
            <a:avLst/>
          </a:prstGeom>
        </p:spPr>
      </p:pic>
      <p:sp>
        <p:nvSpPr>
          <p:cNvPr id="41" name="Google Shape;353;p20">
            <a:extLst>
              <a:ext uri="{FF2B5EF4-FFF2-40B4-BE49-F238E27FC236}">
                <a16:creationId xmlns:a16="http://schemas.microsoft.com/office/drawing/2014/main" id="{9DB80B33-5404-46C0-921B-03A84791B3E2}"/>
              </a:ext>
            </a:extLst>
          </p:cNvPr>
          <p:cNvSpPr txBox="1"/>
          <p:nvPr/>
        </p:nvSpPr>
        <p:spPr>
          <a:xfrm>
            <a:off x="10191382" y="7063854"/>
            <a:ext cx="9336819" cy="118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Posso alterar ou Eliminar alguma coluna</a:t>
            </a:r>
            <a:endParaRPr sz="4000" i="1" dirty="0">
              <a:solidFill>
                <a:schemeClr val="accent6">
                  <a:lumMod val="60000"/>
                  <a:lumOff val="40000"/>
                </a:schemeClr>
              </a:solidFill>
              <a:latin typeface="Montserrat Light"/>
              <a:sym typeface="Montserrat Light"/>
            </a:endParaRPr>
          </a:p>
        </p:txBody>
      </p:sp>
      <p:sp>
        <p:nvSpPr>
          <p:cNvPr id="43" name="Google Shape;353;p20">
            <a:extLst>
              <a:ext uri="{FF2B5EF4-FFF2-40B4-BE49-F238E27FC236}">
                <a16:creationId xmlns:a16="http://schemas.microsoft.com/office/drawing/2014/main" id="{2F4C6FFC-2637-4FF4-91E5-029ACDFE3852}"/>
              </a:ext>
            </a:extLst>
          </p:cNvPr>
          <p:cNvSpPr txBox="1"/>
          <p:nvPr/>
        </p:nvSpPr>
        <p:spPr>
          <a:xfrm>
            <a:off x="5328787" y="9876029"/>
            <a:ext cx="13407165" cy="118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Ou ainda clicar na coluna </a:t>
            </a:r>
            <a:r>
              <a:rPr lang="pt-BR" sz="4000" i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/>
                <a:sym typeface="Montserrat Light"/>
              </a:rPr>
              <a:t>INSERIR</a:t>
            </a:r>
            <a:r>
              <a:rPr lang="pt-BR" sz="4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, para acrescentar colunas </a:t>
            </a:r>
            <a:endParaRPr sz="4000" i="1" dirty="0">
              <a:solidFill>
                <a:schemeClr val="accent6">
                  <a:lumMod val="60000"/>
                  <a:lumOff val="40000"/>
                </a:schemeClr>
              </a:solidFill>
              <a:latin typeface="Montserrat Light"/>
              <a:sym typeface="Montserrat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A85D07-60DC-40CB-98EA-D806226A7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786" y="8952035"/>
            <a:ext cx="13736441" cy="1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/>
          <p:nvPr/>
        </p:nvSpPr>
        <p:spPr>
          <a:xfrm>
            <a:off x="0" y="-304800"/>
            <a:ext cx="20104100" cy="8167370"/>
          </a:xfrm>
          <a:custGeom>
            <a:avLst/>
            <a:gdLst/>
            <a:ahLst/>
            <a:cxnLst/>
            <a:rect l="l" t="t" r="r" b="b"/>
            <a:pathLst>
              <a:path w="20104100" h="8167370" extrusionOk="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0" y="7862490"/>
            <a:ext cx="20104100" cy="2984500"/>
          </a:xfrm>
          <a:custGeom>
            <a:avLst/>
            <a:gdLst/>
            <a:ahLst/>
            <a:cxnLst/>
            <a:rect l="l" t="t" r="r" b="b"/>
            <a:pathLst>
              <a:path w="20104100" h="2984500" extrusionOk="0">
                <a:moveTo>
                  <a:pt x="0" y="2984202"/>
                </a:moveTo>
                <a:lnTo>
                  <a:pt x="20104099" y="2984202"/>
                </a:lnTo>
                <a:lnTo>
                  <a:pt x="20104099" y="0"/>
                </a:lnTo>
                <a:lnTo>
                  <a:pt x="0" y="0"/>
                </a:lnTo>
                <a:lnTo>
                  <a:pt x="0" y="2984202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19"/>
          <p:cNvGrpSpPr/>
          <p:nvPr/>
        </p:nvGrpSpPr>
        <p:grpSpPr>
          <a:xfrm>
            <a:off x="15363990" y="1047088"/>
            <a:ext cx="3693234" cy="942975"/>
            <a:chOff x="15363990" y="1047088"/>
            <a:chExt cx="3693234" cy="942975"/>
          </a:xfrm>
        </p:grpSpPr>
        <p:sp>
          <p:nvSpPr>
            <p:cNvPr id="221" name="Google Shape;221;p19"/>
            <p:cNvSpPr/>
            <p:nvPr/>
          </p:nvSpPr>
          <p:spPr>
            <a:xfrm>
              <a:off x="15364065" y="1047088"/>
              <a:ext cx="3693159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15363990" y="1167618"/>
              <a:ext cx="3693159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 extrusionOk="0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 extrusionOk="0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 extrusionOk="0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 extrusionOk="0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 extrusionOk="0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 extrusionOk="0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 extrusionOk="0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 extrusionOk="0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 extrusionOk="0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 extrusionOk="0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9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235594" y="5715570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497367" y="5715570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759139" y="5715570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235594" y="5977342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497367" y="5977342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759139" y="5977342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235594" y="6239115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497367" y="6239115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759139" y="6239115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235594" y="6500886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497367" y="6500886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759139" y="6500886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235594" y="6762659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97367" y="6762659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759139" y="6762659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235594" y="7024431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497367" y="7024431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759139" y="7024431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235594" y="7286203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497367" y="7286203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759139" y="7286203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235594" y="7547975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497367" y="7547975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759139" y="7547975"/>
            <a:ext cx="52704" cy="52704"/>
          </a:xfrm>
          <a:custGeom>
            <a:avLst/>
            <a:gdLst/>
            <a:ahLst/>
            <a:cxnLst/>
            <a:rect l="l" t="t" r="r" b="b"/>
            <a:pathLst>
              <a:path w="52704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19292606" y="571557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19554378" y="571557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19816150" y="571557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19292606" y="597734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19554378" y="597734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19816150" y="597734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19292606" y="623911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19554378" y="623911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19816150" y="623911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19292606" y="650088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19554378" y="650088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19816150" y="650088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19292606" y="6762659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19554378" y="6762659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19816150" y="6762659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9292606" y="702443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19554378" y="702443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19816150" y="702443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19292606" y="728620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19554378" y="728620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19816150" y="728620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19292606" y="754797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9554378" y="754797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19816150" y="754797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0" y="108466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9"/>
          <p:cNvGrpSpPr/>
          <p:nvPr/>
        </p:nvGrpSpPr>
        <p:grpSpPr>
          <a:xfrm>
            <a:off x="17957569" y="9842632"/>
            <a:ext cx="1885109" cy="576249"/>
            <a:chOff x="17957569" y="9842632"/>
            <a:chExt cx="1885109" cy="576249"/>
          </a:xfrm>
        </p:grpSpPr>
        <p:sp>
          <p:nvSpPr>
            <p:cNvPr id="275" name="Google Shape;275;p19"/>
            <p:cNvSpPr/>
            <p:nvPr/>
          </p:nvSpPr>
          <p:spPr>
            <a:xfrm>
              <a:off x="17957569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7957569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7957569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8219340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8219340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8219340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8481112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8481112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8481112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8742885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8742885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8742885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9004657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19004657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19004657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19266428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19266428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9266428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9528201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528201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9528201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9789973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9789973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9789973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8E1B2107-1271-4CAB-9998-EC13692B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77" y="3643317"/>
            <a:ext cx="15812700" cy="1354217"/>
          </a:xfrm>
        </p:spPr>
        <p:txBody>
          <a:bodyPr/>
          <a:lstStyle/>
          <a:p>
            <a:r>
              <a:rPr lang="pt-BR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 práticos com DDL</a:t>
            </a:r>
          </a:p>
        </p:txBody>
      </p:sp>
      <p:sp>
        <p:nvSpPr>
          <p:cNvPr id="100" name="Google Shape;352;p20">
            <a:extLst>
              <a:ext uri="{FF2B5EF4-FFF2-40B4-BE49-F238E27FC236}">
                <a16:creationId xmlns:a16="http://schemas.microsoft.com/office/drawing/2014/main" id="{3C5A3E7F-4C5F-4AF3-BBBB-C7ABAD9D5185}"/>
              </a:ext>
            </a:extLst>
          </p:cNvPr>
          <p:cNvSpPr txBox="1">
            <a:spLocks/>
          </p:cNvSpPr>
          <p:nvPr/>
        </p:nvSpPr>
        <p:spPr>
          <a:xfrm>
            <a:off x="14024809" y="9697"/>
            <a:ext cx="6210178" cy="5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DDL - Prática</a:t>
            </a:r>
            <a:endParaRPr lang="pt-BR" sz="3600" b="1" dirty="0">
              <a:solidFill>
                <a:srgbClr val="00B0F0"/>
              </a:solidFill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7957569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8219340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8481112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8742885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9004657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9266428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9528201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19789973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7957569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8219340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8481112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8742885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9004657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9266428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9528201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9789973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7957569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8219340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8481112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8742885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9004657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9266428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9528201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9789973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7957569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8219340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8481112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18742885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19004657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9266428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9528201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9789973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7957569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8219340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8481112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8742885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9004657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9266428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9528201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9789973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Tahom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1509075" y="984550"/>
            <a:ext cx="13854900" cy="134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>
              <a:lnSpc>
                <a:spcPct val="120000"/>
              </a:lnSpc>
              <a:buSzPts val="1100"/>
            </a:pPr>
            <a:r>
              <a:rPr lang="pt-BR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tserrat ExtraBold"/>
              </a:rPr>
              <a:t>BANCO DE DADOS</a:t>
            </a:r>
            <a:endParaRPr sz="4400" b="1" dirty="0">
              <a:solidFill>
                <a:srgbClr val="B3B3B3"/>
              </a:solidFill>
              <a:latin typeface="Montserrat ExtraBold"/>
              <a:ea typeface="Tahoma" panose="020B0604030504040204" pitchFamily="34" charset="0"/>
              <a:cs typeface="Tahoma" panose="020B0604030504040204" pitchFamily="34" charset="0"/>
              <a:sym typeface="Montserrat ExtraBold"/>
            </a:endParaRPr>
          </a:p>
        </p:txBody>
      </p:sp>
      <p:grpSp>
        <p:nvGrpSpPr>
          <p:cNvPr id="185" name="Google Shape;185;p18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186" name="Google Shape;186;p18"/>
            <p:cNvSpPr/>
            <p:nvPr/>
          </p:nvSpPr>
          <p:spPr>
            <a:xfrm>
              <a:off x="15364066" y="1047088"/>
              <a:ext cx="3693159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5364003" y="1167618"/>
              <a:ext cx="3693159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8"/>
          <p:cNvSpPr txBox="1"/>
          <p:nvPr/>
        </p:nvSpPr>
        <p:spPr>
          <a:xfrm>
            <a:off x="2055333" y="2535380"/>
            <a:ext cx="172638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FFFFFF"/>
              </a:buClr>
              <a:buSzPts val="2000"/>
            </a:pPr>
            <a:r>
              <a:rPr lang="it-IT" sz="4800" b="1" dirty="0">
                <a:solidFill>
                  <a:schemeClr val="lt1"/>
                </a:solidFill>
                <a:latin typeface="Montserrat"/>
              </a:rPr>
              <a:t>- 2.4. DDL (Data Definition Language)</a:t>
            </a:r>
            <a:endParaRPr lang="pt-BR" sz="4800" b="1" dirty="0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189" name="Google Shape;189;p18"/>
          <p:cNvGrpSpPr/>
          <p:nvPr/>
        </p:nvGrpSpPr>
        <p:grpSpPr>
          <a:xfrm>
            <a:off x="17957569" y="9842632"/>
            <a:ext cx="1885109" cy="576249"/>
            <a:chOff x="17957569" y="9842632"/>
            <a:chExt cx="1885109" cy="576249"/>
          </a:xfrm>
        </p:grpSpPr>
        <p:sp>
          <p:nvSpPr>
            <p:cNvPr id="190" name="Google Shape;190;p18"/>
            <p:cNvSpPr/>
            <p:nvPr/>
          </p:nvSpPr>
          <p:spPr>
            <a:xfrm>
              <a:off x="17957569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7957569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7957569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8219340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8219340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8219340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8481112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8481112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18481112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8742885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8742885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8742885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9004657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9004657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9004657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9266428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9266428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9266428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9528201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9528201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9528201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19789973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9789973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9789973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Tahoma" panose="020B0604030504040204" pitchFamily="34" charset="0"/>
                <a:cs typeface="Calibri"/>
                <a:sym typeface="Calibri"/>
              </a:endParaRPr>
            </a:p>
          </p:txBody>
        </p:sp>
      </p:grpSp>
      <p:sp>
        <p:nvSpPr>
          <p:cNvPr id="98" name="Google Shape;352;p20">
            <a:extLst>
              <a:ext uri="{FF2B5EF4-FFF2-40B4-BE49-F238E27FC236}">
                <a16:creationId xmlns:a16="http://schemas.microsoft.com/office/drawing/2014/main" id="{519444CB-E671-4228-87C6-D2FDB82E8858}"/>
              </a:ext>
            </a:extLst>
          </p:cNvPr>
          <p:cNvSpPr txBox="1">
            <a:spLocks/>
          </p:cNvSpPr>
          <p:nvPr/>
        </p:nvSpPr>
        <p:spPr>
          <a:xfrm>
            <a:off x="1046738" y="10184802"/>
            <a:ext cx="11454383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Elaborado em junho 2024 – SENAI SUMARÉ – Prof. Ms. Ricardo C. Santos</a:t>
            </a:r>
            <a:endParaRPr lang="pt-BR" sz="2000" b="1" i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-378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 sz="1800"/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235933" y="1158625"/>
            <a:ext cx="13854900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tserrat ExtraBold"/>
              </a:rPr>
              <a:t>Exercícios de DDL: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41" name="Google Shape;353;p20">
            <a:extLst>
              <a:ext uri="{FF2B5EF4-FFF2-40B4-BE49-F238E27FC236}">
                <a16:creationId xmlns:a16="http://schemas.microsoft.com/office/drawing/2014/main" id="{9DB80B33-5404-46C0-921B-03A84791B3E2}"/>
              </a:ext>
            </a:extLst>
          </p:cNvPr>
          <p:cNvSpPr txBox="1"/>
          <p:nvPr/>
        </p:nvSpPr>
        <p:spPr>
          <a:xfrm>
            <a:off x="13987333" y="5569217"/>
            <a:ext cx="6334537" cy="46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>
                <a:solidFill>
                  <a:srgbClr val="FF0000"/>
                </a:solidFill>
                <a:latin typeface="Montserrat Light"/>
                <a:sym typeface="Montserrat Light"/>
              </a:rPr>
              <a:t>Crie as tabelas (apenas):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1) Alunos;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2) Cursos;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3) Professores</a:t>
            </a:r>
            <a:endParaRPr sz="4800" i="1" dirty="0">
              <a:solidFill>
                <a:schemeClr val="accent6">
                  <a:lumMod val="60000"/>
                  <a:lumOff val="40000"/>
                </a:schemeClr>
              </a:solidFill>
              <a:latin typeface="Montserrat Light"/>
              <a:sym typeface="Montserrat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80C45A-0CB1-4AFF-9BAA-F59D4D3B8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33" y="2349560"/>
            <a:ext cx="12761634" cy="55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oogle Shape;1406;p32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1407" name="Google Shape;1407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8" name="Google Shape;1408;p32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 extrusionOk="0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 extrusionOk="0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 extrusionOk="0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 extrusionOk="0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 extrusionOk="0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 extrusionOk="0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 extrusionOk="0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 extrusionOk="0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 extrusionOk="0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 extrusionOk="0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 extrusionOk="0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 extrusionOk="0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 extrusionOk="0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 extrusionOk="0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 extrusionOk="0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 extrusionOk="0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0" name="Google Shape;1410;p32"/>
          <p:cNvSpPr txBox="1"/>
          <p:nvPr/>
        </p:nvSpPr>
        <p:spPr>
          <a:xfrm>
            <a:off x="10142850" y="4744540"/>
            <a:ext cx="7459343" cy="17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510" marR="0" lvl="0" indent="0" algn="l" rtl="0">
              <a:lnSpc>
                <a:spcPct val="116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  <a:p>
            <a:pPr marL="12700" marR="0" lvl="0" indent="0" algn="l" rtl="0">
              <a:lnSpc>
                <a:spcPct val="11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0"/>
              <a:buFont typeface="Arial"/>
              <a:buNone/>
            </a:pPr>
            <a:r>
              <a:rPr lang="pt-BR" sz="6750" b="0" i="0" strike="noStrike" cap="none" dirty="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Calibri" panose="020F0502020204030204" pitchFamily="34" charset="0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www.sp.senai.br</a:t>
            </a:r>
            <a:endParaRPr sz="6750" b="0" i="0" strike="noStrike" cap="none" dirty="0">
              <a:solidFill>
                <a:schemeClr val="lt1"/>
              </a:solidFill>
              <a:latin typeface="Montserrat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grpSp>
        <p:nvGrpSpPr>
          <p:cNvPr id="1411" name="Google Shape;1411;p32"/>
          <p:cNvGrpSpPr/>
          <p:nvPr/>
        </p:nvGrpSpPr>
        <p:grpSpPr>
          <a:xfrm>
            <a:off x="0" y="4154076"/>
            <a:ext cx="20104100" cy="7154896"/>
            <a:chOff x="0" y="4154076"/>
            <a:chExt cx="20104100" cy="7154896"/>
          </a:xfrm>
        </p:grpSpPr>
        <p:sp>
          <p:nvSpPr>
            <p:cNvPr id="1412" name="Google Shape;1412;p32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w="120000" h="3001009" extrusionOk="0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noFill/>
            <a:ln w="278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-63745" y="-378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44322"/>
            <a:ext cx="18221137" cy="134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lnSpc>
                <a:spcPct val="120000"/>
              </a:lnSpc>
              <a:buSzPts val="1100"/>
            </a:pPr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BFCE1B-E37D-4015-AA5A-C7D63DC19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10" y="2463632"/>
            <a:ext cx="11555679" cy="6485624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AA6D468-DF66-534F-8941-A9BE6AE90EBB}"/>
              </a:ext>
            </a:extLst>
          </p:cNvPr>
          <p:cNvSpPr/>
          <p:nvPr/>
        </p:nvSpPr>
        <p:spPr>
          <a:xfrm>
            <a:off x="8781780" y="4422758"/>
            <a:ext cx="2501808" cy="44992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64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8143515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5946803" y="3466872"/>
            <a:ext cx="13319625" cy="739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Sintaxe:​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create</a:t>
            </a:r>
            <a:r>
              <a:rPr lang="pt-BR" sz="4800" i="1" dirty="0">
                <a:solidFill>
                  <a:schemeClr val="bg1"/>
                </a:solidFill>
                <a:latin typeface="Montserrat Light"/>
                <a:sym typeface="Montserrat Light"/>
              </a:rPr>
              <a:t> </a:t>
            </a:r>
            <a:r>
              <a:rPr lang="pt-BR" sz="48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database</a:t>
            </a:r>
            <a:r>
              <a:rPr lang="pt-BR" sz="4800" i="1" dirty="0">
                <a:solidFill>
                  <a:schemeClr val="bg1"/>
                </a:solidFill>
                <a:latin typeface="Montserrat Light"/>
                <a:sym typeface="Montserrat Light"/>
              </a:rPr>
              <a:t> &lt;</a:t>
            </a:r>
            <a:r>
              <a:rPr lang="pt-BR" sz="48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nome_do_banco_de_dados</a:t>
            </a:r>
            <a:r>
              <a:rPr lang="pt-BR" sz="4800" i="1" dirty="0">
                <a:solidFill>
                  <a:schemeClr val="bg1"/>
                </a:solidFill>
                <a:latin typeface="Montserrat Light"/>
                <a:sym typeface="Montserrat Light"/>
              </a:rPr>
              <a:t>&gt;​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pt-BR" sz="4800" b="1" i="1" dirty="0">
              <a:solidFill>
                <a:srgbClr val="FFFF00"/>
              </a:solidFill>
              <a:latin typeface="Montserrat Light"/>
              <a:sym typeface="Montserrat Light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Exemplo:​</a:t>
            </a:r>
            <a:endParaRPr lang="pt-BR" sz="4800" b="1" i="1" dirty="0">
              <a:solidFill>
                <a:srgbClr val="FFFF00"/>
              </a:solidFill>
              <a:latin typeface="Montserrat Light"/>
              <a:sym typeface="Montserrat Light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create</a:t>
            </a:r>
            <a:r>
              <a:rPr lang="pt-BR" sz="4800" i="1" dirty="0">
                <a:solidFill>
                  <a:schemeClr val="bg1"/>
                </a:solidFill>
                <a:latin typeface="Montserrat Light"/>
                <a:sym typeface="Montserrat Light"/>
              </a:rPr>
              <a:t> </a:t>
            </a:r>
            <a:r>
              <a:rPr lang="pt-BR" sz="48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database</a:t>
            </a:r>
            <a:r>
              <a:rPr lang="pt-BR" sz="4800" i="1" dirty="0">
                <a:solidFill>
                  <a:schemeClr val="bg1"/>
                </a:solidFill>
                <a:latin typeface="Montserrat Light"/>
                <a:sym typeface="Montserrat Light"/>
              </a:rPr>
              <a:t> escola</a:t>
            </a:r>
            <a:endParaRPr sz="4800" i="1" dirty="0">
              <a:solidFill>
                <a:schemeClr val="bg1"/>
              </a:solidFill>
              <a:latin typeface="Montserrat Light"/>
              <a:sym typeface="Montserrat Light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6" y="2357316"/>
            <a:ext cx="13854900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Criando um Banco de Dados</a:t>
            </a:r>
            <a:r>
              <a:rPr lang="en-US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21539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7638972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9611615" y="6473644"/>
            <a:ext cx="10492485" cy="4060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CREATE DATABASE </a:t>
            </a:r>
            <a:r>
              <a:rPr lang="pt-BR" sz="4800" b="1" i="1" dirty="0">
                <a:solidFill>
                  <a:schemeClr val="bg1"/>
                </a:solidFill>
                <a:latin typeface="Montserrat Light"/>
                <a:sym typeface="Montserrat Light"/>
              </a:rPr>
              <a:t>escola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DEFAULT CHARACTER SET </a:t>
            </a:r>
            <a:r>
              <a:rPr lang="pt-BR" sz="4800" b="1" i="1" dirty="0">
                <a:solidFill>
                  <a:schemeClr val="bg1"/>
                </a:solidFill>
                <a:latin typeface="Montserrat Light"/>
                <a:sym typeface="Montserrat Light"/>
              </a:rPr>
              <a:t>utf8mb4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DEFAULT COLLATE </a:t>
            </a:r>
            <a:r>
              <a:rPr lang="pt-BR" sz="4800" b="1" i="1" dirty="0">
                <a:solidFill>
                  <a:schemeClr val="bg1"/>
                </a:solidFill>
                <a:latin typeface="Montserrat Light"/>
                <a:sym typeface="Montserrat Light"/>
              </a:rPr>
              <a:t>utf8mb4_general_ci</a:t>
            </a:r>
            <a:r>
              <a:rPr lang="pt-BR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;</a:t>
            </a:r>
            <a:endParaRPr sz="4800" i="1" dirty="0">
              <a:solidFill>
                <a:schemeClr val="bg1"/>
              </a:solidFill>
              <a:latin typeface="Montserrat Light"/>
              <a:sym typeface="Montserrat Light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6" y="2357316"/>
            <a:ext cx="13854900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Criando um Banco de Dados e Definindo os Caracteres​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800608-033C-4187-8DC0-06159E0FA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33" y="3407824"/>
            <a:ext cx="8055024" cy="34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4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8007677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9821106" y="3528176"/>
            <a:ext cx="10492485" cy="159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DROP DATABASE </a:t>
            </a:r>
            <a:r>
              <a:rPr lang="pt-BR" sz="4800" b="1" i="1" dirty="0">
                <a:solidFill>
                  <a:schemeClr val="bg1"/>
                </a:solidFill>
                <a:latin typeface="Montserrat Light"/>
                <a:sym typeface="Montserrat Light"/>
              </a:rPr>
              <a:t>escola</a:t>
            </a: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6" y="2357316"/>
            <a:ext cx="13854900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Excluindo um banco de dados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4D4A00-6E22-4398-9081-2B4345EE9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989" y="4894125"/>
            <a:ext cx="7048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7949460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9408976" y="3466872"/>
            <a:ext cx="9857452" cy="579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Sintaxe:​</a:t>
            </a:r>
            <a:endParaRPr lang="pt-BR" sz="4800" i="1" dirty="0">
              <a:solidFill>
                <a:schemeClr val="bg1"/>
              </a:solidFill>
              <a:latin typeface="Montserrat Light"/>
              <a:sym typeface="Montserrat Light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>
                <a:solidFill>
                  <a:schemeClr val="bg1"/>
                </a:solidFill>
                <a:latin typeface="Montserrat Light"/>
                <a:sym typeface="Montserrat Light"/>
              </a:rPr>
              <a:t>use &lt;</a:t>
            </a:r>
            <a:r>
              <a:rPr lang="pt-BR" sz="48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nome_do_banco_de_dados</a:t>
            </a:r>
            <a:r>
              <a:rPr lang="pt-BR" sz="4800" i="1" dirty="0">
                <a:solidFill>
                  <a:schemeClr val="bg1"/>
                </a:solidFill>
                <a:latin typeface="Montserrat Light"/>
                <a:sym typeface="Montserrat Light"/>
              </a:rPr>
              <a:t>&gt;​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pt-BR" sz="4800" i="1" dirty="0">
              <a:solidFill>
                <a:schemeClr val="bg1"/>
              </a:solidFill>
              <a:latin typeface="Montserrat Light"/>
              <a:sym typeface="Montserrat Light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Exemplo:​</a:t>
            </a:r>
            <a:endParaRPr lang="pt-BR" sz="4800" i="1" dirty="0">
              <a:solidFill>
                <a:schemeClr val="bg1"/>
              </a:solidFill>
              <a:latin typeface="Montserrat Light"/>
              <a:sym typeface="Montserrat Light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800" i="1" dirty="0">
                <a:solidFill>
                  <a:schemeClr val="bg1"/>
                </a:solidFill>
                <a:latin typeface="Montserrat Light"/>
                <a:sym typeface="Montserrat Light"/>
              </a:rPr>
              <a:t>use escola</a:t>
            </a:r>
            <a:endParaRPr sz="4800" i="1" dirty="0">
              <a:solidFill>
                <a:schemeClr val="bg1"/>
              </a:solidFill>
              <a:latin typeface="Montserrat Light"/>
              <a:sym typeface="Montserrat Light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6" y="2357316"/>
            <a:ext cx="13854900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Escolhendo o Banco de Dados que Será Usado​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4E979C9-F2FE-467A-BDE8-8D7DF55DB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33" y="3939548"/>
            <a:ext cx="7419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2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7871838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5554145" y="3279008"/>
            <a:ext cx="13319625" cy="739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Sintaxe:​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pt-BR" sz="3600" i="1" dirty="0">
              <a:solidFill>
                <a:schemeClr val="accent1">
                  <a:lumMod val="60000"/>
                  <a:lumOff val="40000"/>
                </a:schemeClr>
              </a:solidFill>
              <a:latin typeface="Montserrat Light"/>
              <a:sym typeface="Montserrat Light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create</a:t>
            </a:r>
            <a:r>
              <a:rPr lang="pt-BR" sz="36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36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table</a:t>
            </a:r>
            <a:r>
              <a:rPr lang="pt-BR" sz="36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&lt;</a:t>
            </a:r>
            <a:r>
              <a:rPr lang="pt-BR" sz="36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nome_da_tabela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&gt; (​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  &lt;</a:t>
            </a:r>
            <a:r>
              <a:rPr lang="pt-BR" sz="36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nome_do_campo</a:t>
            </a: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&gt; </a:t>
            </a:r>
            <a:r>
              <a:rPr lang="pt-BR" sz="3600" i="1" dirty="0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&lt;</a:t>
            </a:r>
            <a:r>
              <a:rPr lang="pt-BR" sz="3600" i="1" dirty="0" err="1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tipo_de</a:t>
            </a:r>
            <a:r>
              <a:rPr lang="pt-BR" sz="3600" i="1" dirty="0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 _dados&gt; </a:t>
            </a:r>
            <a:r>
              <a:rPr lang="pt-BR" sz="3600" i="1" dirty="0">
                <a:solidFill>
                  <a:srgbClr val="00B050"/>
                </a:solidFill>
                <a:latin typeface="Montserrat Light"/>
                <a:sym typeface="Montserrat Light"/>
              </a:rPr>
              <a:t>&lt;</a:t>
            </a:r>
            <a:r>
              <a:rPr lang="pt-BR" sz="3600" i="1" dirty="0" err="1">
                <a:solidFill>
                  <a:srgbClr val="00B050"/>
                </a:solidFill>
                <a:latin typeface="Montserrat Light"/>
                <a:sym typeface="Montserrat Light"/>
              </a:rPr>
              <a:t>atributos_do_campo</a:t>
            </a:r>
            <a:r>
              <a:rPr lang="pt-BR" sz="3600" i="1" dirty="0">
                <a:solidFill>
                  <a:srgbClr val="00B050"/>
                </a:solidFill>
                <a:latin typeface="Montserrat Light"/>
                <a:sym typeface="Montserrat Light"/>
              </a:rPr>
              <a:t>&gt;,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  &lt;</a:t>
            </a:r>
            <a:r>
              <a:rPr lang="pt-BR" sz="36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nome_do_campo</a:t>
            </a: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&gt; </a:t>
            </a:r>
            <a:r>
              <a:rPr lang="pt-BR" sz="3600" i="1" dirty="0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&lt;</a:t>
            </a:r>
            <a:r>
              <a:rPr lang="pt-BR" sz="3600" i="1" dirty="0" err="1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tipo_de</a:t>
            </a:r>
            <a:r>
              <a:rPr lang="pt-BR" sz="3600" i="1" dirty="0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 _dados&gt; </a:t>
            </a:r>
            <a:r>
              <a:rPr lang="pt-BR" sz="3600" i="1" dirty="0">
                <a:solidFill>
                  <a:srgbClr val="00B050"/>
                </a:solidFill>
                <a:latin typeface="Montserrat Light"/>
                <a:sym typeface="Montserrat Light"/>
              </a:rPr>
              <a:t>&lt;</a:t>
            </a:r>
            <a:r>
              <a:rPr lang="pt-BR" sz="3600" i="1" dirty="0" err="1">
                <a:solidFill>
                  <a:srgbClr val="00B050"/>
                </a:solidFill>
                <a:latin typeface="Montserrat Light"/>
                <a:sym typeface="Montserrat Light"/>
              </a:rPr>
              <a:t>atributos_do_campo</a:t>
            </a:r>
            <a:r>
              <a:rPr lang="pt-BR" sz="3600" i="1" dirty="0">
                <a:solidFill>
                  <a:srgbClr val="00B050"/>
                </a:solidFill>
                <a:latin typeface="Montserrat Light"/>
                <a:sym typeface="Montserrat Light"/>
              </a:rPr>
              <a:t>&gt;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Primary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 </a:t>
            </a:r>
            <a:r>
              <a:rPr lang="pt-BR" sz="36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key</a:t>
            </a: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(&lt;</a:t>
            </a:r>
            <a:r>
              <a:rPr lang="pt-BR" sz="36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nome_do_campo</a:t>
            </a: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&gt;)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);</a:t>
            </a:r>
            <a:endParaRPr sz="3600" i="1" dirty="0">
              <a:solidFill>
                <a:schemeClr val="bg1"/>
              </a:solidFill>
              <a:latin typeface="Montserrat Light"/>
              <a:sym typeface="Montserrat Light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6" y="2357316"/>
            <a:ext cx="13854900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Criando uma Tabela​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4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pt-BR"/>
              <a:t> 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387239" y="0"/>
            <a:ext cx="13455088" cy="575898"/>
            <a:chOff x="6387239" y="0"/>
            <a:chExt cx="13455088" cy="575898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2707" y="0"/>
              <a:ext cx="7329620" cy="575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87239" y="0"/>
              <a:ext cx="7329619" cy="575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047076" y="9319088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2779915" y="545020"/>
                </a:moveTo>
                <a:lnTo>
                  <a:pt x="2753652" y="265760"/>
                </a:lnTo>
                <a:lnTo>
                  <a:pt x="2750807" y="265760"/>
                </a:lnTo>
                <a:lnTo>
                  <a:pt x="2600236" y="545020"/>
                </a:lnTo>
                <a:lnTo>
                  <a:pt x="2779915" y="545020"/>
                </a:lnTo>
                <a:close/>
              </a:path>
              <a:path w="3693160" h="942975" extrusionOk="0">
                <a:moveTo>
                  <a:pt x="3692995" y="0"/>
                </a:moveTo>
                <a:lnTo>
                  <a:pt x="3424605" y="0"/>
                </a:lnTo>
                <a:lnTo>
                  <a:pt x="3424605" y="134556"/>
                </a:lnTo>
                <a:lnTo>
                  <a:pt x="3281794" y="806462"/>
                </a:lnTo>
                <a:lnTo>
                  <a:pt x="3095612" y="806462"/>
                </a:lnTo>
                <a:lnTo>
                  <a:pt x="3238538" y="134556"/>
                </a:lnTo>
                <a:lnTo>
                  <a:pt x="3424605" y="134556"/>
                </a:lnTo>
                <a:lnTo>
                  <a:pt x="3424605" y="0"/>
                </a:lnTo>
                <a:lnTo>
                  <a:pt x="3024936" y="0"/>
                </a:lnTo>
                <a:lnTo>
                  <a:pt x="3024936" y="806462"/>
                </a:lnTo>
                <a:lnTo>
                  <a:pt x="2814574" y="806462"/>
                </a:lnTo>
                <a:lnTo>
                  <a:pt x="2797822" y="675284"/>
                </a:lnTo>
                <a:lnTo>
                  <a:pt x="2525166" y="675284"/>
                </a:lnTo>
                <a:lnTo>
                  <a:pt x="2453538" y="806462"/>
                </a:lnTo>
                <a:lnTo>
                  <a:pt x="2267369" y="806462"/>
                </a:lnTo>
                <a:lnTo>
                  <a:pt x="2675420" y="134556"/>
                </a:lnTo>
                <a:lnTo>
                  <a:pt x="2902534" y="134556"/>
                </a:lnTo>
                <a:lnTo>
                  <a:pt x="3024936" y="806462"/>
                </a:lnTo>
                <a:lnTo>
                  <a:pt x="3024936" y="0"/>
                </a:lnTo>
                <a:lnTo>
                  <a:pt x="2341295" y="0"/>
                </a:lnTo>
                <a:lnTo>
                  <a:pt x="2341295" y="134556"/>
                </a:lnTo>
                <a:lnTo>
                  <a:pt x="2198471" y="806462"/>
                </a:lnTo>
                <a:lnTo>
                  <a:pt x="1940674" y="806462"/>
                </a:lnTo>
                <a:lnTo>
                  <a:pt x="1822043" y="291833"/>
                </a:lnTo>
                <a:lnTo>
                  <a:pt x="1820164" y="291833"/>
                </a:lnTo>
                <a:lnTo>
                  <a:pt x="1710842" y="806462"/>
                </a:lnTo>
                <a:lnTo>
                  <a:pt x="1543304" y="806462"/>
                </a:lnTo>
                <a:lnTo>
                  <a:pt x="1686128" y="134556"/>
                </a:lnTo>
                <a:lnTo>
                  <a:pt x="1946744" y="134556"/>
                </a:lnTo>
                <a:lnTo>
                  <a:pt x="2065489" y="635266"/>
                </a:lnTo>
                <a:lnTo>
                  <a:pt x="2067687" y="633399"/>
                </a:lnTo>
                <a:lnTo>
                  <a:pt x="2173757" y="134556"/>
                </a:lnTo>
                <a:lnTo>
                  <a:pt x="2341295" y="134556"/>
                </a:lnTo>
                <a:lnTo>
                  <a:pt x="2341295" y="0"/>
                </a:lnTo>
                <a:lnTo>
                  <a:pt x="1580997" y="0"/>
                </a:lnTo>
                <a:lnTo>
                  <a:pt x="1580997" y="134556"/>
                </a:lnTo>
                <a:lnTo>
                  <a:pt x="1553146" y="264820"/>
                </a:lnTo>
                <a:lnTo>
                  <a:pt x="1227404" y="264820"/>
                </a:lnTo>
                <a:lnTo>
                  <a:pt x="1197978" y="403555"/>
                </a:lnTo>
                <a:lnTo>
                  <a:pt x="1497660" y="403555"/>
                </a:lnTo>
                <a:lnTo>
                  <a:pt x="1470012" y="533819"/>
                </a:lnTo>
                <a:lnTo>
                  <a:pt x="1170330" y="533819"/>
                </a:lnTo>
                <a:lnTo>
                  <a:pt x="1140079" y="676224"/>
                </a:lnTo>
                <a:lnTo>
                  <a:pt x="1465922" y="676224"/>
                </a:lnTo>
                <a:lnTo>
                  <a:pt x="1438071" y="806462"/>
                </a:lnTo>
                <a:lnTo>
                  <a:pt x="926261" y="806462"/>
                </a:lnTo>
                <a:lnTo>
                  <a:pt x="1027150" y="331825"/>
                </a:lnTo>
                <a:lnTo>
                  <a:pt x="1069086" y="134556"/>
                </a:lnTo>
                <a:lnTo>
                  <a:pt x="1580997" y="134556"/>
                </a:lnTo>
                <a:lnTo>
                  <a:pt x="1580997" y="0"/>
                </a:lnTo>
                <a:lnTo>
                  <a:pt x="908481" y="0"/>
                </a:lnTo>
                <a:lnTo>
                  <a:pt x="908481" y="281914"/>
                </a:lnTo>
                <a:lnTo>
                  <a:pt x="899668" y="331825"/>
                </a:lnTo>
                <a:lnTo>
                  <a:pt x="713600" y="331825"/>
                </a:lnTo>
                <a:lnTo>
                  <a:pt x="716407" y="313486"/>
                </a:lnTo>
                <a:lnTo>
                  <a:pt x="715314" y="297522"/>
                </a:lnTo>
                <a:lnTo>
                  <a:pt x="690435" y="263029"/>
                </a:lnTo>
                <a:lnTo>
                  <a:pt x="634746" y="250888"/>
                </a:lnTo>
                <a:lnTo>
                  <a:pt x="603135" y="255765"/>
                </a:lnTo>
                <a:lnTo>
                  <a:pt x="574814" y="268998"/>
                </a:lnTo>
                <a:lnTo>
                  <a:pt x="553186" y="288531"/>
                </a:lnTo>
                <a:lnTo>
                  <a:pt x="541667" y="312254"/>
                </a:lnTo>
                <a:lnTo>
                  <a:pt x="545172" y="343458"/>
                </a:lnTo>
                <a:lnTo>
                  <a:pt x="566483" y="364985"/>
                </a:lnTo>
                <a:lnTo>
                  <a:pt x="598474" y="379704"/>
                </a:lnTo>
                <a:lnTo>
                  <a:pt x="634022" y="390474"/>
                </a:lnTo>
                <a:lnTo>
                  <a:pt x="710349" y="409155"/>
                </a:lnTo>
                <a:lnTo>
                  <a:pt x="749363" y="420395"/>
                </a:lnTo>
                <a:lnTo>
                  <a:pt x="786155" y="434962"/>
                </a:lnTo>
                <a:lnTo>
                  <a:pt x="844702" y="480275"/>
                </a:lnTo>
                <a:lnTo>
                  <a:pt x="862253" y="514121"/>
                </a:lnTo>
                <a:lnTo>
                  <a:pt x="869188" y="557479"/>
                </a:lnTo>
                <a:lnTo>
                  <a:pt x="863434" y="611924"/>
                </a:lnTo>
                <a:lnTo>
                  <a:pt x="848969" y="656336"/>
                </a:lnTo>
                <a:lnTo>
                  <a:pt x="826350" y="695312"/>
                </a:lnTo>
                <a:lnTo>
                  <a:pt x="796582" y="728903"/>
                </a:lnTo>
                <a:lnTo>
                  <a:pt x="760666" y="757161"/>
                </a:lnTo>
                <a:lnTo>
                  <a:pt x="719607" y="780161"/>
                </a:lnTo>
                <a:lnTo>
                  <a:pt x="674420" y="797941"/>
                </a:lnTo>
                <a:lnTo>
                  <a:pt x="626097" y="810577"/>
                </a:lnTo>
                <a:lnTo>
                  <a:pt x="575640" y="818121"/>
                </a:lnTo>
                <a:lnTo>
                  <a:pt x="524078" y="820610"/>
                </a:lnTo>
                <a:lnTo>
                  <a:pt x="473163" y="818794"/>
                </a:lnTo>
                <a:lnTo>
                  <a:pt x="425475" y="812838"/>
                </a:lnTo>
                <a:lnTo>
                  <a:pt x="382117" y="801992"/>
                </a:lnTo>
                <a:lnTo>
                  <a:pt x="344208" y="785520"/>
                </a:lnTo>
                <a:lnTo>
                  <a:pt x="312877" y="762660"/>
                </a:lnTo>
                <a:lnTo>
                  <a:pt x="289217" y="732675"/>
                </a:lnTo>
                <a:lnTo>
                  <a:pt x="274358" y="694804"/>
                </a:lnTo>
                <a:lnTo>
                  <a:pt x="269405" y="648309"/>
                </a:lnTo>
                <a:lnTo>
                  <a:pt x="275488" y="592455"/>
                </a:lnTo>
                <a:lnTo>
                  <a:pt x="461670" y="592455"/>
                </a:lnTo>
                <a:lnTo>
                  <a:pt x="460578" y="634403"/>
                </a:lnTo>
                <a:lnTo>
                  <a:pt x="477113" y="665022"/>
                </a:lnTo>
                <a:lnTo>
                  <a:pt x="508876" y="683780"/>
                </a:lnTo>
                <a:lnTo>
                  <a:pt x="553491" y="690143"/>
                </a:lnTo>
                <a:lnTo>
                  <a:pt x="587768" y="685965"/>
                </a:lnTo>
                <a:lnTo>
                  <a:pt x="622033" y="673404"/>
                </a:lnTo>
                <a:lnTo>
                  <a:pt x="649998" y="652462"/>
                </a:lnTo>
                <a:lnTo>
                  <a:pt x="665429" y="623125"/>
                </a:lnTo>
                <a:lnTo>
                  <a:pt x="665492" y="593737"/>
                </a:lnTo>
                <a:lnTo>
                  <a:pt x="664705" y="592455"/>
                </a:lnTo>
                <a:lnTo>
                  <a:pt x="652437" y="572452"/>
                </a:lnTo>
                <a:lnTo>
                  <a:pt x="628243" y="556996"/>
                </a:lnTo>
                <a:lnTo>
                  <a:pt x="594918" y="545071"/>
                </a:lnTo>
                <a:lnTo>
                  <a:pt x="508914" y="522744"/>
                </a:lnTo>
                <a:lnTo>
                  <a:pt x="460248" y="507771"/>
                </a:lnTo>
                <a:lnTo>
                  <a:pt x="410464" y="487222"/>
                </a:lnTo>
                <a:lnTo>
                  <a:pt x="371932" y="459282"/>
                </a:lnTo>
                <a:lnTo>
                  <a:pt x="348348" y="421398"/>
                </a:lnTo>
                <a:lnTo>
                  <a:pt x="339166" y="375475"/>
                </a:lnTo>
                <a:lnTo>
                  <a:pt x="343865" y="323443"/>
                </a:lnTo>
                <a:lnTo>
                  <a:pt x="361454" y="274574"/>
                </a:lnTo>
                <a:lnTo>
                  <a:pt x="386054" y="233654"/>
                </a:lnTo>
                <a:lnTo>
                  <a:pt x="416737" y="200101"/>
                </a:lnTo>
                <a:lnTo>
                  <a:pt x="452526" y="173329"/>
                </a:lnTo>
                <a:lnTo>
                  <a:pt x="492467" y="152742"/>
                </a:lnTo>
                <a:lnTo>
                  <a:pt x="535597" y="137756"/>
                </a:lnTo>
                <a:lnTo>
                  <a:pt x="580986" y="127787"/>
                </a:lnTo>
                <a:lnTo>
                  <a:pt x="627646" y="122237"/>
                </a:lnTo>
                <a:lnTo>
                  <a:pt x="674649" y="120523"/>
                </a:lnTo>
                <a:lnTo>
                  <a:pt x="720369" y="122428"/>
                </a:lnTo>
                <a:lnTo>
                  <a:pt x="764184" y="128524"/>
                </a:lnTo>
                <a:lnTo>
                  <a:pt x="804697" y="139306"/>
                </a:lnTo>
                <a:lnTo>
                  <a:pt x="840486" y="155308"/>
                </a:lnTo>
                <a:lnTo>
                  <a:pt x="892327" y="205041"/>
                </a:lnTo>
                <a:lnTo>
                  <a:pt x="908481" y="281914"/>
                </a:lnTo>
                <a:lnTo>
                  <a:pt x="908481" y="0"/>
                </a:lnTo>
                <a:lnTo>
                  <a:pt x="0" y="0"/>
                </a:lnTo>
                <a:lnTo>
                  <a:pt x="0" y="137388"/>
                </a:lnTo>
                <a:lnTo>
                  <a:pt x="198323" y="137388"/>
                </a:lnTo>
                <a:lnTo>
                  <a:pt x="198323" y="162204"/>
                </a:lnTo>
                <a:lnTo>
                  <a:pt x="0" y="162204"/>
                </a:lnTo>
                <a:lnTo>
                  <a:pt x="0" y="295605"/>
                </a:lnTo>
                <a:lnTo>
                  <a:pt x="198323" y="295605"/>
                </a:lnTo>
                <a:lnTo>
                  <a:pt x="198323" y="320408"/>
                </a:lnTo>
                <a:lnTo>
                  <a:pt x="0" y="320408"/>
                </a:lnTo>
                <a:lnTo>
                  <a:pt x="0" y="458101"/>
                </a:lnTo>
                <a:lnTo>
                  <a:pt x="198323" y="458101"/>
                </a:lnTo>
                <a:lnTo>
                  <a:pt x="198323" y="482930"/>
                </a:lnTo>
                <a:lnTo>
                  <a:pt x="0" y="482930"/>
                </a:lnTo>
                <a:lnTo>
                  <a:pt x="0" y="622820"/>
                </a:lnTo>
                <a:lnTo>
                  <a:pt x="198323" y="622820"/>
                </a:lnTo>
                <a:lnTo>
                  <a:pt x="198323" y="647623"/>
                </a:lnTo>
                <a:lnTo>
                  <a:pt x="0" y="647623"/>
                </a:lnTo>
                <a:lnTo>
                  <a:pt x="0" y="781545"/>
                </a:lnTo>
                <a:lnTo>
                  <a:pt x="198323" y="781545"/>
                </a:lnTo>
                <a:lnTo>
                  <a:pt x="198323" y="806361"/>
                </a:lnTo>
                <a:lnTo>
                  <a:pt x="0" y="806361"/>
                </a:lnTo>
                <a:lnTo>
                  <a:pt x="0" y="942378"/>
                </a:lnTo>
                <a:lnTo>
                  <a:pt x="3692995" y="942378"/>
                </a:lnTo>
                <a:lnTo>
                  <a:pt x="3692995" y="820610"/>
                </a:lnTo>
                <a:lnTo>
                  <a:pt x="3692995" y="806462"/>
                </a:lnTo>
                <a:lnTo>
                  <a:pt x="3494557" y="806361"/>
                </a:lnTo>
                <a:lnTo>
                  <a:pt x="3494557" y="781545"/>
                </a:lnTo>
                <a:lnTo>
                  <a:pt x="3692995" y="781545"/>
                </a:lnTo>
                <a:lnTo>
                  <a:pt x="3692995" y="647623"/>
                </a:lnTo>
                <a:lnTo>
                  <a:pt x="3494557" y="647623"/>
                </a:lnTo>
                <a:lnTo>
                  <a:pt x="3494557" y="622820"/>
                </a:lnTo>
                <a:lnTo>
                  <a:pt x="3692995" y="622820"/>
                </a:lnTo>
                <a:lnTo>
                  <a:pt x="3692995" y="482930"/>
                </a:lnTo>
                <a:lnTo>
                  <a:pt x="3494557" y="482930"/>
                </a:lnTo>
                <a:lnTo>
                  <a:pt x="3494557" y="458101"/>
                </a:lnTo>
                <a:lnTo>
                  <a:pt x="3692995" y="458101"/>
                </a:lnTo>
                <a:lnTo>
                  <a:pt x="3692995" y="320408"/>
                </a:lnTo>
                <a:lnTo>
                  <a:pt x="3494557" y="320408"/>
                </a:lnTo>
                <a:lnTo>
                  <a:pt x="3494557" y="295605"/>
                </a:lnTo>
                <a:lnTo>
                  <a:pt x="3692995" y="295605"/>
                </a:lnTo>
                <a:lnTo>
                  <a:pt x="3692995" y="162204"/>
                </a:lnTo>
                <a:lnTo>
                  <a:pt x="3494557" y="162204"/>
                </a:lnTo>
                <a:lnTo>
                  <a:pt x="3494557" y="137388"/>
                </a:lnTo>
                <a:lnTo>
                  <a:pt x="3692995" y="137388"/>
                </a:lnTo>
                <a:lnTo>
                  <a:pt x="3692995" y="134556"/>
                </a:lnTo>
                <a:lnTo>
                  <a:pt x="3692995" y="120523"/>
                </a:lnTo>
                <a:lnTo>
                  <a:pt x="36929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548275" y="2805250"/>
            <a:ext cx="88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119500" y="1081031"/>
            <a:ext cx="18279354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it-IT" sz="7200" dirty="0">
                <a:solidFill>
                  <a:srgbClr val="B3B3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DDL (Data Definition Language)</a:t>
            </a:r>
            <a:endParaRPr sz="7200" dirty="0">
              <a:solidFill>
                <a:srgbClr val="B3B3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ExtraBol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5554145" y="3279008"/>
            <a:ext cx="13854900" cy="739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4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Sintaxe:​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pt-BR" sz="3600" i="1" dirty="0">
              <a:solidFill>
                <a:srgbClr val="00B0F0"/>
              </a:solidFill>
              <a:latin typeface="Montserrat Light"/>
              <a:sym typeface="Montserrat Light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create</a:t>
            </a:r>
            <a:r>
              <a:rPr lang="pt-BR" sz="36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3600" i="1" dirty="0" err="1">
                <a:solidFill>
                  <a:srgbClr val="00B0F0"/>
                </a:solidFill>
                <a:latin typeface="Montserrat Light"/>
                <a:sym typeface="Montserrat Light"/>
              </a:rPr>
              <a:t>table</a:t>
            </a:r>
            <a:r>
              <a:rPr lang="pt-BR" sz="3600" i="1" dirty="0">
                <a:solidFill>
                  <a:srgbClr val="00B0F0"/>
                </a:solidFill>
                <a:latin typeface="Montserrat Light"/>
                <a:sym typeface="Montserrat Light"/>
              </a:rPr>
              <a:t> 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alunos (​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  </a:t>
            </a:r>
            <a:r>
              <a:rPr lang="en-US" sz="36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codigo</a:t>
            </a:r>
            <a:r>
              <a:rPr lang="en-US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 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int</a:t>
            </a:r>
            <a:r>
              <a:rPr lang="en-US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 </a:t>
            </a:r>
            <a:r>
              <a:rPr lang="en-US" sz="3600" i="1" dirty="0">
                <a:solidFill>
                  <a:srgbClr val="00B050"/>
                </a:solidFill>
                <a:latin typeface="Montserrat Light"/>
                <a:sym typeface="Montserrat Light"/>
              </a:rPr>
              <a:t>not null </a:t>
            </a:r>
            <a:r>
              <a:rPr lang="en-US" sz="3600" i="1" dirty="0" err="1">
                <a:solidFill>
                  <a:srgbClr val="00B050"/>
                </a:solidFill>
                <a:latin typeface="Montserrat Light"/>
                <a:sym typeface="Montserrat Light"/>
              </a:rPr>
              <a:t>auto_increment</a:t>
            </a:r>
            <a:r>
              <a:rPr lang="en-US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,​</a:t>
            </a:r>
            <a:endParaRPr lang="pt-BR" sz="3600" i="1" dirty="0">
              <a:solidFill>
                <a:srgbClr val="00B050"/>
              </a:solidFill>
              <a:latin typeface="Montserrat Light"/>
              <a:sym typeface="Montserrat Light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  nome </a:t>
            </a:r>
            <a:r>
              <a:rPr lang="pt-BR" sz="3600" i="1" dirty="0" err="1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varchar</a:t>
            </a:r>
            <a:r>
              <a:rPr lang="pt-BR" sz="3600" i="1" dirty="0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(40) </a:t>
            </a:r>
            <a:r>
              <a:rPr lang="pt-BR" sz="3600" i="1" dirty="0" err="1">
                <a:solidFill>
                  <a:srgbClr val="00B050"/>
                </a:solidFill>
                <a:latin typeface="Montserrat Light"/>
                <a:sym typeface="Montserrat Light"/>
              </a:rPr>
              <a:t>not</a:t>
            </a:r>
            <a:r>
              <a:rPr lang="pt-BR" sz="3600" i="1" dirty="0">
                <a:solidFill>
                  <a:srgbClr val="00B050"/>
                </a:solidFill>
                <a:latin typeface="Montserrat Light"/>
                <a:sym typeface="Montserrat Light"/>
              </a:rPr>
              <a:t> </a:t>
            </a:r>
            <a:r>
              <a:rPr lang="pt-BR" sz="3600" i="1" dirty="0" err="1">
                <a:solidFill>
                  <a:srgbClr val="00B050"/>
                </a:solidFill>
                <a:latin typeface="Montserrat Light"/>
                <a:sym typeface="Montserrat Light"/>
              </a:rPr>
              <a:t>null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,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  </a:t>
            </a:r>
            <a:r>
              <a:rPr lang="pt-BR" sz="36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data_nascimento</a:t>
            </a: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 </a:t>
            </a:r>
            <a:r>
              <a:rPr lang="pt-BR" sz="3600" i="1" dirty="0">
                <a:solidFill>
                  <a:schemeClr val="accent6">
                    <a:lumMod val="75000"/>
                  </a:schemeClr>
                </a:solidFill>
                <a:latin typeface="Montserrat Light"/>
                <a:sym typeface="Montserrat Light"/>
              </a:rPr>
              <a:t>date </a:t>
            </a:r>
            <a:r>
              <a:rPr lang="pt-BR" sz="3600" i="1" dirty="0" err="1">
                <a:solidFill>
                  <a:srgbClr val="00B050"/>
                </a:solidFill>
                <a:latin typeface="Montserrat Light"/>
                <a:sym typeface="Montserrat Light"/>
              </a:rPr>
              <a:t>not</a:t>
            </a:r>
            <a:r>
              <a:rPr lang="pt-BR" sz="3600" i="1" dirty="0">
                <a:solidFill>
                  <a:srgbClr val="00B050"/>
                </a:solidFill>
                <a:latin typeface="Montserrat Light"/>
                <a:sym typeface="Montserrat Light"/>
              </a:rPr>
              <a:t> </a:t>
            </a:r>
            <a:r>
              <a:rPr lang="pt-BR" sz="3600" i="1" dirty="0" err="1">
                <a:solidFill>
                  <a:srgbClr val="00B050"/>
                </a:solidFill>
                <a:latin typeface="Montserrat Light"/>
                <a:sym typeface="Montserrat Light"/>
              </a:rPr>
              <a:t>null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,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Primary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 </a:t>
            </a:r>
            <a:r>
              <a:rPr lang="pt-BR" sz="3600" i="1" dirty="0" err="1">
                <a:solidFill>
                  <a:schemeClr val="bg1"/>
                </a:solidFill>
                <a:latin typeface="Montserrat Light"/>
                <a:sym typeface="Montserrat Light"/>
              </a:rPr>
              <a:t>key</a:t>
            </a: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(</a:t>
            </a:r>
            <a:r>
              <a:rPr lang="pt-BR" sz="36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codigo</a:t>
            </a:r>
            <a:r>
              <a:rPr lang="pt-BR" sz="3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Light"/>
                <a:sym typeface="Montserrat Light"/>
              </a:rPr>
              <a:t>)</a:t>
            </a: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​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3600" i="1" dirty="0">
                <a:solidFill>
                  <a:schemeClr val="bg1"/>
                </a:solidFill>
                <a:latin typeface="Montserrat Light"/>
                <a:sym typeface="Montserrat Light"/>
              </a:rPr>
              <a:t>);</a:t>
            </a:r>
            <a:endParaRPr sz="3600" i="1" dirty="0">
              <a:solidFill>
                <a:schemeClr val="bg1"/>
              </a:solidFill>
              <a:latin typeface="Montserrat Light"/>
              <a:sym typeface="Montserrat Light"/>
            </a:endParaRPr>
          </a:p>
        </p:txBody>
      </p:sp>
      <p:sp>
        <p:nvSpPr>
          <p:cNvPr id="38" name="Google Shape;352;p20">
            <a:extLst>
              <a:ext uri="{FF2B5EF4-FFF2-40B4-BE49-F238E27FC236}">
                <a16:creationId xmlns:a16="http://schemas.microsoft.com/office/drawing/2014/main" id="{BD1AEC50-D02F-43DF-9EA1-5D91D86562CB}"/>
              </a:ext>
            </a:extLst>
          </p:cNvPr>
          <p:cNvSpPr txBox="1">
            <a:spLocks/>
          </p:cNvSpPr>
          <p:nvPr/>
        </p:nvSpPr>
        <p:spPr>
          <a:xfrm>
            <a:off x="14233575" y="104534"/>
            <a:ext cx="6001412" cy="5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rgbClr val="00B0F0"/>
                </a:solidFill>
              </a:rPr>
              <a:t>1. </a:t>
            </a:r>
            <a:r>
              <a:rPr lang="pt-BR" sz="3600" b="1" dirty="0" err="1">
                <a:solidFill>
                  <a:srgbClr val="00B0F0"/>
                </a:solidFill>
              </a:rPr>
              <a:t>Create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r>
              <a:rPr lang="pt-BR" sz="3600" b="1" dirty="0" err="1">
                <a:solidFill>
                  <a:srgbClr val="00B0F0"/>
                </a:solidFill>
              </a:rPr>
              <a:t>Database</a:t>
            </a:r>
            <a:endParaRPr lang="pt-BR" sz="2800" b="1" dirty="0">
              <a:solidFill>
                <a:srgbClr val="00B0F0"/>
              </a:solidFill>
              <a:latin typeface="Montserrat ExtraBold"/>
              <a:ea typeface="Montserrat ExtraBold"/>
              <a:cs typeface="Calibri" panose="020F0502020204030204" pitchFamily="34" charset="0"/>
              <a:sym typeface="Montserrat ExtraBold"/>
            </a:endParaRPr>
          </a:p>
        </p:txBody>
      </p:sp>
      <p:sp>
        <p:nvSpPr>
          <p:cNvPr id="39" name="Google Shape;352;p20">
            <a:extLst>
              <a:ext uri="{FF2B5EF4-FFF2-40B4-BE49-F238E27FC236}">
                <a16:creationId xmlns:a16="http://schemas.microsoft.com/office/drawing/2014/main" id="{89E0BAB7-2D12-4268-A85A-12C8391BCB44}"/>
              </a:ext>
            </a:extLst>
          </p:cNvPr>
          <p:cNvSpPr txBox="1">
            <a:spLocks/>
          </p:cNvSpPr>
          <p:nvPr/>
        </p:nvSpPr>
        <p:spPr>
          <a:xfrm>
            <a:off x="2893656" y="2357316"/>
            <a:ext cx="13854900" cy="8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pt-BR" sz="5400" b="1" dirty="0">
                <a:solidFill>
                  <a:srgbClr val="FFFF00"/>
                </a:solidFill>
                <a:latin typeface="Monotype Corsiva" panose="03010101010201010101" pitchFamily="66" charset="0"/>
              </a:rPr>
              <a:t>Criando a Tabela de Alunos</a:t>
            </a:r>
            <a:endParaRPr lang="en-US" sz="5400" b="1" dirty="0">
              <a:solidFill>
                <a:srgbClr val="FFFF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062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724</Words>
  <Application>Microsoft Office PowerPoint</Application>
  <PresentationFormat>Personalizar</PresentationFormat>
  <Paragraphs>127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Tahoma</vt:lpstr>
      <vt:lpstr>Montserrat</vt:lpstr>
      <vt:lpstr>Montserrat ExtraBold</vt:lpstr>
      <vt:lpstr>Monotype Corsiva</vt:lpstr>
      <vt:lpstr>Calibri</vt:lpstr>
      <vt:lpstr>Montserrat Light</vt:lpstr>
      <vt:lpstr>Arial</vt:lpstr>
      <vt:lpstr>Arial Narrow</vt:lpstr>
      <vt:lpstr>Simple Light</vt:lpstr>
      <vt:lpstr>Apresentação do PowerPoint</vt:lpstr>
      <vt:lpstr>BANCO DE DADOS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2.4. DDL (Data Definition Language)</vt:lpstr>
      <vt:lpstr>Exercícios práticos com DDL</vt:lpstr>
      <vt:lpstr>Exercícios de DDL: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Instrutores</dc:creator>
  <cp:lastModifiedBy>Instrutores</cp:lastModifiedBy>
  <cp:revision>324</cp:revision>
  <dcterms:modified xsi:type="dcterms:W3CDTF">2024-07-17T10:59:35Z</dcterms:modified>
</cp:coreProperties>
</file>