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0" y="720"/>
            <a:ext cx="9143280" cy="4695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 rot="10800000">
            <a:off x="0" y="4623480"/>
            <a:ext cx="9143280" cy="7344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540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 rot="10800000">
            <a:off x="3276000" y="720"/>
            <a:ext cx="5866560" cy="514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 rot="16200000">
            <a:off x="759240" y="2518200"/>
            <a:ext cx="514296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>
            <a:off x="-720" y="0"/>
            <a:ext cx="4571280" cy="5142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 rot="5400000">
            <a:off x="1946160" y="2517840"/>
            <a:ext cx="514224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600" cy="148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2"/>
          <p:cNvSpPr/>
          <p:nvPr/>
        </p:nvSpPr>
        <p:spPr>
          <a:xfrm>
            <a:off x="4574520" y="0"/>
            <a:ext cx="4568760" cy="5142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5322960" y="555840"/>
            <a:ext cx="3074400" cy="4030920"/>
          </a:xfrm>
          <a:prstGeom prst="rect">
            <a:avLst/>
          </a:prstGeom>
          <a:solidFill>
            <a:schemeClr val="dk1"/>
          </a:solidFill>
          <a:ln w="9360">
            <a:solidFill>
              <a:srgbClr val="bdbdbd"/>
            </a:solidFill>
            <a:miter/>
          </a:ln>
          <a:effectLst>
            <a:outerShdw algn="t" blurRad="50799" dir="5400000" dist="3816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0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4574520" y="0"/>
            <a:ext cx="4568760" cy="514296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5322960" y="555840"/>
            <a:ext cx="3074400" cy="4030920"/>
          </a:xfrm>
          <a:prstGeom prst="rect">
            <a:avLst/>
          </a:prstGeom>
          <a:solidFill>
            <a:schemeClr val="dk1"/>
          </a:solidFill>
          <a:ln w="9360">
            <a:solidFill>
              <a:srgbClr val="bdbdbd"/>
            </a:solidFill>
            <a:miter/>
          </a:ln>
          <a:effectLst>
            <a:outerShdw algn="t" blurRad="50799" dir="5400000" dist="38160" rotWithShape="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4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475560" y="1258560"/>
            <a:ext cx="8221320" cy="19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000000"/>
                </a:solidFill>
                <a:latin typeface="Roboto"/>
                <a:ea typeface="Roboto"/>
              </a:rPr>
              <a:t>COVID Update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75560" y="3304800"/>
            <a:ext cx="8221320" cy="129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737373"/>
                </a:solidFill>
                <a:latin typeface="Roboto"/>
                <a:ea typeface="Roboto"/>
              </a:rPr>
              <a:t>Rikesh Karmacharya, Hrishav Raghu Shrestha, Shubh Raj Dhital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4742280" y="4696920"/>
            <a:ext cx="4401360" cy="44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r"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4 October 2020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4" name="" descr=""/>
          <p:cNvPicPr/>
          <p:nvPr/>
        </p:nvPicPr>
        <p:blipFill>
          <a:blip r:embed="rId1"/>
          <a:stretch/>
        </p:blipFill>
        <p:spPr>
          <a:xfrm>
            <a:off x="6949800" y="366120"/>
            <a:ext cx="1828080" cy="182808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2"/>
          <a:stretch/>
        </p:blipFill>
        <p:spPr>
          <a:xfrm>
            <a:off x="280080" y="371520"/>
            <a:ext cx="1731240" cy="173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200" spc="-1" strike="noStrike">
                <a:solidFill>
                  <a:srgbClr val="424242"/>
                </a:solidFill>
                <a:latin typeface="Roboto"/>
                <a:ea typeface="Roboto"/>
              </a:rPr>
              <a:t>Application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65680" y="277956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737373"/>
                </a:solidFill>
                <a:latin typeface="Roboto"/>
                <a:ea typeface="Roboto"/>
              </a:rPr>
              <a:t>Other Features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939560" y="80028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Works Offline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Memory Efficient</a:t>
            </a: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 - Only Required Data Is Loaded.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Dynamic Listing</a:t>
            </a: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 – All Countries &amp; Stats.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ffffff"/>
                </a:solidFill>
                <a:latin typeface="Roboto"/>
                <a:ea typeface="Roboto"/>
              </a:rPr>
              <a:t>Server and API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90600" y="2789280"/>
            <a:ext cx="8221320" cy="56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Backend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200" spc="-1" strike="noStrike">
                <a:solidFill>
                  <a:srgbClr val="424242"/>
                </a:solidFill>
                <a:latin typeface="Roboto"/>
                <a:ea typeface="Roboto"/>
              </a:rPr>
              <a:t>Server and API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265680" y="2779560"/>
            <a:ext cx="4044600" cy="12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737373"/>
                </a:solidFill>
                <a:latin typeface="Roboto"/>
                <a:ea typeface="Roboto"/>
              </a:rPr>
              <a:t>Features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4939560" y="800280"/>
            <a:ext cx="3836160" cy="36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API Access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Firebase Integration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2468880" y="2103120"/>
            <a:ext cx="180360" cy="4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1920240" y="2103120"/>
            <a:ext cx="53946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5400" spc="-1" strike="noStrike">
                <a:latin typeface="Arial"/>
              </a:rPr>
              <a:t>THANK YOU!</a:t>
            </a:r>
            <a:endParaRPr b="0" lang="en-US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226080" y="357840"/>
            <a:ext cx="310212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AIM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26080" y="1465920"/>
            <a:ext cx="2807280" cy="31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This app is to ease everyone to get the latest statistics and news about COVID-19 along with the bots which helps to find the posibility of ones being affected.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4572000" y="457200"/>
            <a:ext cx="3565800" cy="356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89360" y="213480"/>
            <a:ext cx="4044600" cy="148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200" spc="-1" strike="noStrike">
                <a:solidFill>
                  <a:srgbClr val="424242"/>
                </a:solidFill>
                <a:latin typeface="Roboto"/>
                <a:ea typeface="Roboto"/>
              </a:rPr>
              <a:t>Idea Behind The App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647600" y="724320"/>
            <a:ext cx="4496040" cy="369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Hamro Swasthya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OpenWHO: Knowledge For Health Emergencies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My Earthquake Alerts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Citizens</a:t>
            </a:r>
            <a:endParaRPr b="0" lang="en-US" sz="2400" spc="-1" strike="noStrike">
              <a:latin typeface="Arial"/>
            </a:endParaRPr>
          </a:p>
          <a:p>
            <a:pPr marL="457200" indent="-3801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291" name="Shape 105" descr="idea-f.PNG"/>
          <p:cNvPicPr/>
          <p:nvPr/>
        </p:nvPicPr>
        <p:blipFill>
          <a:blip r:embed="rId1"/>
          <a:stretch/>
        </p:blipFill>
        <p:spPr>
          <a:xfrm>
            <a:off x="351000" y="1958760"/>
            <a:ext cx="4044600" cy="287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ffffff"/>
                </a:solidFill>
                <a:latin typeface="Roboto"/>
                <a:ea typeface="Roboto"/>
              </a:rPr>
              <a:t>Application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90600" y="2789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Roboto"/>
                <a:ea typeface="Roboto"/>
              </a:rPr>
              <a:t>Frontend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4041360" y="6120"/>
            <a:ext cx="2435760" cy="5142960"/>
          </a:xfrm>
          <a:prstGeom prst="rect">
            <a:avLst/>
          </a:prstGeom>
          <a:ln>
            <a:noFill/>
          </a:ln>
        </p:spPr>
      </p:pic>
      <p:sp>
        <p:nvSpPr>
          <p:cNvPr id="295" name="CustomShape 1"/>
          <p:cNvSpPr/>
          <p:nvPr/>
        </p:nvSpPr>
        <p:spPr>
          <a:xfrm>
            <a:off x="140760" y="489240"/>
            <a:ext cx="3897360" cy="7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    </a:t>
            </a: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Login/ Registration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66400" y="1808280"/>
            <a:ext cx="3377520" cy="276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" sz="1800" spc="-1" strike="noStrike" u="sng">
                <a:solidFill>
                  <a:srgbClr val="424242"/>
                </a:solidFill>
                <a:uFillTx/>
                <a:latin typeface="Roboto"/>
                <a:ea typeface="Roboto"/>
              </a:rPr>
              <a:t>REGISTER SCREEN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424242"/>
                </a:solidFill>
                <a:latin typeface="Roboto"/>
                <a:ea typeface="Roboto"/>
              </a:rPr>
              <a:t>(REGISTER USING YOUR OWN EMAIL)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" sz="1800" spc="-1" strike="noStrike" u="sng">
                <a:solidFill>
                  <a:srgbClr val="424242"/>
                </a:solidFill>
                <a:uFillTx/>
                <a:latin typeface="Roboto"/>
                <a:ea typeface="Roboto"/>
              </a:rPr>
              <a:t>SIGNIN SCREEN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6525000" y="360"/>
            <a:ext cx="2435760" cy="5142960"/>
          </a:xfrm>
          <a:prstGeom prst="rect">
            <a:avLst/>
          </a:prstGeom>
          <a:ln>
            <a:noFill/>
          </a:ln>
        </p:spPr>
      </p:pic>
      <p:sp>
        <p:nvSpPr>
          <p:cNvPr id="298" name="CustomShape 3"/>
          <p:cNvSpPr/>
          <p:nvPr/>
        </p:nvSpPr>
        <p:spPr>
          <a:xfrm>
            <a:off x="2965680" y="1949760"/>
            <a:ext cx="2520360" cy="7502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4"/>
          <p:cNvSpPr/>
          <p:nvPr/>
        </p:nvSpPr>
        <p:spPr>
          <a:xfrm>
            <a:off x="2195280" y="3410280"/>
            <a:ext cx="5646960" cy="750240"/>
          </a:xfrm>
          <a:prstGeom prst="leftUpArrow">
            <a:avLst>
              <a:gd name="adj1" fmla="val 25000"/>
              <a:gd name="adj2" fmla="val 25000"/>
              <a:gd name="adj3" fmla="val 25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" descr=""/>
          <p:cNvPicPr/>
          <p:nvPr/>
        </p:nvPicPr>
        <p:blipFill>
          <a:blip r:embed="rId1"/>
          <a:srcRect l="0" t="34206" r="0" b="0"/>
          <a:stretch/>
        </p:blipFill>
        <p:spPr>
          <a:xfrm>
            <a:off x="5702040" y="822960"/>
            <a:ext cx="2435760" cy="3382920"/>
          </a:xfrm>
          <a:prstGeom prst="rect">
            <a:avLst/>
          </a:prstGeom>
          <a:ln>
            <a:noFill/>
          </a:ln>
        </p:spPr>
      </p:pic>
      <p:sp>
        <p:nvSpPr>
          <p:cNvPr id="301" name="CustomShape 1"/>
          <p:cNvSpPr/>
          <p:nvPr/>
        </p:nvSpPr>
        <p:spPr>
          <a:xfrm>
            <a:off x="291960" y="398160"/>
            <a:ext cx="3977280" cy="67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         </a:t>
            </a: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NAV-BAR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291960" y="1005840"/>
            <a:ext cx="3977280" cy="35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spcAft>
                <a:spcPts val="1599"/>
              </a:spcAft>
              <a:buClr>
                <a:srgbClr val="424242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Directs to the Stats Section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buClr>
                <a:srgbClr val="424242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Chatbot to check the infection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buClr>
                <a:srgbClr val="424242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Uptodate NEWS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buClr>
                <a:srgbClr val="424242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Basic knowledge and Emergency Contact Numbers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buClr>
                <a:srgbClr val="424242"/>
              </a:buClr>
              <a:buFont typeface="Roboto"/>
              <a:buAutoNum type="arabicPeriod"/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Take you back to the login screen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Line 3"/>
          <p:cNvSpPr/>
          <p:nvPr/>
        </p:nvSpPr>
        <p:spPr>
          <a:xfrm flipH="1" flipV="1">
            <a:off x="4023360" y="1371600"/>
            <a:ext cx="1828800" cy="2560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4"/>
          <p:cNvSpPr/>
          <p:nvPr/>
        </p:nvSpPr>
        <p:spPr>
          <a:xfrm flipH="1" flipV="1">
            <a:off x="3200400" y="1920240"/>
            <a:ext cx="3108960" cy="2011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5"/>
          <p:cNvSpPr/>
          <p:nvPr/>
        </p:nvSpPr>
        <p:spPr>
          <a:xfrm flipH="1" flipV="1">
            <a:off x="2743200" y="2651760"/>
            <a:ext cx="4023360" cy="1280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6"/>
          <p:cNvSpPr/>
          <p:nvPr/>
        </p:nvSpPr>
        <p:spPr>
          <a:xfrm flipH="1" flipV="1">
            <a:off x="3291840" y="3474720"/>
            <a:ext cx="39319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7"/>
          <p:cNvSpPr/>
          <p:nvPr/>
        </p:nvSpPr>
        <p:spPr>
          <a:xfrm flipH="1">
            <a:off x="3931920" y="4114800"/>
            <a:ext cx="38404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" descr=""/>
          <p:cNvPicPr/>
          <p:nvPr/>
        </p:nvPicPr>
        <p:blipFill>
          <a:blip r:embed="rId1"/>
          <a:srcRect l="0" t="3995" r="0" b="0"/>
          <a:stretch/>
        </p:blipFill>
        <p:spPr>
          <a:xfrm>
            <a:off x="6616440" y="91440"/>
            <a:ext cx="2435760" cy="493740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rcRect l="0" t="3995" r="0" b="0"/>
          <a:stretch/>
        </p:blipFill>
        <p:spPr>
          <a:xfrm>
            <a:off x="4023360" y="91440"/>
            <a:ext cx="2435760" cy="493740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226080" y="357840"/>
            <a:ext cx="2807280" cy="95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0" lang="en" sz="2400" spc="-1" strike="noStrike">
                <a:solidFill>
                  <a:srgbClr val="ffffff"/>
                </a:solidFill>
                <a:latin typeface="Roboto"/>
                <a:ea typeface="Roboto"/>
              </a:rPr>
              <a:t>COVID-19 Statistics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226080" y="1465920"/>
            <a:ext cx="2807280" cy="31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Global Stats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Country 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Paticular Country Stats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ffffff"/>
                </a:solidFill>
                <a:latin typeface="Roboto"/>
                <a:ea typeface="Roboto"/>
              </a:rPr>
              <a:t>Graph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Line 3"/>
          <p:cNvSpPr/>
          <p:nvPr/>
        </p:nvSpPr>
        <p:spPr>
          <a:xfrm flipV="1">
            <a:off x="2103120" y="1280160"/>
            <a:ext cx="20116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4"/>
          <p:cNvSpPr/>
          <p:nvPr/>
        </p:nvSpPr>
        <p:spPr>
          <a:xfrm flipV="1">
            <a:off x="1097280" y="3200400"/>
            <a:ext cx="34747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5"/>
          <p:cNvSpPr/>
          <p:nvPr/>
        </p:nvSpPr>
        <p:spPr>
          <a:xfrm flipV="1">
            <a:off x="2286000" y="2286000"/>
            <a:ext cx="18288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"/>
          <p:cNvSpPr/>
          <p:nvPr/>
        </p:nvSpPr>
        <p:spPr>
          <a:xfrm flipV="1">
            <a:off x="1737360" y="1645920"/>
            <a:ext cx="50292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91960" y="583920"/>
            <a:ext cx="3977280" cy="6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Chatbot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91960" y="1318680"/>
            <a:ext cx="3977280" cy="350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Lets to select if any symptoms are being experienced.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Lets select if suffering from any problems.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Lets to select the recent activities of the user.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Roboto"/>
                <a:ea typeface="Roboto"/>
              </a:rPr>
              <a:t>Based on the input data the bot gives the appropriate status of user.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8" name="" descr=""/>
          <p:cNvPicPr/>
          <p:nvPr/>
        </p:nvPicPr>
        <p:blipFill>
          <a:blip r:embed="rId1"/>
          <a:srcRect l="0" t="4287" r="0" b="29930"/>
          <a:stretch/>
        </p:blipFill>
        <p:spPr>
          <a:xfrm>
            <a:off x="5669280" y="822960"/>
            <a:ext cx="2435760" cy="3382560"/>
          </a:xfrm>
          <a:prstGeom prst="rect">
            <a:avLst/>
          </a:prstGeom>
          <a:ln>
            <a:noFill/>
          </a:ln>
        </p:spPr>
      </p:pic>
      <p:sp>
        <p:nvSpPr>
          <p:cNvPr id="319" name="Line 3"/>
          <p:cNvSpPr/>
          <p:nvPr/>
        </p:nvSpPr>
        <p:spPr>
          <a:xfrm flipV="1">
            <a:off x="3657600" y="1554480"/>
            <a:ext cx="21031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4"/>
          <p:cNvSpPr/>
          <p:nvPr/>
        </p:nvSpPr>
        <p:spPr>
          <a:xfrm flipV="1">
            <a:off x="4206240" y="2194560"/>
            <a:ext cx="15544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5"/>
          <p:cNvSpPr/>
          <p:nvPr/>
        </p:nvSpPr>
        <p:spPr>
          <a:xfrm flipV="1">
            <a:off x="3383280" y="2926080"/>
            <a:ext cx="2377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6"/>
          <p:cNvSpPr/>
          <p:nvPr/>
        </p:nvSpPr>
        <p:spPr>
          <a:xfrm flipV="1">
            <a:off x="3840480" y="3749040"/>
            <a:ext cx="192024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rcRect l="0" t="7110" r="0" b="8360"/>
          <a:stretch/>
        </p:blipFill>
        <p:spPr>
          <a:xfrm>
            <a:off x="5303520" y="0"/>
            <a:ext cx="3108600" cy="5091120"/>
          </a:xfrm>
          <a:prstGeom prst="rect">
            <a:avLst/>
          </a:prstGeom>
          <a:ln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291960" y="600480"/>
            <a:ext cx="3977280" cy="90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        </a:t>
            </a:r>
            <a:r>
              <a:rPr b="1" lang="en" sz="3000" spc="-1" strike="noStrike">
                <a:solidFill>
                  <a:srgbClr val="4285f4"/>
                </a:solidFill>
                <a:latin typeface="Roboto"/>
                <a:ea typeface="Roboto"/>
              </a:rPr>
              <a:t>HELP BAR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137160" y="1554480"/>
            <a:ext cx="3977280" cy="25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Arial"/>
                <a:ea typeface="Arial"/>
              </a:rPr>
              <a:t>Basic Symptoms and Preventive Measures.</a:t>
            </a:r>
            <a:endParaRPr b="0" lang="en-US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424242"/>
                </a:solidFill>
                <a:latin typeface="Arial"/>
                <a:ea typeface="Arial"/>
              </a:rPr>
              <a:t>Emergency Helpline Numbers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931920" y="2834640"/>
            <a:ext cx="1279800" cy="456840"/>
          </a:xfrm>
          <a:custGeom>
            <a:avLst/>
            <a:gdLst/>
            <a:ahLst/>
            <a:rect l="l" t="t" r="r" b="b"/>
            <a:pathLst>
              <a:path w="3558" h="1272">
                <a:moveTo>
                  <a:pt x="0" y="317"/>
                </a:moveTo>
                <a:lnTo>
                  <a:pt x="2667" y="317"/>
                </a:lnTo>
                <a:lnTo>
                  <a:pt x="2667" y="0"/>
                </a:lnTo>
                <a:lnTo>
                  <a:pt x="3557" y="635"/>
                </a:lnTo>
                <a:lnTo>
                  <a:pt x="2667" y="1271"/>
                </a:lnTo>
                <a:lnTo>
                  <a:pt x="2667" y="953"/>
                </a:lnTo>
                <a:lnTo>
                  <a:pt x="0" y="953"/>
                </a:lnTo>
                <a:lnTo>
                  <a:pt x="0" y="317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Application>LibreOffice/6.4.6.2$Linux_X86_64 LibreOffice_project/40$Build-2</Application>
  <Words>283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2020-10-04T15:47:58Z</dcterms:modified>
  <cp:revision>9</cp:revision>
  <dc:subject/>
  <dc:title>Events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