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0838" y="1278077"/>
            <a:ext cx="10450322" cy="284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486" y="2057222"/>
            <a:ext cx="8209026" cy="814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39" y="2067813"/>
            <a:ext cx="10145521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875404" marR="5080">
              <a:lnSpc>
                <a:spcPts val="7130"/>
              </a:lnSpc>
              <a:spcBef>
                <a:spcPts val="994"/>
              </a:spcBef>
            </a:pPr>
            <a:r>
              <a:rPr spc="-300" dirty="0"/>
              <a:t>Road</a:t>
            </a:r>
            <a:r>
              <a:rPr spc="-565" dirty="0"/>
              <a:t> </a:t>
            </a:r>
            <a:r>
              <a:rPr spc="-310" dirty="0"/>
              <a:t>Segmentation  </a:t>
            </a:r>
            <a:r>
              <a:rPr spc="-265" dirty="0"/>
              <a:t>and </a:t>
            </a:r>
            <a:r>
              <a:rPr spc="-350" dirty="0"/>
              <a:t>Elevation  </a:t>
            </a:r>
            <a:r>
              <a:rPr spc="-36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3671" y="4613529"/>
            <a:ext cx="92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Rik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04898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32452" y="4374797"/>
            <a:ext cx="4288155" cy="92710"/>
            <a:chOff x="4632452" y="4374797"/>
            <a:chExt cx="4288155" cy="92710"/>
          </a:xfrm>
        </p:grpSpPr>
        <p:sp>
          <p:nvSpPr>
            <p:cNvPr id="6" name="object 6"/>
            <p:cNvSpPr/>
            <p:nvPr/>
          </p:nvSpPr>
          <p:spPr>
            <a:xfrm>
              <a:off x="4654169" y="4398835"/>
              <a:ext cx="4244340" cy="47625"/>
            </a:xfrm>
            <a:custGeom>
              <a:avLst/>
              <a:gdLst/>
              <a:ahLst/>
              <a:cxnLst/>
              <a:rect l="l" t="t" r="r" b="b"/>
              <a:pathLst>
                <a:path w="4244340" h="47625">
                  <a:moveTo>
                    <a:pt x="297164" y="0"/>
                  </a:moveTo>
                  <a:lnTo>
                    <a:pt x="249148" y="507"/>
                  </a:lnTo>
                  <a:lnTo>
                    <a:pt x="196896" y="1865"/>
                  </a:lnTo>
                  <a:lnTo>
                    <a:pt x="139024" y="4055"/>
                  </a:lnTo>
                  <a:lnTo>
                    <a:pt x="74149" y="7059"/>
                  </a:lnTo>
                  <a:lnTo>
                    <a:pt x="888" y="10858"/>
                  </a:lnTo>
                  <a:lnTo>
                    <a:pt x="0" y="19367"/>
                  </a:lnTo>
                  <a:lnTo>
                    <a:pt x="126" y="24574"/>
                  </a:lnTo>
                  <a:lnTo>
                    <a:pt x="53378" y="33364"/>
                  </a:lnTo>
                  <a:lnTo>
                    <a:pt x="103418" y="36380"/>
                  </a:lnTo>
                  <a:lnTo>
                    <a:pt x="151560" y="38328"/>
                  </a:lnTo>
                  <a:lnTo>
                    <a:pt x="198353" y="39347"/>
                  </a:lnTo>
                  <a:lnTo>
                    <a:pt x="244346" y="39572"/>
                  </a:lnTo>
                  <a:lnTo>
                    <a:pt x="290089" y="39139"/>
                  </a:lnTo>
                  <a:lnTo>
                    <a:pt x="336132" y="38185"/>
                  </a:lnTo>
                  <a:lnTo>
                    <a:pt x="383025" y="36846"/>
                  </a:lnTo>
                  <a:lnTo>
                    <a:pt x="481560" y="33558"/>
                  </a:lnTo>
                  <a:lnTo>
                    <a:pt x="590090" y="30365"/>
                  </a:lnTo>
                  <a:lnTo>
                    <a:pt x="649477" y="29146"/>
                  </a:lnTo>
                  <a:lnTo>
                    <a:pt x="933140" y="24079"/>
                  </a:lnTo>
                  <a:lnTo>
                    <a:pt x="978278" y="23727"/>
                  </a:lnTo>
                  <a:lnTo>
                    <a:pt x="1022399" y="23760"/>
                  </a:lnTo>
                  <a:lnTo>
                    <a:pt x="1066722" y="24248"/>
                  </a:lnTo>
                  <a:lnTo>
                    <a:pt x="1112467" y="25261"/>
                  </a:lnTo>
                  <a:lnTo>
                    <a:pt x="1160854" y="26870"/>
                  </a:lnTo>
                  <a:lnTo>
                    <a:pt x="1213103" y="29146"/>
                  </a:lnTo>
                  <a:lnTo>
                    <a:pt x="1271414" y="31077"/>
                  </a:lnTo>
                  <a:lnTo>
                    <a:pt x="1326612" y="31377"/>
                  </a:lnTo>
                  <a:lnTo>
                    <a:pt x="1379351" y="30498"/>
                  </a:lnTo>
                  <a:lnTo>
                    <a:pt x="1430282" y="28890"/>
                  </a:lnTo>
                  <a:lnTo>
                    <a:pt x="1529330" y="25287"/>
                  </a:lnTo>
                  <a:lnTo>
                    <a:pt x="1578753" y="24193"/>
                  </a:lnTo>
                  <a:lnTo>
                    <a:pt x="1628977" y="24172"/>
                  </a:lnTo>
                  <a:lnTo>
                    <a:pt x="1680655" y="25672"/>
                  </a:lnTo>
                  <a:lnTo>
                    <a:pt x="1734439" y="29146"/>
                  </a:lnTo>
                  <a:lnTo>
                    <a:pt x="1782697" y="32764"/>
                  </a:lnTo>
                  <a:lnTo>
                    <a:pt x="1828191" y="35314"/>
                  </a:lnTo>
                  <a:lnTo>
                    <a:pt x="1872040" y="36909"/>
                  </a:lnTo>
                  <a:lnTo>
                    <a:pt x="1915364" y="37666"/>
                  </a:lnTo>
                  <a:lnTo>
                    <a:pt x="1959285" y="37699"/>
                  </a:lnTo>
                  <a:lnTo>
                    <a:pt x="2004922" y="37124"/>
                  </a:lnTo>
                  <a:lnTo>
                    <a:pt x="2053395" y="36055"/>
                  </a:lnTo>
                  <a:lnTo>
                    <a:pt x="2298064" y="29146"/>
                  </a:lnTo>
                  <a:lnTo>
                    <a:pt x="2367240" y="26950"/>
                  </a:lnTo>
                  <a:lnTo>
                    <a:pt x="2426139" y="24303"/>
                  </a:lnTo>
                  <a:lnTo>
                    <a:pt x="2563482" y="16617"/>
                  </a:lnTo>
                  <a:lnTo>
                    <a:pt x="2603580" y="15131"/>
                  </a:lnTo>
                  <a:lnTo>
                    <a:pt x="2644553" y="14679"/>
                  </a:lnTo>
                  <a:lnTo>
                    <a:pt x="2688634" y="15557"/>
                  </a:lnTo>
                  <a:lnTo>
                    <a:pt x="2738051" y="18063"/>
                  </a:lnTo>
                  <a:lnTo>
                    <a:pt x="2795035" y="22494"/>
                  </a:lnTo>
                  <a:lnTo>
                    <a:pt x="2918168" y="34758"/>
                  </a:lnTo>
                  <a:lnTo>
                    <a:pt x="2973460" y="39276"/>
                  </a:lnTo>
                  <a:lnTo>
                    <a:pt x="3027689" y="42759"/>
                  </a:lnTo>
                  <a:lnTo>
                    <a:pt x="3080850" y="45264"/>
                  </a:lnTo>
                  <a:lnTo>
                    <a:pt x="3132939" y="46847"/>
                  </a:lnTo>
                  <a:lnTo>
                    <a:pt x="3183950" y="47567"/>
                  </a:lnTo>
                  <a:lnTo>
                    <a:pt x="3233880" y="47482"/>
                  </a:lnTo>
                  <a:lnTo>
                    <a:pt x="3282723" y="46648"/>
                  </a:lnTo>
                  <a:lnTo>
                    <a:pt x="3330475" y="45123"/>
                  </a:lnTo>
                  <a:lnTo>
                    <a:pt x="3377130" y="42964"/>
                  </a:lnTo>
                  <a:lnTo>
                    <a:pt x="3422685" y="40230"/>
                  </a:lnTo>
                  <a:lnTo>
                    <a:pt x="3467134" y="36977"/>
                  </a:lnTo>
                  <a:lnTo>
                    <a:pt x="3510473" y="33263"/>
                  </a:lnTo>
                  <a:lnTo>
                    <a:pt x="3552698" y="29146"/>
                  </a:lnTo>
                  <a:lnTo>
                    <a:pt x="3594201" y="25410"/>
                  </a:lnTo>
                  <a:lnTo>
                    <a:pt x="3635555" y="22721"/>
                  </a:lnTo>
                  <a:lnTo>
                    <a:pt x="3677098" y="20963"/>
                  </a:lnTo>
                  <a:lnTo>
                    <a:pt x="3719170" y="20015"/>
                  </a:lnTo>
                  <a:lnTo>
                    <a:pt x="3762111" y="19761"/>
                  </a:lnTo>
                  <a:lnTo>
                    <a:pt x="3806260" y="20082"/>
                  </a:lnTo>
                  <a:lnTo>
                    <a:pt x="3851957" y="20859"/>
                  </a:lnTo>
                  <a:lnTo>
                    <a:pt x="4001731" y="24747"/>
                  </a:lnTo>
                  <a:lnTo>
                    <a:pt x="4115547" y="27453"/>
                  </a:lnTo>
                  <a:lnTo>
                    <a:pt x="4177663" y="28485"/>
                  </a:lnTo>
                  <a:lnTo>
                    <a:pt x="4243705" y="29146"/>
                  </a:lnTo>
                  <a:lnTo>
                    <a:pt x="4243197" y="20891"/>
                  </a:lnTo>
                  <a:lnTo>
                    <a:pt x="4244339" y="18478"/>
                  </a:lnTo>
                  <a:lnTo>
                    <a:pt x="4203804" y="6765"/>
                  </a:lnTo>
                  <a:lnTo>
                    <a:pt x="4160266" y="3880"/>
                  </a:lnTo>
                  <a:lnTo>
                    <a:pt x="4113547" y="2065"/>
                  </a:lnTo>
                  <a:lnTo>
                    <a:pt x="4064101" y="1185"/>
                  </a:lnTo>
                  <a:lnTo>
                    <a:pt x="4012385" y="1104"/>
                  </a:lnTo>
                  <a:lnTo>
                    <a:pt x="3958853" y="1686"/>
                  </a:lnTo>
                  <a:lnTo>
                    <a:pt x="3903961" y="2794"/>
                  </a:lnTo>
                  <a:lnTo>
                    <a:pt x="3848164" y="4294"/>
                  </a:lnTo>
                  <a:lnTo>
                    <a:pt x="3679898" y="9776"/>
                  </a:lnTo>
                  <a:lnTo>
                    <a:pt x="3571545" y="12892"/>
                  </a:lnTo>
                  <a:lnTo>
                    <a:pt x="3519882" y="13880"/>
                  </a:lnTo>
                  <a:lnTo>
                    <a:pt x="3470501" y="14306"/>
                  </a:lnTo>
                  <a:lnTo>
                    <a:pt x="3423858" y="14036"/>
                  </a:lnTo>
                  <a:lnTo>
                    <a:pt x="3380408" y="12931"/>
                  </a:lnTo>
                  <a:lnTo>
                    <a:pt x="3279519" y="7400"/>
                  </a:lnTo>
                  <a:lnTo>
                    <a:pt x="3220164" y="5381"/>
                  </a:lnTo>
                  <a:lnTo>
                    <a:pt x="3162622" y="4551"/>
                  </a:lnTo>
                  <a:lnTo>
                    <a:pt x="3106969" y="4662"/>
                  </a:lnTo>
                  <a:lnTo>
                    <a:pt x="3053284" y="5465"/>
                  </a:lnTo>
                  <a:lnTo>
                    <a:pt x="3001644" y="6710"/>
                  </a:lnTo>
                  <a:lnTo>
                    <a:pt x="2859777" y="10611"/>
                  </a:lnTo>
                  <a:lnTo>
                    <a:pt x="2817098" y="11136"/>
                  </a:lnTo>
                  <a:lnTo>
                    <a:pt x="2738433" y="10582"/>
                  </a:lnTo>
                  <a:lnTo>
                    <a:pt x="2695141" y="11017"/>
                  </a:lnTo>
                  <a:lnTo>
                    <a:pt x="2647781" y="11965"/>
                  </a:lnTo>
                  <a:lnTo>
                    <a:pt x="2489311" y="15906"/>
                  </a:lnTo>
                  <a:lnTo>
                    <a:pt x="2433698" y="16924"/>
                  </a:lnTo>
                  <a:lnTo>
                    <a:pt x="2378027" y="17462"/>
                  </a:lnTo>
                  <a:lnTo>
                    <a:pt x="2323101" y="17323"/>
                  </a:lnTo>
                  <a:lnTo>
                    <a:pt x="2269722" y="16308"/>
                  </a:lnTo>
                  <a:lnTo>
                    <a:pt x="2218691" y="14220"/>
                  </a:lnTo>
                  <a:lnTo>
                    <a:pt x="2170810" y="10858"/>
                  </a:lnTo>
                  <a:lnTo>
                    <a:pt x="2113534" y="6313"/>
                  </a:lnTo>
                  <a:lnTo>
                    <a:pt x="2062870" y="3380"/>
                  </a:lnTo>
                  <a:lnTo>
                    <a:pt x="2016421" y="1855"/>
                  </a:lnTo>
                  <a:lnTo>
                    <a:pt x="1971787" y="1534"/>
                  </a:lnTo>
                  <a:lnTo>
                    <a:pt x="1926571" y="2214"/>
                  </a:lnTo>
                  <a:lnTo>
                    <a:pt x="1878372" y="3690"/>
                  </a:lnTo>
                  <a:lnTo>
                    <a:pt x="1691893" y="10858"/>
                  </a:lnTo>
                  <a:lnTo>
                    <a:pt x="1643531" y="12346"/>
                  </a:lnTo>
                  <a:lnTo>
                    <a:pt x="1604285" y="13189"/>
                  </a:lnTo>
                  <a:lnTo>
                    <a:pt x="1572193" y="13496"/>
                  </a:lnTo>
                  <a:lnTo>
                    <a:pt x="1545294" y="13374"/>
                  </a:lnTo>
                  <a:lnTo>
                    <a:pt x="1521624" y="12932"/>
                  </a:lnTo>
                  <a:lnTo>
                    <a:pt x="1476127" y="11521"/>
                  </a:lnTo>
                  <a:lnTo>
                    <a:pt x="1420005" y="10128"/>
                  </a:lnTo>
                  <a:lnTo>
                    <a:pt x="1383055" y="9708"/>
                  </a:lnTo>
                  <a:lnTo>
                    <a:pt x="1337563" y="9618"/>
                  </a:lnTo>
                  <a:lnTo>
                    <a:pt x="1281566" y="9965"/>
                  </a:lnTo>
                  <a:lnTo>
                    <a:pt x="1213103" y="10858"/>
                  </a:lnTo>
                  <a:lnTo>
                    <a:pt x="1145066" y="12033"/>
                  </a:lnTo>
                  <a:lnTo>
                    <a:pt x="907643" y="16850"/>
                  </a:lnTo>
                  <a:lnTo>
                    <a:pt x="806973" y="18430"/>
                  </a:lnTo>
                  <a:lnTo>
                    <a:pt x="760450" y="18789"/>
                  </a:lnTo>
                  <a:lnTo>
                    <a:pt x="716202" y="18774"/>
                  </a:lnTo>
                  <a:lnTo>
                    <a:pt x="674029" y="18322"/>
                  </a:lnTo>
                  <a:lnTo>
                    <a:pt x="633732" y="17369"/>
                  </a:lnTo>
                  <a:lnTo>
                    <a:pt x="595110" y="15850"/>
                  </a:lnTo>
                  <a:lnTo>
                    <a:pt x="557965" y="13701"/>
                  </a:lnTo>
                  <a:lnTo>
                    <a:pt x="474519" y="6839"/>
                  </a:lnTo>
                  <a:lnTo>
                    <a:pt x="429620" y="3762"/>
                  </a:lnTo>
                  <a:lnTo>
                    <a:pt x="386017" y="1609"/>
                  </a:lnTo>
                  <a:lnTo>
                    <a:pt x="342325" y="361"/>
                  </a:lnTo>
                  <a:lnTo>
                    <a:pt x="29716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4677" y="4397022"/>
              <a:ext cx="4243705" cy="48260"/>
            </a:xfrm>
            <a:custGeom>
              <a:avLst/>
              <a:gdLst/>
              <a:ahLst/>
              <a:cxnLst/>
              <a:rect l="l" t="t" r="r" b="b"/>
              <a:pathLst>
                <a:path w="4243705" h="48260">
                  <a:moveTo>
                    <a:pt x="381" y="12671"/>
                  </a:moveTo>
                  <a:lnTo>
                    <a:pt x="52211" y="12534"/>
                  </a:lnTo>
                  <a:lnTo>
                    <a:pt x="101026" y="11604"/>
                  </a:lnTo>
                  <a:lnTo>
                    <a:pt x="147485" y="10087"/>
                  </a:lnTo>
                  <a:lnTo>
                    <a:pt x="192246" y="8183"/>
                  </a:lnTo>
                  <a:lnTo>
                    <a:pt x="235968" y="6098"/>
                  </a:lnTo>
                  <a:lnTo>
                    <a:pt x="279309" y="4033"/>
                  </a:lnTo>
                  <a:lnTo>
                    <a:pt x="322929" y="2193"/>
                  </a:lnTo>
                  <a:lnTo>
                    <a:pt x="367485" y="781"/>
                  </a:lnTo>
                  <a:lnTo>
                    <a:pt x="413637" y="0"/>
                  </a:lnTo>
                  <a:lnTo>
                    <a:pt x="462044" y="52"/>
                  </a:lnTo>
                  <a:lnTo>
                    <a:pt x="513364" y="1143"/>
                  </a:lnTo>
                  <a:lnTo>
                    <a:pt x="568255" y="3473"/>
                  </a:lnTo>
                  <a:lnTo>
                    <a:pt x="627377" y="7248"/>
                  </a:lnTo>
                  <a:lnTo>
                    <a:pt x="691388" y="12671"/>
                  </a:lnTo>
                  <a:lnTo>
                    <a:pt x="776413" y="20304"/>
                  </a:lnTo>
                  <a:lnTo>
                    <a:pt x="846726" y="25667"/>
                  </a:lnTo>
                  <a:lnTo>
                    <a:pt x="905101" y="28977"/>
                  </a:lnTo>
                  <a:lnTo>
                    <a:pt x="954314" y="30447"/>
                  </a:lnTo>
                  <a:lnTo>
                    <a:pt x="997140" y="30292"/>
                  </a:lnTo>
                  <a:lnTo>
                    <a:pt x="1036354" y="28728"/>
                  </a:lnTo>
                  <a:lnTo>
                    <a:pt x="1074731" y="25968"/>
                  </a:lnTo>
                  <a:lnTo>
                    <a:pt x="1115047" y="22229"/>
                  </a:lnTo>
                  <a:lnTo>
                    <a:pt x="1160077" y="17725"/>
                  </a:lnTo>
                  <a:lnTo>
                    <a:pt x="1212596" y="12671"/>
                  </a:lnTo>
                  <a:lnTo>
                    <a:pt x="1258020" y="9312"/>
                  </a:lnTo>
                  <a:lnTo>
                    <a:pt x="1305984" y="7200"/>
                  </a:lnTo>
                  <a:lnTo>
                    <a:pt x="1355999" y="6147"/>
                  </a:lnTo>
                  <a:lnTo>
                    <a:pt x="1407575" y="5966"/>
                  </a:lnTo>
                  <a:lnTo>
                    <a:pt x="1460222" y="6469"/>
                  </a:lnTo>
                  <a:lnTo>
                    <a:pt x="1513450" y="7470"/>
                  </a:lnTo>
                  <a:lnTo>
                    <a:pt x="1566769" y="8781"/>
                  </a:lnTo>
                  <a:lnTo>
                    <a:pt x="1619691" y="10215"/>
                  </a:lnTo>
                  <a:lnTo>
                    <a:pt x="1671724" y="11585"/>
                  </a:lnTo>
                  <a:lnTo>
                    <a:pt x="1722380" y="12702"/>
                  </a:lnTo>
                  <a:lnTo>
                    <a:pt x="1771168" y="13380"/>
                  </a:lnTo>
                  <a:lnTo>
                    <a:pt x="1817600" y="13432"/>
                  </a:lnTo>
                  <a:lnTo>
                    <a:pt x="1861184" y="12671"/>
                  </a:lnTo>
                  <a:lnTo>
                    <a:pt x="1911301" y="10965"/>
                  </a:lnTo>
                  <a:lnTo>
                    <a:pt x="1962248" y="8909"/>
                  </a:lnTo>
                  <a:lnTo>
                    <a:pt x="2013824" y="6735"/>
                  </a:lnTo>
                  <a:lnTo>
                    <a:pt x="2065827" y="4672"/>
                  </a:lnTo>
                  <a:lnTo>
                    <a:pt x="2118054" y="2950"/>
                  </a:lnTo>
                  <a:lnTo>
                    <a:pt x="2170303" y="1799"/>
                  </a:lnTo>
                  <a:lnTo>
                    <a:pt x="2222372" y="1450"/>
                  </a:lnTo>
                  <a:lnTo>
                    <a:pt x="2274060" y="2132"/>
                  </a:lnTo>
                  <a:lnTo>
                    <a:pt x="2325163" y="4076"/>
                  </a:lnTo>
                  <a:lnTo>
                    <a:pt x="2375481" y="7513"/>
                  </a:lnTo>
                  <a:lnTo>
                    <a:pt x="2424811" y="12671"/>
                  </a:lnTo>
                  <a:lnTo>
                    <a:pt x="2464742" y="17281"/>
                  </a:lnTo>
                  <a:lnTo>
                    <a:pt x="2507602" y="21482"/>
                  </a:lnTo>
                  <a:lnTo>
                    <a:pt x="2553019" y="25198"/>
                  </a:lnTo>
                  <a:lnTo>
                    <a:pt x="2600625" y="28355"/>
                  </a:lnTo>
                  <a:lnTo>
                    <a:pt x="2650051" y="30878"/>
                  </a:lnTo>
                  <a:lnTo>
                    <a:pt x="2700927" y="32692"/>
                  </a:lnTo>
                  <a:lnTo>
                    <a:pt x="2752883" y="33721"/>
                  </a:lnTo>
                  <a:lnTo>
                    <a:pt x="2805551" y="33891"/>
                  </a:lnTo>
                  <a:lnTo>
                    <a:pt x="2858562" y="33127"/>
                  </a:lnTo>
                  <a:lnTo>
                    <a:pt x="2911544" y="31354"/>
                  </a:lnTo>
                  <a:lnTo>
                    <a:pt x="2964131" y="28497"/>
                  </a:lnTo>
                  <a:lnTo>
                    <a:pt x="3015951" y="24481"/>
                  </a:lnTo>
                  <a:lnTo>
                    <a:pt x="3066637" y="19230"/>
                  </a:lnTo>
                  <a:lnTo>
                    <a:pt x="3115818" y="12671"/>
                  </a:lnTo>
                  <a:lnTo>
                    <a:pt x="3174069" y="5477"/>
                  </a:lnTo>
                  <a:lnTo>
                    <a:pt x="3226643" y="1851"/>
                  </a:lnTo>
                  <a:lnTo>
                    <a:pt x="3274707" y="1081"/>
                  </a:lnTo>
                  <a:lnTo>
                    <a:pt x="3319430" y="2460"/>
                  </a:lnTo>
                  <a:lnTo>
                    <a:pt x="3361979" y="5277"/>
                  </a:lnTo>
                  <a:lnTo>
                    <a:pt x="3403522" y="8824"/>
                  </a:lnTo>
                  <a:lnTo>
                    <a:pt x="3445227" y="12390"/>
                  </a:lnTo>
                  <a:lnTo>
                    <a:pt x="3488262" y="15268"/>
                  </a:lnTo>
                  <a:lnTo>
                    <a:pt x="3533795" y="16746"/>
                  </a:lnTo>
                  <a:lnTo>
                    <a:pt x="3582993" y="16117"/>
                  </a:lnTo>
                  <a:lnTo>
                    <a:pt x="3637026" y="12671"/>
                  </a:lnTo>
                  <a:lnTo>
                    <a:pt x="3690174" y="8856"/>
                  </a:lnTo>
                  <a:lnTo>
                    <a:pt x="3744986" y="6577"/>
                  </a:lnTo>
                  <a:lnTo>
                    <a:pt x="3800820" y="5581"/>
                  </a:lnTo>
                  <a:lnTo>
                    <a:pt x="3857032" y="5615"/>
                  </a:lnTo>
                  <a:lnTo>
                    <a:pt x="3912979" y="6428"/>
                  </a:lnTo>
                  <a:lnTo>
                    <a:pt x="3968019" y="7765"/>
                  </a:lnTo>
                  <a:lnTo>
                    <a:pt x="4021509" y="9376"/>
                  </a:lnTo>
                  <a:lnTo>
                    <a:pt x="4072805" y="11006"/>
                  </a:lnTo>
                  <a:lnTo>
                    <a:pt x="4121265" y="12403"/>
                  </a:lnTo>
                  <a:lnTo>
                    <a:pt x="4166245" y="13315"/>
                  </a:lnTo>
                  <a:lnTo>
                    <a:pt x="4207103" y="13488"/>
                  </a:lnTo>
                  <a:lnTo>
                    <a:pt x="4243197" y="12671"/>
                  </a:lnTo>
                  <a:lnTo>
                    <a:pt x="4242434" y="16862"/>
                  </a:lnTo>
                  <a:lnTo>
                    <a:pt x="4243451" y="23085"/>
                  </a:lnTo>
                  <a:lnTo>
                    <a:pt x="4243197" y="30959"/>
                  </a:lnTo>
                  <a:lnTo>
                    <a:pt x="4206599" y="34560"/>
                  </a:lnTo>
                  <a:lnTo>
                    <a:pt x="4162506" y="38023"/>
                  </a:lnTo>
                  <a:lnTo>
                    <a:pt x="4112406" y="41192"/>
                  </a:lnTo>
                  <a:lnTo>
                    <a:pt x="4057791" y="43913"/>
                  </a:lnTo>
                  <a:lnTo>
                    <a:pt x="4000148" y="46030"/>
                  </a:lnTo>
                  <a:lnTo>
                    <a:pt x="3940968" y="47389"/>
                  </a:lnTo>
                  <a:lnTo>
                    <a:pt x="3881741" y="47836"/>
                  </a:lnTo>
                  <a:lnTo>
                    <a:pt x="3823955" y="47215"/>
                  </a:lnTo>
                  <a:lnTo>
                    <a:pt x="3769102" y="45371"/>
                  </a:lnTo>
                  <a:lnTo>
                    <a:pt x="3718669" y="42151"/>
                  </a:lnTo>
                  <a:lnTo>
                    <a:pt x="3674147" y="37398"/>
                  </a:lnTo>
                  <a:lnTo>
                    <a:pt x="3602497" y="24352"/>
                  </a:lnTo>
                  <a:lnTo>
                    <a:pt x="3564758" y="19158"/>
                  </a:lnTo>
                  <a:lnTo>
                    <a:pt x="3523900" y="15314"/>
                  </a:lnTo>
                  <a:lnTo>
                    <a:pt x="3480016" y="12755"/>
                  </a:lnTo>
                  <a:lnTo>
                    <a:pt x="3433196" y="11419"/>
                  </a:lnTo>
                  <a:lnTo>
                    <a:pt x="3383533" y="11242"/>
                  </a:lnTo>
                  <a:lnTo>
                    <a:pt x="3331119" y="12160"/>
                  </a:lnTo>
                  <a:lnTo>
                    <a:pt x="3276044" y="14110"/>
                  </a:lnTo>
                  <a:lnTo>
                    <a:pt x="3218402" y="17028"/>
                  </a:lnTo>
                  <a:lnTo>
                    <a:pt x="3158283" y="20852"/>
                  </a:lnTo>
                  <a:lnTo>
                    <a:pt x="3095779" y="25516"/>
                  </a:lnTo>
                  <a:lnTo>
                    <a:pt x="3030981" y="30959"/>
                  </a:lnTo>
                  <a:lnTo>
                    <a:pt x="2962536" y="36257"/>
                  </a:lnTo>
                  <a:lnTo>
                    <a:pt x="2900377" y="39661"/>
                  </a:lnTo>
                  <a:lnTo>
                    <a:pt x="2843556" y="41449"/>
                  </a:lnTo>
                  <a:lnTo>
                    <a:pt x="2791123" y="41899"/>
                  </a:lnTo>
                  <a:lnTo>
                    <a:pt x="2742129" y="41290"/>
                  </a:lnTo>
                  <a:lnTo>
                    <a:pt x="2695625" y="39898"/>
                  </a:lnTo>
                  <a:lnTo>
                    <a:pt x="2650661" y="38004"/>
                  </a:lnTo>
                  <a:lnTo>
                    <a:pt x="2606289" y="35885"/>
                  </a:lnTo>
                  <a:lnTo>
                    <a:pt x="2561559" y="33818"/>
                  </a:lnTo>
                  <a:lnTo>
                    <a:pt x="2515522" y="32084"/>
                  </a:lnTo>
                  <a:lnTo>
                    <a:pt x="2467229" y="30959"/>
                  </a:lnTo>
                  <a:lnTo>
                    <a:pt x="2408150" y="29692"/>
                  </a:lnTo>
                  <a:lnTo>
                    <a:pt x="2352060" y="27908"/>
                  </a:lnTo>
                  <a:lnTo>
                    <a:pt x="2298309" y="25963"/>
                  </a:lnTo>
                  <a:lnTo>
                    <a:pt x="2246245" y="24217"/>
                  </a:lnTo>
                  <a:lnTo>
                    <a:pt x="2195217" y="23025"/>
                  </a:lnTo>
                  <a:lnTo>
                    <a:pt x="2144573" y="22746"/>
                  </a:lnTo>
                  <a:lnTo>
                    <a:pt x="2093663" y="23737"/>
                  </a:lnTo>
                  <a:lnTo>
                    <a:pt x="2041835" y="26355"/>
                  </a:lnTo>
                  <a:lnTo>
                    <a:pt x="1988439" y="30959"/>
                  </a:lnTo>
                  <a:lnTo>
                    <a:pt x="1940251" y="34882"/>
                  </a:lnTo>
                  <a:lnTo>
                    <a:pt x="1893121" y="36677"/>
                  </a:lnTo>
                  <a:lnTo>
                    <a:pt x="1846326" y="36816"/>
                  </a:lnTo>
                  <a:lnTo>
                    <a:pt x="1799139" y="35769"/>
                  </a:lnTo>
                  <a:lnTo>
                    <a:pt x="1750837" y="34007"/>
                  </a:lnTo>
                  <a:lnTo>
                    <a:pt x="1700695" y="32001"/>
                  </a:lnTo>
                  <a:lnTo>
                    <a:pt x="1647988" y="30223"/>
                  </a:lnTo>
                  <a:lnTo>
                    <a:pt x="1591991" y="29142"/>
                  </a:lnTo>
                  <a:lnTo>
                    <a:pt x="1531980" y="29231"/>
                  </a:lnTo>
                  <a:lnTo>
                    <a:pt x="1467231" y="30959"/>
                  </a:lnTo>
                  <a:lnTo>
                    <a:pt x="1410888" y="33202"/>
                  </a:lnTo>
                  <a:lnTo>
                    <a:pt x="1354428" y="35360"/>
                  </a:lnTo>
                  <a:lnTo>
                    <a:pt x="1298203" y="37335"/>
                  </a:lnTo>
                  <a:lnTo>
                    <a:pt x="1242568" y="39030"/>
                  </a:lnTo>
                  <a:lnTo>
                    <a:pt x="1187873" y="40350"/>
                  </a:lnTo>
                  <a:lnTo>
                    <a:pt x="1134475" y="41198"/>
                  </a:lnTo>
                  <a:lnTo>
                    <a:pt x="1082724" y="41477"/>
                  </a:lnTo>
                  <a:lnTo>
                    <a:pt x="1032975" y="41091"/>
                  </a:lnTo>
                  <a:lnTo>
                    <a:pt x="985581" y="39942"/>
                  </a:lnTo>
                  <a:lnTo>
                    <a:pt x="940895" y="37935"/>
                  </a:lnTo>
                  <a:lnTo>
                    <a:pt x="899270" y="34973"/>
                  </a:lnTo>
                  <a:lnTo>
                    <a:pt x="861060" y="30959"/>
                  </a:lnTo>
                  <a:lnTo>
                    <a:pt x="832117" y="28375"/>
                  </a:lnTo>
                  <a:lnTo>
                    <a:pt x="797064" y="26967"/>
                  </a:lnTo>
                  <a:lnTo>
                    <a:pt x="756582" y="26562"/>
                  </a:lnTo>
                  <a:lnTo>
                    <a:pt x="711349" y="26991"/>
                  </a:lnTo>
                  <a:lnTo>
                    <a:pt x="662047" y="28083"/>
                  </a:lnTo>
                  <a:lnTo>
                    <a:pt x="609353" y="29669"/>
                  </a:lnTo>
                  <a:lnTo>
                    <a:pt x="553950" y="31578"/>
                  </a:lnTo>
                  <a:lnTo>
                    <a:pt x="496515" y="33639"/>
                  </a:lnTo>
                  <a:lnTo>
                    <a:pt x="437729" y="35682"/>
                  </a:lnTo>
                  <a:lnTo>
                    <a:pt x="378272" y="37538"/>
                  </a:lnTo>
                  <a:lnTo>
                    <a:pt x="318824" y="39035"/>
                  </a:lnTo>
                  <a:lnTo>
                    <a:pt x="260063" y="40004"/>
                  </a:lnTo>
                  <a:lnTo>
                    <a:pt x="202671" y="40274"/>
                  </a:lnTo>
                  <a:lnTo>
                    <a:pt x="147327" y="39675"/>
                  </a:lnTo>
                  <a:lnTo>
                    <a:pt x="94711" y="38036"/>
                  </a:lnTo>
                  <a:lnTo>
                    <a:pt x="45502" y="35187"/>
                  </a:lnTo>
                  <a:lnTo>
                    <a:pt x="381" y="30959"/>
                  </a:lnTo>
                  <a:lnTo>
                    <a:pt x="253" y="24101"/>
                  </a:lnTo>
                  <a:lnTo>
                    <a:pt x="0" y="17878"/>
                  </a:lnTo>
                  <a:lnTo>
                    <a:pt x="381" y="12671"/>
                  </a:lnTo>
                  <a:close/>
                </a:path>
              </a:pathLst>
            </a:custGeom>
            <a:ln w="444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67185" cy="2062480"/>
          </a:xfrm>
          <a:custGeom>
            <a:avLst/>
            <a:gdLst/>
            <a:ahLst/>
            <a:cxnLst/>
            <a:rect l="l" t="t" r="r" b="b"/>
            <a:pathLst>
              <a:path w="11767185" h="2062480">
                <a:moveTo>
                  <a:pt x="11766804" y="0"/>
                </a:moveTo>
                <a:lnTo>
                  <a:pt x="0" y="0"/>
                </a:lnTo>
                <a:lnTo>
                  <a:pt x="0" y="1958339"/>
                </a:lnTo>
                <a:lnTo>
                  <a:pt x="2589" y="1957832"/>
                </a:lnTo>
                <a:lnTo>
                  <a:pt x="9651" y="1958480"/>
                </a:lnTo>
                <a:lnTo>
                  <a:pt x="16231" y="1960356"/>
                </a:lnTo>
                <a:lnTo>
                  <a:pt x="22280" y="1963636"/>
                </a:lnTo>
                <a:lnTo>
                  <a:pt x="27750" y="1968500"/>
                </a:lnTo>
                <a:lnTo>
                  <a:pt x="39542" y="1952331"/>
                </a:lnTo>
                <a:lnTo>
                  <a:pt x="91239" y="1963713"/>
                </a:lnTo>
                <a:lnTo>
                  <a:pt x="111239" y="1949830"/>
                </a:lnTo>
                <a:lnTo>
                  <a:pt x="156912" y="1929620"/>
                </a:lnTo>
                <a:lnTo>
                  <a:pt x="199082" y="1917779"/>
                </a:lnTo>
                <a:lnTo>
                  <a:pt x="239237" y="1908343"/>
                </a:lnTo>
                <a:lnTo>
                  <a:pt x="278866" y="1895348"/>
                </a:lnTo>
                <a:lnTo>
                  <a:pt x="309483" y="1893675"/>
                </a:lnTo>
                <a:lnTo>
                  <a:pt x="334776" y="1897205"/>
                </a:lnTo>
                <a:lnTo>
                  <a:pt x="360810" y="1903045"/>
                </a:lnTo>
                <a:lnTo>
                  <a:pt x="393649" y="1908302"/>
                </a:lnTo>
                <a:lnTo>
                  <a:pt x="470198" y="1890553"/>
                </a:lnTo>
                <a:lnTo>
                  <a:pt x="519311" y="1884549"/>
                </a:lnTo>
                <a:lnTo>
                  <a:pt x="572465" y="1887854"/>
                </a:lnTo>
                <a:lnTo>
                  <a:pt x="611851" y="1886182"/>
                </a:lnTo>
                <a:lnTo>
                  <a:pt x="658336" y="1880854"/>
                </a:lnTo>
                <a:lnTo>
                  <a:pt x="701734" y="1876264"/>
                </a:lnTo>
                <a:lnTo>
                  <a:pt x="731862" y="1876805"/>
                </a:lnTo>
                <a:lnTo>
                  <a:pt x="754386" y="1871021"/>
                </a:lnTo>
                <a:lnTo>
                  <a:pt x="780838" y="1872345"/>
                </a:lnTo>
                <a:lnTo>
                  <a:pt x="809231" y="1877073"/>
                </a:lnTo>
                <a:lnTo>
                  <a:pt x="837577" y="1881504"/>
                </a:lnTo>
                <a:lnTo>
                  <a:pt x="878133" y="1891524"/>
                </a:lnTo>
                <a:lnTo>
                  <a:pt x="906881" y="1891744"/>
                </a:lnTo>
                <a:lnTo>
                  <a:pt x="933057" y="1887987"/>
                </a:lnTo>
                <a:lnTo>
                  <a:pt x="965898" y="1886077"/>
                </a:lnTo>
                <a:lnTo>
                  <a:pt x="1010618" y="1877814"/>
                </a:lnTo>
                <a:lnTo>
                  <a:pt x="1041268" y="1868741"/>
                </a:lnTo>
                <a:lnTo>
                  <a:pt x="1063719" y="1862431"/>
                </a:lnTo>
                <a:lnTo>
                  <a:pt x="1083843" y="1862454"/>
                </a:lnTo>
                <a:lnTo>
                  <a:pt x="1118090" y="1854571"/>
                </a:lnTo>
                <a:lnTo>
                  <a:pt x="1152063" y="1855771"/>
                </a:lnTo>
                <a:lnTo>
                  <a:pt x="1186990" y="1861044"/>
                </a:lnTo>
                <a:lnTo>
                  <a:pt x="1224102" y="1865376"/>
                </a:lnTo>
                <a:lnTo>
                  <a:pt x="1230776" y="1871737"/>
                </a:lnTo>
                <a:lnTo>
                  <a:pt x="1244165" y="1869789"/>
                </a:lnTo>
                <a:lnTo>
                  <a:pt x="1270381" y="1859914"/>
                </a:lnTo>
                <a:lnTo>
                  <a:pt x="1280045" y="1865423"/>
                </a:lnTo>
                <a:lnTo>
                  <a:pt x="1304170" y="1867217"/>
                </a:lnTo>
                <a:lnTo>
                  <a:pt x="1330451" y="1865772"/>
                </a:lnTo>
                <a:lnTo>
                  <a:pt x="1346581" y="1861565"/>
                </a:lnTo>
                <a:lnTo>
                  <a:pt x="1375755" y="1866532"/>
                </a:lnTo>
                <a:lnTo>
                  <a:pt x="1402334" y="1878060"/>
                </a:lnTo>
                <a:lnTo>
                  <a:pt x="1435199" y="1893373"/>
                </a:lnTo>
                <a:lnTo>
                  <a:pt x="1483233" y="1909699"/>
                </a:lnTo>
                <a:lnTo>
                  <a:pt x="1519699" y="1913645"/>
                </a:lnTo>
                <a:lnTo>
                  <a:pt x="1539414" y="1924034"/>
                </a:lnTo>
                <a:lnTo>
                  <a:pt x="1552723" y="1933541"/>
                </a:lnTo>
                <a:lnTo>
                  <a:pt x="1569974" y="1934845"/>
                </a:lnTo>
                <a:lnTo>
                  <a:pt x="1621611" y="1947814"/>
                </a:lnTo>
                <a:lnTo>
                  <a:pt x="1666367" y="1965070"/>
                </a:lnTo>
                <a:lnTo>
                  <a:pt x="1711313" y="1976421"/>
                </a:lnTo>
                <a:lnTo>
                  <a:pt x="1763522" y="1971675"/>
                </a:lnTo>
                <a:lnTo>
                  <a:pt x="1814996" y="1980987"/>
                </a:lnTo>
                <a:lnTo>
                  <a:pt x="1863185" y="1991883"/>
                </a:lnTo>
                <a:lnTo>
                  <a:pt x="1909897" y="1999946"/>
                </a:lnTo>
                <a:lnTo>
                  <a:pt x="1956943" y="2000758"/>
                </a:lnTo>
                <a:lnTo>
                  <a:pt x="1973212" y="2011545"/>
                </a:lnTo>
                <a:lnTo>
                  <a:pt x="1990137" y="2017426"/>
                </a:lnTo>
                <a:lnTo>
                  <a:pt x="2008181" y="2016688"/>
                </a:lnTo>
                <a:lnTo>
                  <a:pt x="2027808" y="2007615"/>
                </a:lnTo>
                <a:lnTo>
                  <a:pt x="2067817" y="2020899"/>
                </a:lnTo>
                <a:lnTo>
                  <a:pt x="2095658" y="2034254"/>
                </a:lnTo>
                <a:lnTo>
                  <a:pt x="2120213" y="2041370"/>
                </a:lnTo>
                <a:lnTo>
                  <a:pt x="2150364" y="2035937"/>
                </a:lnTo>
                <a:lnTo>
                  <a:pt x="2173017" y="2040749"/>
                </a:lnTo>
                <a:lnTo>
                  <a:pt x="2206942" y="2049849"/>
                </a:lnTo>
                <a:lnTo>
                  <a:pt x="2221738" y="2052447"/>
                </a:lnTo>
                <a:lnTo>
                  <a:pt x="2233997" y="2052220"/>
                </a:lnTo>
                <a:lnTo>
                  <a:pt x="2243423" y="2049970"/>
                </a:lnTo>
                <a:lnTo>
                  <a:pt x="2254134" y="2047910"/>
                </a:lnTo>
                <a:lnTo>
                  <a:pt x="2270252" y="2048255"/>
                </a:lnTo>
                <a:lnTo>
                  <a:pt x="2300894" y="2050738"/>
                </a:lnTo>
                <a:lnTo>
                  <a:pt x="2331847" y="2052780"/>
                </a:lnTo>
                <a:lnTo>
                  <a:pt x="2362513" y="2055989"/>
                </a:lnTo>
                <a:lnTo>
                  <a:pt x="2392299" y="2061972"/>
                </a:lnTo>
                <a:lnTo>
                  <a:pt x="2419786" y="2044602"/>
                </a:lnTo>
                <a:lnTo>
                  <a:pt x="2437701" y="2040937"/>
                </a:lnTo>
                <a:lnTo>
                  <a:pt x="2455521" y="2043344"/>
                </a:lnTo>
                <a:lnTo>
                  <a:pt x="2482723" y="2044191"/>
                </a:lnTo>
                <a:lnTo>
                  <a:pt x="2507956" y="2037955"/>
                </a:lnTo>
                <a:lnTo>
                  <a:pt x="2539428" y="2037159"/>
                </a:lnTo>
                <a:lnTo>
                  <a:pt x="2568519" y="2042673"/>
                </a:lnTo>
                <a:lnTo>
                  <a:pt x="2586609" y="2055367"/>
                </a:lnTo>
                <a:lnTo>
                  <a:pt x="2632069" y="2051178"/>
                </a:lnTo>
                <a:lnTo>
                  <a:pt x="2732609" y="2050992"/>
                </a:lnTo>
                <a:lnTo>
                  <a:pt x="2797429" y="2046732"/>
                </a:lnTo>
                <a:lnTo>
                  <a:pt x="2837921" y="2043564"/>
                </a:lnTo>
                <a:lnTo>
                  <a:pt x="2864302" y="2046473"/>
                </a:lnTo>
                <a:lnTo>
                  <a:pt x="2887085" y="2047792"/>
                </a:lnTo>
                <a:lnTo>
                  <a:pt x="2916788" y="2039851"/>
                </a:lnTo>
                <a:lnTo>
                  <a:pt x="2963926" y="2014982"/>
                </a:lnTo>
                <a:lnTo>
                  <a:pt x="2980217" y="2007048"/>
                </a:lnTo>
                <a:lnTo>
                  <a:pt x="2998152" y="2007711"/>
                </a:lnTo>
                <a:lnTo>
                  <a:pt x="3018468" y="2011660"/>
                </a:lnTo>
                <a:lnTo>
                  <a:pt x="3041904" y="2013585"/>
                </a:lnTo>
                <a:lnTo>
                  <a:pt x="3165729" y="2008377"/>
                </a:lnTo>
                <a:lnTo>
                  <a:pt x="3212766" y="2007647"/>
                </a:lnTo>
                <a:lnTo>
                  <a:pt x="3243040" y="2005012"/>
                </a:lnTo>
                <a:lnTo>
                  <a:pt x="3264312" y="2001234"/>
                </a:lnTo>
                <a:lnTo>
                  <a:pt x="3284347" y="1997075"/>
                </a:lnTo>
                <a:lnTo>
                  <a:pt x="3311620" y="2002829"/>
                </a:lnTo>
                <a:lnTo>
                  <a:pt x="3340639" y="2008576"/>
                </a:lnTo>
                <a:lnTo>
                  <a:pt x="3354197" y="2012188"/>
                </a:lnTo>
                <a:lnTo>
                  <a:pt x="3400552" y="2017649"/>
                </a:lnTo>
                <a:lnTo>
                  <a:pt x="3454527" y="2029078"/>
                </a:lnTo>
                <a:lnTo>
                  <a:pt x="3467665" y="2012922"/>
                </a:lnTo>
                <a:lnTo>
                  <a:pt x="3481339" y="2015077"/>
                </a:lnTo>
                <a:lnTo>
                  <a:pt x="3498943" y="2023471"/>
                </a:lnTo>
                <a:lnTo>
                  <a:pt x="3523869" y="2026030"/>
                </a:lnTo>
                <a:lnTo>
                  <a:pt x="3572764" y="2020189"/>
                </a:lnTo>
                <a:lnTo>
                  <a:pt x="3594207" y="2014410"/>
                </a:lnTo>
                <a:lnTo>
                  <a:pt x="3622865" y="2010346"/>
                </a:lnTo>
                <a:lnTo>
                  <a:pt x="3653809" y="2005615"/>
                </a:lnTo>
                <a:lnTo>
                  <a:pt x="3682111" y="1997837"/>
                </a:lnTo>
                <a:lnTo>
                  <a:pt x="3709171" y="1985432"/>
                </a:lnTo>
                <a:lnTo>
                  <a:pt x="3725910" y="1977183"/>
                </a:lnTo>
                <a:lnTo>
                  <a:pt x="3742529" y="1972244"/>
                </a:lnTo>
                <a:lnTo>
                  <a:pt x="3769233" y="1969770"/>
                </a:lnTo>
                <a:lnTo>
                  <a:pt x="3787384" y="1964481"/>
                </a:lnTo>
                <a:lnTo>
                  <a:pt x="3801665" y="1964705"/>
                </a:lnTo>
                <a:lnTo>
                  <a:pt x="3812684" y="1963144"/>
                </a:lnTo>
                <a:lnTo>
                  <a:pt x="3821049" y="1952498"/>
                </a:lnTo>
                <a:lnTo>
                  <a:pt x="3871246" y="1968380"/>
                </a:lnTo>
                <a:lnTo>
                  <a:pt x="3900856" y="1974483"/>
                </a:lnTo>
                <a:lnTo>
                  <a:pt x="3919283" y="1974214"/>
                </a:lnTo>
                <a:lnTo>
                  <a:pt x="3935932" y="1970983"/>
                </a:lnTo>
                <a:lnTo>
                  <a:pt x="3960208" y="1968196"/>
                </a:lnTo>
                <a:lnTo>
                  <a:pt x="4001516" y="1969262"/>
                </a:lnTo>
                <a:lnTo>
                  <a:pt x="4055957" y="1971055"/>
                </a:lnTo>
                <a:lnTo>
                  <a:pt x="4113928" y="1969434"/>
                </a:lnTo>
                <a:lnTo>
                  <a:pt x="4170789" y="1966015"/>
                </a:lnTo>
                <a:lnTo>
                  <a:pt x="4221902" y="1962414"/>
                </a:lnTo>
                <a:lnTo>
                  <a:pt x="4262628" y="1960245"/>
                </a:lnTo>
                <a:lnTo>
                  <a:pt x="4298561" y="1960306"/>
                </a:lnTo>
                <a:lnTo>
                  <a:pt x="4336280" y="1962191"/>
                </a:lnTo>
                <a:lnTo>
                  <a:pt x="4341495" y="1960752"/>
                </a:lnTo>
                <a:lnTo>
                  <a:pt x="4390649" y="1958230"/>
                </a:lnTo>
                <a:lnTo>
                  <a:pt x="4429934" y="1955815"/>
                </a:lnTo>
                <a:lnTo>
                  <a:pt x="4459956" y="1952662"/>
                </a:lnTo>
                <a:lnTo>
                  <a:pt x="4481322" y="1947926"/>
                </a:lnTo>
                <a:lnTo>
                  <a:pt x="4527915" y="1942482"/>
                </a:lnTo>
                <a:lnTo>
                  <a:pt x="4558125" y="1939718"/>
                </a:lnTo>
                <a:lnTo>
                  <a:pt x="4580191" y="1938835"/>
                </a:lnTo>
                <a:lnTo>
                  <a:pt x="4602353" y="1939036"/>
                </a:lnTo>
                <a:lnTo>
                  <a:pt x="4629086" y="1932176"/>
                </a:lnTo>
                <a:lnTo>
                  <a:pt x="4657344" y="1928923"/>
                </a:lnTo>
                <a:lnTo>
                  <a:pt x="4687792" y="1923551"/>
                </a:lnTo>
                <a:lnTo>
                  <a:pt x="4721098" y="1910334"/>
                </a:lnTo>
                <a:lnTo>
                  <a:pt x="4736907" y="1902856"/>
                </a:lnTo>
                <a:lnTo>
                  <a:pt x="4754800" y="1903476"/>
                </a:lnTo>
                <a:lnTo>
                  <a:pt x="4771622" y="1903047"/>
                </a:lnTo>
                <a:lnTo>
                  <a:pt x="4784217" y="1892427"/>
                </a:lnTo>
                <a:lnTo>
                  <a:pt x="4791906" y="1881389"/>
                </a:lnTo>
                <a:lnTo>
                  <a:pt x="4802774" y="1876805"/>
                </a:lnTo>
                <a:lnTo>
                  <a:pt x="4815381" y="1875174"/>
                </a:lnTo>
                <a:lnTo>
                  <a:pt x="4828286" y="1872996"/>
                </a:lnTo>
                <a:lnTo>
                  <a:pt x="4856581" y="1861784"/>
                </a:lnTo>
                <a:lnTo>
                  <a:pt x="4906057" y="1856835"/>
                </a:lnTo>
                <a:lnTo>
                  <a:pt x="4957605" y="1857172"/>
                </a:lnTo>
                <a:lnTo>
                  <a:pt x="4992116" y="1861820"/>
                </a:lnTo>
                <a:lnTo>
                  <a:pt x="5040665" y="1856210"/>
                </a:lnTo>
                <a:lnTo>
                  <a:pt x="5119096" y="1851372"/>
                </a:lnTo>
                <a:lnTo>
                  <a:pt x="5157216" y="1846834"/>
                </a:lnTo>
                <a:lnTo>
                  <a:pt x="5169013" y="1847087"/>
                </a:lnTo>
                <a:lnTo>
                  <a:pt x="5180060" y="1846198"/>
                </a:lnTo>
                <a:lnTo>
                  <a:pt x="5190416" y="1844262"/>
                </a:lnTo>
                <a:lnTo>
                  <a:pt x="5214381" y="1836979"/>
                </a:lnTo>
                <a:lnTo>
                  <a:pt x="5241147" y="1840051"/>
                </a:lnTo>
                <a:lnTo>
                  <a:pt x="5255387" y="1835658"/>
                </a:lnTo>
                <a:lnTo>
                  <a:pt x="5340921" y="1830683"/>
                </a:lnTo>
                <a:lnTo>
                  <a:pt x="5361051" y="1828466"/>
                </a:lnTo>
                <a:lnTo>
                  <a:pt x="5408930" y="1822450"/>
                </a:lnTo>
                <a:lnTo>
                  <a:pt x="5451084" y="1827400"/>
                </a:lnTo>
                <a:lnTo>
                  <a:pt x="5499720" y="1827863"/>
                </a:lnTo>
                <a:lnTo>
                  <a:pt x="5553227" y="1824597"/>
                </a:lnTo>
                <a:lnTo>
                  <a:pt x="5609992" y="1818361"/>
                </a:lnTo>
                <a:lnTo>
                  <a:pt x="5668406" y="1809914"/>
                </a:lnTo>
                <a:lnTo>
                  <a:pt x="5726857" y="1800014"/>
                </a:lnTo>
                <a:lnTo>
                  <a:pt x="5783734" y="1789419"/>
                </a:lnTo>
                <a:lnTo>
                  <a:pt x="5886323" y="1769180"/>
                </a:lnTo>
                <a:lnTo>
                  <a:pt x="5928813" y="1761053"/>
                </a:lnTo>
                <a:lnTo>
                  <a:pt x="5963285" y="1755266"/>
                </a:lnTo>
                <a:lnTo>
                  <a:pt x="5988411" y="1743833"/>
                </a:lnTo>
                <a:lnTo>
                  <a:pt x="6002750" y="1740376"/>
                </a:lnTo>
                <a:lnTo>
                  <a:pt x="6032881" y="1742439"/>
                </a:lnTo>
                <a:lnTo>
                  <a:pt x="6080143" y="1753073"/>
                </a:lnTo>
                <a:lnTo>
                  <a:pt x="6121000" y="1752242"/>
                </a:lnTo>
                <a:lnTo>
                  <a:pt x="6158166" y="1745138"/>
                </a:lnTo>
                <a:lnTo>
                  <a:pt x="6194359" y="1736955"/>
                </a:lnTo>
                <a:lnTo>
                  <a:pt x="6232294" y="1732885"/>
                </a:lnTo>
                <a:lnTo>
                  <a:pt x="6274689" y="1738122"/>
                </a:lnTo>
                <a:lnTo>
                  <a:pt x="6292472" y="1735159"/>
                </a:lnTo>
                <a:lnTo>
                  <a:pt x="6310185" y="1733184"/>
                </a:lnTo>
                <a:lnTo>
                  <a:pt x="6327802" y="1731996"/>
                </a:lnTo>
                <a:lnTo>
                  <a:pt x="6345301" y="1731390"/>
                </a:lnTo>
                <a:lnTo>
                  <a:pt x="6403213" y="1731010"/>
                </a:lnTo>
                <a:lnTo>
                  <a:pt x="6418199" y="1735963"/>
                </a:lnTo>
                <a:lnTo>
                  <a:pt x="6434582" y="1743075"/>
                </a:lnTo>
                <a:lnTo>
                  <a:pt x="6481572" y="1740662"/>
                </a:lnTo>
                <a:lnTo>
                  <a:pt x="6492748" y="1731645"/>
                </a:lnTo>
                <a:lnTo>
                  <a:pt x="6507607" y="1734058"/>
                </a:lnTo>
                <a:lnTo>
                  <a:pt x="6522372" y="1731744"/>
                </a:lnTo>
                <a:lnTo>
                  <a:pt x="6575933" y="1721992"/>
                </a:lnTo>
                <a:lnTo>
                  <a:pt x="6582409" y="1722754"/>
                </a:lnTo>
                <a:lnTo>
                  <a:pt x="6588252" y="1719834"/>
                </a:lnTo>
                <a:lnTo>
                  <a:pt x="6596126" y="1722120"/>
                </a:lnTo>
                <a:lnTo>
                  <a:pt x="6599301" y="1719579"/>
                </a:lnTo>
                <a:lnTo>
                  <a:pt x="6639052" y="1725549"/>
                </a:lnTo>
                <a:lnTo>
                  <a:pt x="6661277" y="1727200"/>
                </a:lnTo>
                <a:lnTo>
                  <a:pt x="6705346" y="1736344"/>
                </a:lnTo>
                <a:lnTo>
                  <a:pt x="6713347" y="1732407"/>
                </a:lnTo>
                <a:lnTo>
                  <a:pt x="6779386" y="1737360"/>
                </a:lnTo>
                <a:lnTo>
                  <a:pt x="6780149" y="1734820"/>
                </a:lnTo>
                <a:lnTo>
                  <a:pt x="6797929" y="1724533"/>
                </a:lnTo>
                <a:lnTo>
                  <a:pt x="6803263" y="1724787"/>
                </a:lnTo>
                <a:lnTo>
                  <a:pt x="6836253" y="1720842"/>
                </a:lnTo>
                <a:lnTo>
                  <a:pt x="6850395" y="1713515"/>
                </a:lnTo>
                <a:lnTo>
                  <a:pt x="6867324" y="1710142"/>
                </a:lnTo>
                <a:lnTo>
                  <a:pt x="6908673" y="1718055"/>
                </a:lnTo>
                <a:lnTo>
                  <a:pt x="6916191" y="1711648"/>
                </a:lnTo>
                <a:lnTo>
                  <a:pt x="6924627" y="1708515"/>
                </a:lnTo>
                <a:lnTo>
                  <a:pt x="6934515" y="1708215"/>
                </a:lnTo>
                <a:lnTo>
                  <a:pt x="6946392" y="1710309"/>
                </a:lnTo>
                <a:lnTo>
                  <a:pt x="6965360" y="1706078"/>
                </a:lnTo>
                <a:lnTo>
                  <a:pt x="6978126" y="1698466"/>
                </a:lnTo>
                <a:lnTo>
                  <a:pt x="6990772" y="1693664"/>
                </a:lnTo>
                <a:lnTo>
                  <a:pt x="7009383" y="1697863"/>
                </a:lnTo>
                <a:lnTo>
                  <a:pt x="7016755" y="1690439"/>
                </a:lnTo>
                <a:lnTo>
                  <a:pt x="7036641" y="1686671"/>
                </a:lnTo>
                <a:lnTo>
                  <a:pt x="7054836" y="1682878"/>
                </a:lnTo>
                <a:lnTo>
                  <a:pt x="7057135" y="1675384"/>
                </a:lnTo>
                <a:lnTo>
                  <a:pt x="7071510" y="1670425"/>
                </a:lnTo>
                <a:lnTo>
                  <a:pt x="7083456" y="1672097"/>
                </a:lnTo>
                <a:lnTo>
                  <a:pt x="7095355" y="1674080"/>
                </a:lnTo>
                <a:lnTo>
                  <a:pt x="7109586" y="1670050"/>
                </a:lnTo>
                <a:lnTo>
                  <a:pt x="7117730" y="1670972"/>
                </a:lnTo>
                <a:lnTo>
                  <a:pt x="7114444" y="1676574"/>
                </a:lnTo>
                <a:lnTo>
                  <a:pt x="7111587" y="1682819"/>
                </a:lnTo>
                <a:lnTo>
                  <a:pt x="7121017" y="1685671"/>
                </a:lnTo>
                <a:lnTo>
                  <a:pt x="7135711" y="1686583"/>
                </a:lnTo>
                <a:lnTo>
                  <a:pt x="7145797" y="1690020"/>
                </a:lnTo>
                <a:lnTo>
                  <a:pt x="7153717" y="1692457"/>
                </a:lnTo>
                <a:lnTo>
                  <a:pt x="7161910" y="1690370"/>
                </a:lnTo>
                <a:lnTo>
                  <a:pt x="7165975" y="1687957"/>
                </a:lnTo>
                <a:lnTo>
                  <a:pt x="7170801" y="1683130"/>
                </a:lnTo>
                <a:lnTo>
                  <a:pt x="7177405" y="1674495"/>
                </a:lnTo>
                <a:lnTo>
                  <a:pt x="7198137" y="1675630"/>
                </a:lnTo>
                <a:lnTo>
                  <a:pt x="7215346" y="1671193"/>
                </a:lnTo>
                <a:lnTo>
                  <a:pt x="7234983" y="1663707"/>
                </a:lnTo>
                <a:lnTo>
                  <a:pt x="7263003" y="1655699"/>
                </a:lnTo>
                <a:lnTo>
                  <a:pt x="7276310" y="1659044"/>
                </a:lnTo>
                <a:lnTo>
                  <a:pt x="7288784" y="1658556"/>
                </a:lnTo>
                <a:lnTo>
                  <a:pt x="7300686" y="1655020"/>
                </a:lnTo>
                <a:lnTo>
                  <a:pt x="7312279" y="1649222"/>
                </a:lnTo>
                <a:lnTo>
                  <a:pt x="7328636" y="1648501"/>
                </a:lnTo>
                <a:lnTo>
                  <a:pt x="7344838" y="1646697"/>
                </a:lnTo>
                <a:lnTo>
                  <a:pt x="7361017" y="1644060"/>
                </a:lnTo>
                <a:lnTo>
                  <a:pt x="7405751" y="1635125"/>
                </a:lnTo>
                <a:lnTo>
                  <a:pt x="7425690" y="1638553"/>
                </a:lnTo>
                <a:lnTo>
                  <a:pt x="7433945" y="1637919"/>
                </a:lnTo>
                <a:lnTo>
                  <a:pt x="7448169" y="1638046"/>
                </a:lnTo>
                <a:lnTo>
                  <a:pt x="7466076" y="1635887"/>
                </a:lnTo>
                <a:lnTo>
                  <a:pt x="7476617" y="1626615"/>
                </a:lnTo>
                <a:lnTo>
                  <a:pt x="7491730" y="1628139"/>
                </a:lnTo>
                <a:lnTo>
                  <a:pt x="7508875" y="1620520"/>
                </a:lnTo>
                <a:lnTo>
                  <a:pt x="7511669" y="1624457"/>
                </a:lnTo>
                <a:lnTo>
                  <a:pt x="7525384" y="1629790"/>
                </a:lnTo>
                <a:lnTo>
                  <a:pt x="7587996" y="1601342"/>
                </a:lnTo>
                <a:lnTo>
                  <a:pt x="7599838" y="1597153"/>
                </a:lnTo>
                <a:lnTo>
                  <a:pt x="7610157" y="1594215"/>
                </a:lnTo>
                <a:lnTo>
                  <a:pt x="7624699" y="1590421"/>
                </a:lnTo>
                <a:lnTo>
                  <a:pt x="7626731" y="1588008"/>
                </a:lnTo>
                <a:lnTo>
                  <a:pt x="7664958" y="1580134"/>
                </a:lnTo>
                <a:lnTo>
                  <a:pt x="7676260" y="1570736"/>
                </a:lnTo>
                <a:lnTo>
                  <a:pt x="7696751" y="1564552"/>
                </a:lnTo>
                <a:lnTo>
                  <a:pt x="7717504" y="1560702"/>
                </a:lnTo>
                <a:lnTo>
                  <a:pt x="7736304" y="1554948"/>
                </a:lnTo>
                <a:lnTo>
                  <a:pt x="7750936" y="1543050"/>
                </a:lnTo>
                <a:lnTo>
                  <a:pt x="7758303" y="1538224"/>
                </a:lnTo>
                <a:lnTo>
                  <a:pt x="7765288" y="1535811"/>
                </a:lnTo>
                <a:lnTo>
                  <a:pt x="7772019" y="1534922"/>
                </a:lnTo>
                <a:lnTo>
                  <a:pt x="7790688" y="1535811"/>
                </a:lnTo>
                <a:lnTo>
                  <a:pt x="7795641" y="1542669"/>
                </a:lnTo>
                <a:lnTo>
                  <a:pt x="7807198" y="1539494"/>
                </a:lnTo>
                <a:lnTo>
                  <a:pt x="7816723" y="1541779"/>
                </a:lnTo>
                <a:lnTo>
                  <a:pt x="7822819" y="1542923"/>
                </a:lnTo>
                <a:lnTo>
                  <a:pt x="7828915" y="1543050"/>
                </a:lnTo>
                <a:lnTo>
                  <a:pt x="7834209" y="1526192"/>
                </a:lnTo>
                <a:lnTo>
                  <a:pt x="7850409" y="1522872"/>
                </a:lnTo>
                <a:lnTo>
                  <a:pt x="7864848" y="1521100"/>
                </a:lnTo>
                <a:lnTo>
                  <a:pt x="7864856" y="1508887"/>
                </a:lnTo>
                <a:lnTo>
                  <a:pt x="7880717" y="1501707"/>
                </a:lnTo>
                <a:lnTo>
                  <a:pt x="7886588" y="1493551"/>
                </a:lnTo>
                <a:lnTo>
                  <a:pt x="7893341" y="1490777"/>
                </a:lnTo>
                <a:lnTo>
                  <a:pt x="7911846" y="1499742"/>
                </a:lnTo>
                <a:lnTo>
                  <a:pt x="7957085" y="1475571"/>
                </a:lnTo>
                <a:lnTo>
                  <a:pt x="8008778" y="1454197"/>
                </a:lnTo>
                <a:lnTo>
                  <a:pt x="8058614" y="1430037"/>
                </a:lnTo>
                <a:lnTo>
                  <a:pt x="8098282" y="1397508"/>
                </a:lnTo>
                <a:lnTo>
                  <a:pt x="8125652" y="1385651"/>
                </a:lnTo>
                <a:lnTo>
                  <a:pt x="8143605" y="1372949"/>
                </a:lnTo>
                <a:lnTo>
                  <a:pt x="8159343" y="1359985"/>
                </a:lnTo>
                <a:lnTo>
                  <a:pt x="8180070" y="1347342"/>
                </a:lnTo>
                <a:lnTo>
                  <a:pt x="8194024" y="1344235"/>
                </a:lnTo>
                <a:lnTo>
                  <a:pt x="8223980" y="1342675"/>
                </a:lnTo>
                <a:lnTo>
                  <a:pt x="8259508" y="1335448"/>
                </a:lnTo>
                <a:lnTo>
                  <a:pt x="8290179" y="1315339"/>
                </a:lnTo>
                <a:lnTo>
                  <a:pt x="8389366" y="1267967"/>
                </a:lnTo>
                <a:lnTo>
                  <a:pt x="8456803" y="1242567"/>
                </a:lnTo>
                <a:lnTo>
                  <a:pt x="8471281" y="1222502"/>
                </a:lnTo>
                <a:lnTo>
                  <a:pt x="8489823" y="1206373"/>
                </a:lnTo>
                <a:lnTo>
                  <a:pt x="8494014" y="1206500"/>
                </a:lnTo>
                <a:lnTo>
                  <a:pt x="8503666" y="1210183"/>
                </a:lnTo>
                <a:lnTo>
                  <a:pt x="8510853" y="1208438"/>
                </a:lnTo>
                <a:lnTo>
                  <a:pt x="8536178" y="1200277"/>
                </a:lnTo>
                <a:lnTo>
                  <a:pt x="8536813" y="1201927"/>
                </a:lnTo>
                <a:lnTo>
                  <a:pt x="8537956" y="1201801"/>
                </a:lnTo>
                <a:lnTo>
                  <a:pt x="8549132" y="1191640"/>
                </a:lnTo>
                <a:lnTo>
                  <a:pt x="8554339" y="1188339"/>
                </a:lnTo>
                <a:lnTo>
                  <a:pt x="8561070" y="1202689"/>
                </a:lnTo>
                <a:lnTo>
                  <a:pt x="8571085" y="1203330"/>
                </a:lnTo>
                <a:lnTo>
                  <a:pt x="8582802" y="1200007"/>
                </a:lnTo>
                <a:lnTo>
                  <a:pt x="8594163" y="1197707"/>
                </a:lnTo>
                <a:lnTo>
                  <a:pt x="8603107" y="1201420"/>
                </a:lnTo>
                <a:lnTo>
                  <a:pt x="8610482" y="1196157"/>
                </a:lnTo>
                <a:lnTo>
                  <a:pt x="8618108" y="1191037"/>
                </a:lnTo>
                <a:lnTo>
                  <a:pt x="8633968" y="1181227"/>
                </a:lnTo>
                <a:lnTo>
                  <a:pt x="8640445" y="1177925"/>
                </a:lnTo>
                <a:lnTo>
                  <a:pt x="8640699" y="1178178"/>
                </a:lnTo>
                <a:lnTo>
                  <a:pt x="8642350" y="1178178"/>
                </a:lnTo>
                <a:lnTo>
                  <a:pt x="8644509" y="1177416"/>
                </a:lnTo>
                <a:lnTo>
                  <a:pt x="8647684" y="1175385"/>
                </a:lnTo>
                <a:lnTo>
                  <a:pt x="8652256" y="1171955"/>
                </a:lnTo>
                <a:lnTo>
                  <a:pt x="8669909" y="1165605"/>
                </a:lnTo>
                <a:lnTo>
                  <a:pt x="8672957" y="1168653"/>
                </a:lnTo>
                <a:lnTo>
                  <a:pt x="8673973" y="1167638"/>
                </a:lnTo>
                <a:lnTo>
                  <a:pt x="8677650" y="1159783"/>
                </a:lnTo>
                <a:lnTo>
                  <a:pt x="8681481" y="1155001"/>
                </a:lnTo>
                <a:lnTo>
                  <a:pt x="8688385" y="1156315"/>
                </a:lnTo>
                <a:lnTo>
                  <a:pt x="8701278" y="1166749"/>
                </a:lnTo>
                <a:lnTo>
                  <a:pt x="8712616" y="1156700"/>
                </a:lnTo>
                <a:lnTo>
                  <a:pt x="8724360" y="1154557"/>
                </a:lnTo>
                <a:lnTo>
                  <a:pt x="8738818" y="1154890"/>
                </a:lnTo>
                <a:lnTo>
                  <a:pt x="8758301" y="1152271"/>
                </a:lnTo>
                <a:lnTo>
                  <a:pt x="8764535" y="1142867"/>
                </a:lnTo>
                <a:lnTo>
                  <a:pt x="8771890" y="1138189"/>
                </a:lnTo>
                <a:lnTo>
                  <a:pt x="8780196" y="1137251"/>
                </a:lnTo>
                <a:lnTo>
                  <a:pt x="8789289" y="1139063"/>
                </a:lnTo>
                <a:lnTo>
                  <a:pt x="8809019" y="1128275"/>
                </a:lnTo>
                <a:lnTo>
                  <a:pt x="8830167" y="1121346"/>
                </a:lnTo>
                <a:lnTo>
                  <a:pt x="8852529" y="1115560"/>
                </a:lnTo>
                <a:lnTo>
                  <a:pt x="8875903" y="1108202"/>
                </a:lnTo>
                <a:lnTo>
                  <a:pt x="8896572" y="1093297"/>
                </a:lnTo>
                <a:lnTo>
                  <a:pt x="8917717" y="1088501"/>
                </a:lnTo>
                <a:lnTo>
                  <a:pt x="8940053" y="1086824"/>
                </a:lnTo>
                <a:lnTo>
                  <a:pt x="8964295" y="1081277"/>
                </a:lnTo>
                <a:lnTo>
                  <a:pt x="9013571" y="1075689"/>
                </a:lnTo>
                <a:lnTo>
                  <a:pt x="9019041" y="1073921"/>
                </a:lnTo>
                <a:lnTo>
                  <a:pt x="9028477" y="1072594"/>
                </a:lnTo>
                <a:lnTo>
                  <a:pt x="9042527" y="1071117"/>
                </a:lnTo>
                <a:lnTo>
                  <a:pt x="9042908" y="1071372"/>
                </a:lnTo>
                <a:lnTo>
                  <a:pt x="9048496" y="1066419"/>
                </a:lnTo>
                <a:lnTo>
                  <a:pt x="9061799" y="1052845"/>
                </a:lnTo>
                <a:lnTo>
                  <a:pt x="9074150" y="1038987"/>
                </a:lnTo>
                <a:lnTo>
                  <a:pt x="9085308" y="1034061"/>
                </a:lnTo>
                <a:lnTo>
                  <a:pt x="9095025" y="1028922"/>
                </a:lnTo>
                <a:lnTo>
                  <a:pt x="9104243" y="1024592"/>
                </a:lnTo>
                <a:lnTo>
                  <a:pt x="9113901" y="1022096"/>
                </a:lnTo>
                <a:lnTo>
                  <a:pt x="9121062" y="1018063"/>
                </a:lnTo>
                <a:lnTo>
                  <a:pt x="9133093" y="1012507"/>
                </a:lnTo>
                <a:lnTo>
                  <a:pt x="9144958" y="1007808"/>
                </a:lnTo>
                <a:lnTo>
                  <a:pt x="9151620" y="1006348"/>
                </a:lnTo>
                <a:lnTo>
                  <a:pt x="9157335" y="1029715"/>
                </a:lnTo>
                <a:lnTo>
                  <a:pt x="9172829" y="988567"/>
                </a:lnTo>
                <a:lnTo>
                  <a:pt x="9200769" y="981837"/>
                </a:lnTo>
                <a:lnTo>
                  <a:pt x="9209151" y="973074"/>
                </a:lnTo>
                <a:lnTo>
                  <a:pt x="9209786" y="967359"/>
                </a:lnTo>
                <a:lnTo>
                  <a:pt x="9295765" y="939800"/>
                </a:lnTo>
                <a:lnTo>
                  <a:pt x="9348343" y="920623"/>
                </a:lnTo>
                <a:lnTo>
                  <a:pt x="9361904" y="908573"/>
                </a:lnTo>
                <a:lnTo>
                  <a:pt x="9381013" y="899858"/>
                </a:lnTo>
                <a:lnTo>
                  <a:pt x="9405885" y="892476"/>
                </a:lnTo>
                <a:lnTo>
                  <a:pt x="9436735" y="884427"/>
                </a:lnTo>
                <a:lnTo>
                  <a:pt x="9481155" y="868737"/>
                </a:lnTo>
                <a:lnTo>
                  <a:pt x="9526349" y="859012"/>
                </a:lnTo>
                <a:lnTo>
                  <a:pt x="9572519" y="852977"/>
                </a:lnTo>
                <a:lnTo>
                  <a:pt x="9619869" y="848360"/>
                </a:lnTo>
                <a:lnTo>
                  <a:pt x="9659945" y="827113"/>
                </a:lnTo>
                <a:lnTo>
                  <a:pt x="9698040" y="810457"/>
                </a:lnTo>
                <a:lnTo>
                  <a:pt x="9737140" y="791520"/>
                </a:lnTo>
                <a:lnTo>
                  <a:pt x="9780234" y="763434"/>
                </a:lnTo>
                <a:lnTo>
                  <a:pt x="9830308" y="719327"/>
                </a:lnTo>
                <a:lnTo>
                  <a:pt x="9920097" y="671322"/>
                </a:lnTo>
                <a:lnTo>
                  <a:pt x="9933820" y="660050"/>
                </a:lnTo>
                <a:lnTo>
                  <a:pt x="9955879" y="643159"/>
                </a:lnTo>
                <a:lnTo>
                  <a:pt x="9979318" y="628602"/>
                </a:lnTo>
                <a:lnTo>
                  <a:pt x="9997186" y="624332"/>
                </a:lnTo>
                <a:lnTo>
                  <a:pt x="10017252" y="609473"/>
                </a:lnTo>
                <a:lnTo>
                  <a:pt x="10032111" y="594105"/>
                </a:lnTo>
                <a:lnTo>
                  <a:pt x="10037826" y="589407"/>
                </a:lnTo>
                <a:lnTo>
                  <a:pt x="10069830" y="584200"/>
                </a:lnTo>
                <a:lnTo>
                  <a:pt x="10073005" y="583184"/>
                </a:lnTo>
                <a:lnTo>
                  <a:pt x="10074910" y="581660"/>
                </a:lnTo>
                <a:lnTo>
                  <a:pt x="10074910" y="581405"/>
                </a:lnTo>
                <a:lnTo>
                  <a:pt x="10084816" y="578865"/>
                </a:lnTo>
                <a:lnTo>
                  <a:pt x="10099444" y="569086"/>
                </a:lnTo>
                <a:lnTo>
                  <a:pt x="10148951" y="534797"/>
                </a:lnTo>
                <a:lnTo>
                  <a:pt x="10169122" y="531756"/>
                </a:lnTo>
                <a:lnTo>
                  <a:pt x="10191067" y="525430"/>
                </a:lnTo>
                <a:lnTo>
                  <a:pt x="10205511" y="514294"/>
                </a:lnTo>
                <a:lnTo>
                  <a:pt x="10203180" y="496824"/>
                </a:lnTo>
                <a:lnTo>
                  <a:pt x="10209911" y="495173"/>
                </a:lnTo>
                <a:lnTo>
                  <a:pt x="10212959" y="491236"/>
                </a:lnTo>
                <a:lnTo>
                  <a:pt x="10214356" y="486283"/>
                </a:lnTo>
                <a:lnTo>
                  <a:pt x="10214483" y="484124"/>
                </a:lnTo>
                <a:lnTo>
                  <a:pt x="10262743" y="479298"/>
                </a:lnTo>
                <a:lnTo>
                  <a:pt x="10267823" y="475107"/>
                </a:lnTo>
                <a:lnTo>
                  <a:pt x="10323830" y="479171"/>
                </a:lnTo>
                <a:lnTo>
                  <a:pt x="10329799" y="481329"/>
                </a:lnTo>
                <a:lnTo>
                  <a:pt x="10336911" y="480695"/>
                </a:lnTo>
                <a:lnTo>
                  <a:pt x="10346817" y="474217"/>
                </a:lnTo>
                <a:lnTo>
                  <a:pt x="10348722" y="471677"/>
                </a:lnTo>
                <a:lnTo>
                  <a:pt x="10370312" y="474472"/>
                </a:lnTo>
                <a:lnTo>
                  <a:pt x="10409243" y="463859"/>
                </a:lnTo>
                <a:lnTo>
                  <a:pt x="10521777" y="431109"/>
                </a:lnTo>
                <a:lnTo>
                  <a:pt x="10577068" y="415925"/>
                </a:lnTo>
                <a:lnTo>
                  <a:pt x="10633896" y="403931"/>
                </a:lnTo>
                <a:lnTo>
                  <a:pt x="10685748" y="392080"/>
                </a:lnTo>
                <a:lnTo>
                  <a:pt x="10773664" y="370713"/>
                </a:lnTo>
                <a:lnTo>
                  <a:pt x="10804614" y="351847"/>
                </a:lnTo>
                <a:lnTo>
                  <a:pt x="10846387" y="346948"/>
                </a:lnTo>
                <a:lnTo>
                  <a:pt x="10879516" y="346406"/>
                </a:lnTo>
                <a:lnTo>
                  <a:pt x="10884535" y="340614"/>
                </a:lnTo>
                <a:lnTo>
                  <a:pt x="10928108" y="343264"/>
                </a:lnTo>
                <a:lnTo>
                  <a:pt x="10971798" y="334682"/>
                </a:lnTo>
                <a:lnTo>
                  <a:pt x="11015551" y="319404"/>
                </a:lnTo>
                <a:lnTo>
                  <a:pt x="11059315" y="301968"/>
                </a:lnTo>
                <a:lnTo>
                  <a:pt x="11103036" y="286909"/>
                </a:lnTo>
                <a:lnTo>
                  <a:pt x="11146663" y="278765"/>
                </a:lnTo>
                <a:lnTo>
                  <a:pt x="11161055" y="251479"/>
                </a:lnTo>
                <a:lnTo>
                  <a:pt x="11170840" y="248411"/>
                </a:lnTo>
                <a:lnTo>
                  <a:pt x="11183649" y="252297"/>
                </a:lnTo>
                <a:lnTo>
                  <a:pt x="11207115" y="245872"/>
                </a:lnTo>
                <a:lnTo>
                  <a:pt x="11228631" y="240829"/>
                </a:lnTo>
                <a:lnTo>
                  <a:pt x="11253422" y="237061"/>
                </a:lnTo>
                <a:lnTo>
                  <a:pt x="11276427" y="234174"/>
                </a:lnTo>
                <a:lnTo>
                  <a:pt x="11292586" y="231775"/>
                </a:lnTo>
                <a:lnTo>
                  <a:pt x="11295634" y="227965"/>
                </a:lnTo>
                <a:lnTo>
                  <a:pt x="11311382" y="220852"/>
                </a:lnTo>
                <a:lnTo>
                  <a:pt x="11311763" y="208406"/>
                </a:lnTo>
                <a:lnTo>
                  <a:pt x="11346164" y="183816"/>
                </a:lnTo>
                <a:lnTo>
                  <a:pt x="11396626" y="177645"/>
                </a:lnTo>
                <a:lnTo>
                  <a:pt x="11431460" y="159861"/>
                </a:lnTo>
                <a:lnTo>
                  <a:pt x="11468484" y="143172"/>
                </a:lnTo>
                <a:lnTo>
                  <a:pt x="11509248" y="143891"/>
                </a:lnTo>
                <a:lnTo>
                  <a:pt x="11530012" y="143303"/>
                </a:lnTo>
                <a:lnTo>
                  <a:pt x="11556587" y="137477"/>
                </a:lnTo>
                <a:lnTo>
                  <a:pt x="11580828" y="127746"/>
                </a:lnTo>
                <a:lnTo>
                  <a:pt x="11594592" y="115443"/>
                </a:lnTo>
                <a:lnTo>
                  <a:pt x="11603519" y="112039"/>
                </a:lnTo>
                <a:lnTo>
                  <a:pt x="11612292" y="109077"/>
                </a:lnTo>
                <a:lnTo>
                  <a:pt x="11619327" y="103995"/>
                </a:lnTo>
                <a:lnTo>
                  <a:pt x="11623040" y="94233"/>
                </a:lnTo>
                <a:lnTo>
                  <a:pt x="11633313" y="84645"/>
                </a:lnTo>
                <a:lnTo>
                  <a:pt x="11650265" y="82867"/>
                </a:lnTo>
                <a:lnTo>
                  <a:pt x="11664241" y="81089"/>
                </a:lnTo>
                <a:lnTo>
                  <a:pt x="11665585" y="71500"/>
                </a:lnTo>
                <a:lnTo>
                  <a:pt x="11682960" y="73501"/>
                </a:lnTo>
                <a:lnTo>
                  <a:pt x="11697335" y="66452"/>
                </a:lnTo>
                <a:lnTo>
                  <a:pt x="11709804" y="53927"/>
                </a:lnTo>
                <a:lnTo>
                  <a:pt x="11721465" y="39497"/>
                </a:lnTo>
                <a:lnTo>
                  <a:pt x="11728196" y="32766"/>
                </a:lnTo>
                <a:lnTo>
                  <a:pt x="1176680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5948" y="555497"/>
            <a:ext cx="634047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70" dirty="0">
                <a:latin typeface="Trebuchet MS"/>
                <a:cs typeface="Trebuchet MS"/>
              </a:rPr>
              <a:t>Proposed</a:t>
            </a:r>
            <a:r>
              <a:rPr sz="4400" spc="-340" dirty="0">
                <a:latin typeface="Trebuchet MS"/>
                <a:cs typeface="Trebuchet MS"/>
              </a:rPr>
              <a:t> </a:t>
            </a:r>
            <a:r>
              <a:rPr sz="4400" spc="-215" dirty="0">
                <a:latin typeface="Trebuchet MS"/>
                <a:cs typeface="Trebuchet MS"/>
              </a:rPr>
              <a:t>Solution(Elevation  </a:t>
            </a:r>
            <a:r>
              <a:rPr sz="4400" spc="-245" dirty="0">
                <a:latin typeface="Trebuchet MS"/>
                <a:cs typeface="Trebuchet MS"/>
              </a:rPr>
              <a:t>Classification)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8" y="2187701"/>
            <a:ext cx="4590415" cy="3881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665" marR="9525" indent="-228600">
              <a:lnSpc>
                <a:spcPts val="2050"/>
              </a:lnSpc>
              <a:spcBef>
                <a:spcPts val="3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The </a:t>
            </a:r>
            <a:r>
              <a:rPr sz="1900" spc="-5" dirty="0">
                <a:latin typeface="Carlito"/>
                <a:cs typeface="Carlito"/>
              </a:rPr>
              <a:t>desert </a:t>
            </a:r>
            <a:r>
              <a:rPr sz="1900" spc="-10" dirty="0">
                <a:latin typeface="Carlito"/>
                <a:cs typeface="Carlito"/>
              </a:rPr>
              <a:t>images </a:t>
            </a:r>
            <a:r>
              <a:rPr sz="1900" spc="-15" dirty="0">
                <a:latin typeface="Carlito"/>
                <a:cs typeface="Carlito"/>
              </a:rPr>
              <a:t>are having </a:t>
            </a:r>
            <a:r>
              <a:rPr sz="1900" spc="-5" dirty="0">
                <a:latin typeface="Carlito"/>
                <a:cs typeface="Carlito"/>
              </a:rPr>
              <a:t>sand </a:t>
            </a:r>
            <a:r>
              <a:rPr sz="1900" spc="-10" dirty="0">
                <a:latin typeface="Carlito"/>
                <a:cs typeface="Carlito"/>
              </a:rPr>
              <a:t>elevation  at </a:t>
            </a:r>
            <a:r>
              <a:rPr sz="1900" spc="-20" dirty="0">
                <a:latin typeface="Carlito"/>
                <a:cs typeface="Carlito"/>
              </a:rPr>
              <a:t>different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levels.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0665" marR="49530" indent="-228600">
              <a:lnSpc>
                <a:spcPts val="205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The solution approach has considered three  </a:t>
            </a:r>
            <a:r>
              <a:rPr sz="1900" spc="-20" dirty="0">
                <a:latin typeface="Carlito"/>
                <a:cs typeface="Carlito"/>
              </a:rPr>
              <a:t>different </a:t>
            </a:r>
            <a:r>
              <a:rPr sz="1900" spc="-15" dirty="0">
                <a:latin typeface="Carlito"/>
                <a:cs typeface="Carlito"/>
              </a:rPr>
              <a:t>categories </a:t>
            </a:r>
            <a:r>
              <a:rPr sz="1900" spc="-5" dirty="0">
                <a:latin typeface="Carlito"/>
                <a:cs typeface="Carlito"/>
              </a:rPr>
              <a:t>of sand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elevations</a:t>
            </a:r>
            <a:endParaRPr sz="19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Carlito"/>
                <a:cs typeface="Carlito"/>
              </a:rPr>
              <a:t>High Elevation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(121-255)</a:t>
            </a:r>
            <a:endParaRPr sz="19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5" dirty="0">
                <a:latin typeface="Carlito"/>
                <a:cs typeface="Carlito"/>
              </a:rPr>
              <a:t>Moderate </a:t>
            </a:r>
            <a:r>
              <a:rPr sz="1900" spc="-10" dirty="0">
                <a:latin typeface="Carlito"/>
                <a:cs typeface="Carlito"/>
              </a:rPr>
              <a:t>Elevation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(67-120)</a:t>
            </a:r>
            <a:endParaRPr sz="19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rlito"/>
                <a:cs typeface="Carlito"/>
              </a:rPr>
              <a:t>No </a:t>
            </a:r>
            <a:r>
              <a:rPr sz="1900" spc="-10" dirty="0">
                <a:latin typeface="Carlito"/>
                <a:cs typeface="Carlito"/>
              </a:rPr>
              <a:t>Elevation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(0-66)</a:t>
            </a:r>
            <a:endParaRPr sz="19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0665" marR="5080" indent="-228600">
              <a:lnSpc>
                <a:spcPts val="2050"/>
              </a:lnSpc>
              <a:spcBef>
                <a:spcPts val="14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The three levels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represented by three  </a:t>
            </a:r>
            <a:r>
              <a:rPr sz="1900" spc="-5" dirty="0">
                <a:latin typeface="Carlito"/>
                <a:cs typeface="Carlito"/>
              </a:rPr>
              <a:t>primary </a:t>
            </a:r>
            <a:r>
              <a:rPr sz="1900" spc="-15" dirty="0">
                <a:latin typeface="Carlito"/>
                <a:cs typeface="Carlito"/>
              </a:rPr>
              <a:t>colors, </a:t>
            </a:r>
            <a:r>
              <a:rPr sz="1900" spc="-25" dirty="0">
                <a:latin typeface="Carlito"/>
                <a:cs typeface="Carlito"/>
              </a:rPr>
              <a:t>namely, </a:t>
            </a:r>
            <a:r>
              <a:rPr sz="1900" spc="-15" dirty="0">
                <a:latin typeface="Carlito"/>
                <a:cs typeface="Carlito"/>
              </a:rPr>
              <a:t>Red, </a:t>
            </a:r>
            <a:r>
              <a:rPr sz="1900" spc="-10" dirty="0">
                <a:latin typeface="Carlito"/>
                <a:cs typeface="Carlito"/>
              </a:rPr>
              <a:t>Green </a:t>
            </a:r>
            <a:r>
              <a:rPr sz="1900" spc="-5" dirty="0">
                <a:latin typeface="Carlito"/>
                <a:cs typeface="Carlito"/>
              </a:rPr>
              <a:t>and Blue  as </a:t>
            </a:r>
            <a:r>
              <a:rPr sz="1900" spc="-10" dirty="0">
                <a:latin typeface="Carlito"/>
                <a:cs typeface="Carlito"/>
              </a:rPr>
              <a:t>shown </a:t>
            </a:r>
            <a:r>
              <a:rPr sz="1900" spc="-5" dirty="0">
                <a:latin typeface="Carlito"/>
                <a:cs typeface="Carlito"/>
              </a:rPr>
              <a:t>in the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Figure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9515" y="2619286"/>
            <a:ext cx="3007718" cy="288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244" y="6208776"/>
            <a:ext cx="6811009" cy="649605"/>
          </a:xfrm>
          <a:custGeom>
            <a:avLst/>
            <a:gdLst/>
            <a:ahLst/>
            <a:cxnLst/>
            <a:rect l="l" t="t" r="r" b="b"/>
            <a:pathLst>
              <a:path w="6811009" h="649604">
                <a:moveTo>
                  <a:pt x="6419214" y="0"/>
                </a:moveTo>
                <a:lnTo>
                  <a:pt x="6400784" y="4867"/>
                </a:lnTo>
                <a:lnTo>
                  <a:pt x="6394735" y="6153"/>
                </a:lnTo>
                <a:lnTo>
                  <a:pt x="6389782" y="6200"/>
                </a:lnTo>
                <a:lnTo>
                  <a:pt x="6374637" y="7353"/>
                </a:lnTo>
                <a:lnTo>
                  <a:pt x="6354659" y="8332"/>
                </a:lnTo>
                <a:lnTo>
                  <a:pt x="6335775" y="7666"/>
                </a:lnTo>
                <a:lnTo>
                  <a:pt x="6316416" y="8144"/>
                </a:lnTo>
                <a:lnTo>
                  <a:pt x="6295008" y="12560"/>
                </a:lnTo>
                <a:lnTo>
                  <a:pt x="6280894" y="12296"/>
                </a:lnTo>
                <a:lnTo>
                  <a:pt x="6272768" y="13315"/>
                </a:lnTo>
                <a:lnTo>
                  <a:pt x="6242978" y="22810"/>
                </a:lnTo>
                <a:lnTo>
                  <a:pt x="6227000" y="28522"/>
                </a:lnTo>
                <a:lnTo>
                  <a:pt x="6197473" y="39497"/>
                </a:lnTo>
                <a:lnTo>
                  <a:pt x="6179409" y="39626"/>
                </a:lnTo>
                <a:lnTo>
                  <a:pt x="6164405" y="38741"/>
                </a:lnTo>
                <a:lnTo>
                  <a:pt x="6152663" y="38361"/>
                </a:lnTo>
                <a:lnTo>
                  <a:pt x="6144386" y="40005"/>
                </a:lnTo>
                <a:lnTo>
                  <a:pt x="6122666" y="38879"/>
                </a:lnTo>
                <a:lnTo>
                  <a:pt x="6067555" y="34557"/>
                </a:lnTo>
                <a:lnTo>
                  <a:pt x="6046978" y="33604"/>
                </a:lnTo>
                <a:lnTo>
                  <a:pt x="6041560" y="33540"/>
                </a:lnTo>
                <a:lnTo>
                  <a:pt x="6035738" y="35406"/>
                </a:lnTo>
                <a:lnTo>
                  <a:pt x="6029725" y="38002"/>
                </a:lnTo>
                <a:lnTo>
                  <a:pt x="6023736" y="40132"/>
                </a:lnTo>
                <a:lnTo>
                  <a:pt x="6006724" y="43294"/>
                </a:lnTo>
                <a:lnTo>
                  <a:pt x="5987748" y="43711"/>
                </a:lnTo>
                <a:lnTo>
                  <a:pt x="5969462" y="43812"/>
                </a:lnTo>
                <a:lnTo>
                  <a:pt x="5949314" y="46736"/>
                </a:lnTo>
                <a:lnTo>
                  <a:pt x="5944488" y="46951"/>
                </a:lnTo>
                <a:lnTo>
                  <a:pt x="5939916" y="46850"/>
                </a:lnTo>
                <a:lnTo>
                  <a:pt x="5927471" y="45847"/>
                </a:lnTo>
                <a:lnTo>
                  <a:pt x="5924804" y="44107"/>
                </a:lnTo>
                <a:lnTo>
                  <a:pt x="5916803" y="44284"/>
                </a:lnTo>
                <a:lnTo>
                  <a:pt x="5906642" y="42837"/>
                </a:lnTo>
                <a:lnTo>
                  <a:pt x="5902579" y="42557"/>
                </a:lnTo>
                <a:lnTo>
                  <a:pt x="5897624" y="45999"/>
                </a:lnTo>
                <a:lnTo>
                  <a:pt x="5886561" y="46004"/>
                </a:lnTo>
                <a:lnTo>
                  <a:pt x="5876807" y="45749"/>
                </a:lnTo>
                <a:lnTo>
                  <a:pt x="5875782" y="48412"/>
                </a:lnTo>
                <a:lnTo>
                  <a:pt x="5841460" y="49730"/>
                </a:lnTo>
                <a:lnTo>
                  <a:pt x="5823954" y="49305"/>
                </a:lnTo>
                <a:lnTo>
                  <a:pt x="5806566" y="46189"/>
                </a:lnTo>
                <a:lnTo>
                  <a:pt x="5702554" y="53746"/>
                </a:lnTo>
                <a:lnTo>
                  <a:pt x="5671734" y="57833"/>
                </a:lnTo>
                <a:lnTo>
                  <a:pt x="5605809" y="67969"/>
                </a:lnTo>
                <a:lnTo>
                  <a:pt x="5576061" y="71742"/>
                </a:lnTo>
                <a:lnTo>
                  <a:pt x="5552156" y="73387"/>
                </a:lnTo>
                <a:lnTo>
                  <a:pt x="5529500" y="75730"/>
                </a:lnTo>
                <a:lnTo>
                  <a:pt x="5507106" y="77110"/>
                </a:lnTo>
                <a:lnTo>
                  <a:pt x="5483986" y="75869"/>
                </a:lnTo>
                <a:lnTo>
                  <a:pt x="5482208" y="77127"/>
                </a:lnTo>
                <a:lnTo>
                  <a:pt x="5479796" y="78155"/>
                </a:lnTo>
                <a:lnTo>
                  <a:pt x="5477129" y="79006"/>
                </a:lnTo>
                <a:lnTo>
                  <a:pt x="5468620" y="81038"/>
                </a:lnTo>
                <a:lnTo>
                  <a:pt x="5467350" y="80835"/>
                </a:lnTo>
                <a:lnTo>
                  <a:pt x="5454777" y="82969"/>
                </a:lnTo>
                <a:lnTo>
                  <a:pt x="5409564" y="89382"/>
                </a:lnTo>
                <a:lnTo>
                  <a:pt x="5407533" y="88480"/>
                </a:lnTo>
                <a:lnTo>
                  <a:pt x="5405501" y="88163"/>
                </a:lnTo>
                <a:lnTo>
                  <a:pt x="5402199" y="88430"/>
                </a:lnTo>
                <a:lnTo>
                  <a:pt x="5404231" y="83058"/>
                </a:lnTo>
                <a:lnTo>
                  <a:pt x="5399151" y="86690"/>
                </a:lnTo>
                <a:lnTo>
                  <a:pt x="5389626" y="87960"/>
                </a:lnTo>
                <a:lnTo>
                  <a:pt x="5386111" y="84262"/>
                </a:lnTo>
                <a:lnTo>
                  <a:pt x="5376846" y="83718"/>
                </a:lnTo>
                <a:lnTo>
                  <a:pt x="5366033" y="83973"/>
                </a:lnTo>
                <a:lnTo>
                  <a:pt x="5357876" y="82677"/>
                </a:lnTo>
                <a:lnTo>
                  <a:pt x="5343398" y="84823"/>
                </a:lnTo>
                <a:lnTo>
                  <a:pt x="5330952" y="86080"/>
                </a:lnTo>
                <a:lnTo>
                  <a:pt x="5329808" y="86004"/>
                </a:lnTo>
                <a:lnTo>
                  <a:pt x="5322697" y="86918"/>
                </a:lnTo>
                <a:lnTo>
                  <a:pt x="5310378" y="87528"/>
                </a:lnTo>
                <a:lnTo>
                  <a:pt x="5303789" y="84574"/>
                </a:lnTo>
                <a:lnTo>
                  <a:pt x="5299392" y="80773"/>
                </a:lnTo>
                <a:lnTo>
                  <a:pt x="5293375" y="78489"/>
                </a:lnTo>
                <a:lnTo>
                  <a:pt x="5281930" y="80086"/>
                </a:lnTo>
                <a:lnTo>
                  <a:pt x="5266126" y="78724"/>
                </a:lnTo>
                <a:lnTo>
                  <a:pt x="5252466" y="76757"/>
                </a:lnTo>
                <a:lnTo>
                  <a:pt x="5238710" y="75558"/>
                </a:lnTo>
                <a:lnTo>
                  <a:pt x="5222621" y="76504"/>
                </a:lnTo>
                <a:lnTo>
                  <a:pt x="5206908" y="75616"/>
                </a:lnTo>
                <a:lnTo>
                  <a:pt x="5192172" y="74502"/>
                </a:lnTo>
                <a:lnTo>
                  <a:pt x="5177865" y="73749"/>
                </a:lnTo>
                <a:lnTo>
                  <a:pt x="5163438" y="73939"/>
                </a:lnTo>
                <a:lnTo>
                  <a:pt x="5156961" y="71869"/>
                </a:lnTo>
                <a:lnTo>
                  <a:pt x="5150231" y="70916"/>
                </a:lnTo>
                <a:lnTo>
                  <a:pt x="5141722" y="73494"/>
                </a:lnTo>
                <a:lnTo>
                  <a:pt x="5129472" y="72015"/>
                </a:lnTo>
                <a:lnTo>
                  <a:pt x="5120973" y="70450"/>
                </a:lnTo>
                <a:lnTo>
                  <a:pt x="5113450" y="69680"/>
                </a:lnTo>
                <a:lnTo>
                  <a:pt x="5104130" y="70586"/>
                </a:lnTo>
                <a:lnTo>
                  <a:pt x="5070221" y="66840"/>
                </a:lnTo>
                <a:lnTo>
                  <a:pt x="5067808" y="66916"/>
                </a:lnTo>
                <a:lnTo>
                  <a:pt x="5060569" y="66611"/>
                </a:lnTo>
                <a:lnTo>
                  <a:pt x="5011547" y="59588"/>
                </a:lnTo>
                <a:lnTo>
                  <a:pt x="4999561" y="60845"/>
                </a:lnTo>
                <a:lnTo>
                  <a:pt x="4997634" y="60445"/>
                </a:lnTo>
                <a:lnTo>
                  <a:pt x="4999862" y="57988"/>
                </a:lnTo>
                <a:lnTo>
                  <a:pt x="4996687" y="57962"/>
                </a:lnTo>
                <a:lnTo>
                  <a:pt x="4994909" y="57467"/>
                </a:lnTo>
                <a:lnTo>
                  <a:pt x="4993766" y="56400"/>
                </a:lnTo>
                <a:lnTo>
                  <a:pt x="4971287" y="57391"/>
                </a:lnTo>
                <a:lnTo>
                  <a:pt x="4968621" y="56908"/>
                </a:lnTo>
                <a:lnTo>
                  <a:pt x="4945887" y="58648"/>
                </a:lnTo>
                <a:lnTo>
                  <a:pt x="4943348" y="59601"/>
                </a:lnTo>
                <a:lnTo>
                  <a:pt x="4931283" y="59321"/>
                </a:lnTo>
                <a:lnTo>
                  <a:pt x="4921631" y="60553"/>
                </a:lnTo>
                <a:lnTo>
                  <a:pt x="4915408" y="61950"/>
                </a:lnTo>
                <a:lnTo>
                  <a:pt x="4912740" y="63017"/>
                </a:lnTo>
                <a:lnTo>
                  <a:pt x="4891881" y="59735"/>
                </a:lnTo>
                <a:lnTo>
                  <a:pt x="4869592" y="59089"/>
                </a:lnTo>
                <a:lnTo>
                  <a:pt x="4846304" y="59363"/>
                </a:lnTo>
                <a:lnTo>
                  <a:pt x="4822444" y="58839"/>
                </a:lnTo>
                <a:lnTo>
                  <a:pt x="4794136" y="61388"/>
                </a:lnTo>
                <a:lnTo>
                  <a:pt x="4738808" y="71546"/>
                </a:lnTo>
                <a:lnTo>
                  <a:pt x="4713858" y="73431"/>
                </a:lnTo>
                <a:lnTo>
                  <a:pt x="4702575" y="71494"/>
                </a:lnTo>
                <a:lnTo>
                  <a:pt x="4686744" y="66700"/>
                </a:lnTo>
                <a:lnTo>
                  <a:pt x="4666817" y="61944"/>
                </a:lnTo>
                <a:lnTo>
                  <a:pt x="4643247" y="60121"/>
                </a:lnTo>
                <a:lnTo>
                  <a:pt x="4618339" y="62114"/>
                </a:lnTo>
                <a:lnTo>
                  <a:pt x="4597908" y="60556"/>
                </a:lnTo>
                <a:lnTo>
                  <a:pt x="4577095" y="58232"/>
                </a:lnTo>
                <a:lnTo>
                  <a:pt x="4551045" y="57924"/>
                </a:lnTo>
                <a:lnTo>
                  <a:pt x="4542303" y="54145"/>
                </a:lnTo>
                <a:lnTo>
                  <a:pt x="4537598" y="54017"/>
                </a:lnTo>
                <a:lnTo>
                  <a:pt x="4532060" y="55097"/>
                </a:lnTo>
                <a:lnTo>
                  <a:pt x="4510581" y="54925"/>
                </a:lnTo>
                <a:lnTo>
                  <a:pt x="4480559" y="55829"/>
                </a:lnTo>
                <a:lnTo>
                  <a:pt x="4478782" y="55333"/>
                </a:lnTo>
                <a:lnTo>
                  <a:pt x="4471161" y="54787"/>
                </a:lnTo>
                <a:lnTo>
                  <a:pt x="4470019" y="52844"/>
                </a:lnTo>
                <a:lnTo>
                  <a:pt x="4459097" y="50749"/>
                </a:lnTo>
                <a:lnTo>
                  <a:pt x="4454779" y="50241"/>
                </a:lnTo>
                <a:lnTo>
                  <a:pt x="4450080" y="50012"/>
                </a:lnTo>
                <a:lnTo>
                  <a:pt x="4428736" y="51081"/>
                </a:lnTo>
                <a:lnTo>
                  <a:pt x="4411376" y="49544"/>
                </a:lnTo>
                <a:lnTo>
                  <a:pt x="4393112" y="48257"/>
                </a:lnTo>
                <a:lnTo>
                  <a:pt x="4374514" y="49847"/>
                </a:lnTo>
                <a:lnTo>
                  <a:pt x="4367022" y="49593"/>
                </a:lnTo>
                <a:lnTo>
                  <a:pt x="4307585" y="46266"/>
                </a:lnTo>
                <a:lnTo>
                  <a:pt x="4258464" y="40269"/>
                </a:lnTo>
                <a:lnTo>
                  <a:pt x="4203699" y="37596"/>
                </a:lnTo>
                <a:lnTo>
                  <a:pt x="4147315" y="36873"/>
                </a:lnTo>
                <a:lnTo>
                  <a:pt x="4043638" y="36834"/>
                </a:lnTo>
                <a:lnTo>
                  <a:pt x="3995880" y="37917"/>
                </a:lnTo>
                <a:lnTo>
                  <a:pt x="3947479" y="40155"/>
                </a:lnTo>
                <a:lnTo>
                  <a:pt x="3895852" y="43726"/>
                </a:lnTo>
                <a:lnTo>
                  <a:pt x="3775455" y="58420"/>
                </a:lnTo>
                <a:lnTo>
                  <a:pt x="3751083" y="59654"/>
                </a:lnTo>
                <a:lnTo>
                  <a:pt x="3704054" y="57441"/>
                </a:lnTo>
                <a:lnTo>
                  <a:pt x="3682110" y="58432"/>
                </a:lnTo>
                <a:lnTo>
                  <a:pt x="3674024" y="68099"/>
                </a:lnTo>
                <a:lnTo>
                  <a:pt x="3659235" y="79309"/>
                </a:lnTo>
                <a:lnTo>
                  <a:pt x="3641945" y="87213"/>
                </a:lnTo>
                <a:lnTo>
                  <a:pt x="3626357" y="86956"/>
                </a:lnTo>
                <a:lnTo>
                  <a:pt x="3602674" y="89310"/>
                </a:lnTo>
                <a:lnTo>
                  <a:pt x="3580336" y="92321"/>
                </a:lnTo>
                <a:lnTo>
                  <a:pt x="3558117" y="94366"/>
                </a:lnTo>
                <a:lnTo>
                  <a:pt x="3534790" y="93827"/>
                </a:lnTo>
                <a:lnTo>
                  <a:pt x="3533139" y="95123"/>
                </a:lnTo>
                <a:lnTo>
                  <a:pt x="3510533" y="100190"/>
                </a:lnTo>
                <a:lnTo>
                  <a:pt x="3508248" y="100584"/>
                </a:lnTo>
                <a:lnTo>
                  <a:pt x="3506597" y="101765"/>
                </a:lnTo>
                <a:lnTo>
                  <a:pt x="3483355" y="105918"/>
                </a:lnTo>
                <a:lnTo>
                  <a:pt x="3476232" y="106791"/>
                </a:lnTo>
                <a:lnTo>
                  <a:pt x="3454907" y="108762"/>
                </a:lnTo>
                <a:lnTo>
                  <a:pt x="3456178" y="103339"/>
                </a:lnTo>
                <a:lnTo>
                  <a:pt x="3451605" y="107124"/>
                </a:lnTo>
                <a:lnTo>
                  <a:pt x="3442207" y="108673"/>
                </a:lnTo>
                <a:lnTo>
                  <a:pt x="3438110" y="105100"/>
                </a:lnTo>
                <a:lnTo>
                  <a:pt x="3428761" y="104835"/>
                </a:lnTo>
                <a:lnTo>
                  <a:pt x="3418008" y="105412"/>
                </a:lnTo>
                <a:lnTo>
                  <a:pt x="3409696" y="104368"/>
                </a:lnTo>
                <a:lnTo>
                  <a:pt x="3384041" y="121907"/>
                </a:lnTo>
                <a:lnTo>
                  <a:pt x="3354451" y="118872"/>
                </a:lnTo>
                <a:lnTo>
                  <a:pt x="3339369" y="119792"/>
                </a:lnTo>
                <a:lnTo>
                  <a:pt x="3329555" y="119011"/>
                </a:lnTo>
                <a:lnTo>
                  <a:pt x="3320669" y="115684"/>
                </a:lnTo>
                <a:lnTo>
                  <a:pt x="3308857" y="119926"/>
                </a:lnTo>
                <a:lnTo>
                  <a:pt x="3309238" y="111734"/>
                </a:lnTo>
                <a:lnTo>
                  <a:pt x="3296030" y="111010"/>
                </a:lnTo>
                <a:lnTo>
                  <a:pt x="3289300" y="114655"/>
                </a:lnTo>
                <a:lnTo>
                  <a:pt x="3281045" y="113538"/>
                </a:lnTo>
                <a:lnTo>
                  <a:pt x="3267231" y="115421"/>
                </a:lnTo>
                <a:lnTo>
                  <a:pt x="3252644" y="116427"/>
                </a:lnTo>
                <a:lnTo>
                  <a:pt x="3237271" y="117156"/>
                </a:lnTo>
                <a:lnTo>
                  <a:pt x="3221101" y="118211"/>
                </a:lnTo>
                <a:lnTo>
                  <a:pt x="3206434" y="120979"/>
                </a:lnTo>
                <a:lnTo>
                  <a:pt x="3191970" y="121513"/>
                </a:lnTo>
                <a:lnTo>
                  <a:pt x="3176863" y="121333"/>
                </a:lnTo>
                <a:lnTo>
                  <a:pt x="3160267" y="121958"/>
                </a:lnTo>
                <a:lnTo>
                  <a:pt x="3150615" y="124774"/>
                </a:lnTo>
                <a:lnTo>
                  <a:pt x="3142583" y="123399"/>
                </a:lnTo>
                <a:lnTo>
                  <a:pt x="3134693" y="120443"/>
                </a:lnTo>
                <a:lnTo>
                  <a:pt x="3125470" y="118516"/>
                </a:lnTo>
                <a:lnTo>
                  <a:pt x="3122040" y="118719"/>
                </a:lnTo>
                <a:lnTo>
                  <a:pt x="3114166" y="120535"/>
                </a:lnTo>
                <a:lnTo>
                  <a:pt x="3109467" y="121958"/>
                </a:lnTo>
                <a:lnTo>
                  <a:pt x="3106928" y="122288"/>
                </a:lnTo>
                <a:lnTo>
                  <a:pt x="3096005" y="124904"/>
                </a:lnTo>
                <a:lnTo>
                  <a:pt x="3083940" y="128587"/>
                </a:lnTo>
                <a:lnTo>
                  <a:pt x="3074864" y="128358"/>
                </a:lnTo>
                <a:lnTo>
                  <a:pt x="3064668" y="129867"/>
                </a:lnTo>
                <a:lnTo>
                  <a:pt x="3055187" y="130466"/>
                </a:lnTo>
                <a:lnTo>
                  <a:pt x="3048254" y="127508"/>
                </a:lnTo>
                <a:lnTo>
                  <a:pt x="3040126" y="129794"/>
                </a:lnTo>
                <a:lnTo>
                  <a:pt x="3038729" y="133731"/>
                </a:lnTo>
                <a:lnTo>
                  <a:pt x="3035554" y="128574"/>
                </a:lnTo>
                <a:lnTo>
                  <a:pt x="3032632" y="129197"/>
                </a:lnTo>
                <a:lnTo>
                  <a:pt x="3030347" y="129159"/>
                </a:lnTo>
                <a:lnTo>
                  <a:pt x="3027426" y="128574"/>
                </a:lnTo>
                <a:lnTo>
                  <a:pt x="3009646" y="133794"/>
                </a:lnTo>
                <a:lnTo>
                  <a:pt x="3006471" y="133959"/>
                </a:lnTo>
                <a:lnTo>
                  <a:pt x="2995803" y="138036"/>
                </a:lnTo>
                <a:lnTo>
                  <a:pt x="2989706" y="139788"/>
                </a:lnTo>
                <a:lnTo>
                  <a:pt x="2989072" y="141033"/>
                </a:lnTo>
                <a:lnTo>
                  <a:pt x="2987675" y="141960"/>
                </a:lnTo>
                <a:lnTo>
                  <a:pt x="2985134" y="142748"/>
                </a:lnTo>
                <a:lnTo>
                  <a:pt x="2979674" y="143230"/>
                </a:lnTo>
                <a:lnTo>
                  <a:pt x="2978150" y="143192"/>
                </a:lnTo>
                <a:lnTo>
                  <a:pt x="2971800" y="146062"/>
                </a:lnTo>
                <a:lnTo>
                  <a:pt x="2970022" y="147167"/>
                </a:lnTo>
                <a:lnTo>
                  <a:pt x="2968752" y="148374"/>
                </a:lnTo>
                <a:lnTo>
                  <a:pt x="2968116" y="149733"/>
                </a:lnTo>
                <a:lnTo>
                  <a:pt x="2944530" y="151343"/>
                </a:lnTo>
                <a:lnTo>
                  <a:pt x="2924111" y="155260"/>
                </a:lnTo>
                <a:lnTo>
                  <a:pt x="2904359" y="160087"/>
                </a:lnTo>
                <a:lnTo>
                  <a:pt x="2882773" y="164426"/>
                </a:lnTo>
                <a:lnTo>
                  <a:pt x="2862921" y="164363"/>
                </a:lnTo>
                <a:lnTo>
                  <a:pt x="2843022" y="170581"/>
                </a:lnTo>
                <a:lnTo>
                  <a:pt x="2828266" y="179659"/>
                </a:lnTo>
                <a:lnTo>
                  <a:pt x="2823845" y="188175"/>
                </a:lnTo>
                <a:lnTo>
                  <a:pt x="2810327" y="187681"/>
                </a:lnTo>
                <a:lnTo>
                  <a:pt x="2780196" y="200080"/>
                </a:lnTo>
                <a:lnTo>
                  <a:pt x="2777108" y="195872"/>
                </a:lnTo>
                <a:lnTo>
                  <a:pt x="2769356" y="197171"/>
                </a:lnTo>
                <a:lnTo>
                  <a:pt x="2761472" y="196997"/>
                </a:lnTo>
                <a:lnTo>
                  <a:pt x="2755659" y="195530"/>
                </a:lnTo>
                <a:lnTo>
                  <a:pt x="2754122" y="192951"/>
                </a:lnTo>
                <a:lnTo>
                  <a:pt x="2731954" y="200661"/>
                </a:lnTo>
                <a:lnTo>
                  <a:pt x="2702988" y="206265"/>
                </a:lnTo>
                <a:lnTo>
                  <a:pt x="2672379" y="211362"/>
                </a:lnTo>
                <a:lnTo>
                  <a:pt x="2645282" y="217551"/>
                </a:lnTo>
                <a:lnTo>
                  <a:pt x="2630931" y="215900"/>
                </a:lnTo>
                <a:lnTo>
                  <a:pt x="2628646" y="216192"/>
                </a:lnTo>
                <a:lnTo>
                  <a:pt x="2627122" y="217208"/>
                </a:lnTo>
                <a:lnTo>
                  <a:pt x="2615056" y="220941"/>
                </a:lnTo>
                <a:lnTo>
                  <a:pt x="2541015" y="219862"/>
                </a:lnTo>
                <a:lnTo>
                  <a:pt x="2483183" y="220216"/>
                </a:lnTo>
                <a:lnTo>
                  <a:pt x="2450736" y="222435"/>
                </a:lnTo>
                <a:lnTo>
                  <a:pt x="2411349" y="228790"/>
                </a:lnTo>
                <a:lnTo>
                  <a:pt x="2370285" y="237582"/>
                </a:lnTo>
                <a:lnTo>
                  <a:pt x="2321498" y="248975"/>
                </a:lnTo>
                <a:lnTo>
                  <a:pt x="2270979" y="262375"/>
                </a:lnTo>
                <a:lnTo>
                  <a:pt x="2224721" y="277185"/>
                </a:lnTo>
                <a:lnTo>
                  <a:pt x="2188717" y="292811"/>
                </a:lnTo>
                <a:lnTo>
                  <a:pt x="2170485" y="299771"/>
                </a:lnTo>
                <a:lnTo>
                  <a:pt x="2104207" y="315174"/>
                </a:lnTo>
                <a:lnTo>
                  <a:pt x="2085721" y="322224"/>
                </a:lnTo>
                <a:lnTo>
                  <a:pt x="2080220" y="321130"/>
                </a:lnTo>
                <a:lnTo>
                  <a:pt x="2061646" y="323129"/>
                </a:lnTo>
                <a:lnTo>
                  <a:pt x="2058288" y="321500"/>
                </a:lnTo>
                <a:lnTo>
                  <a:pt x="2050538" y="321727"/>
                </a:lnTo>
                <a:lnTo>
                  <a:pt x="2041608" y="325077"/>
                </a:lnTo>
                <a:lnTo>
                  <a:pt x="2034285" y="325526"/>
                </a:lnTo>
                <a:lnTo>
                  <a:pt x="2031110" y="326576"/>
                </a:lnTo>
                <a:lnTo>
                  <a:pt x="2037572" y="328901"/>
                </a:lnTo>
                <a:lnTo>
                  <a:pt x="2034539" y="330581"/>
                </a:lnTo>
                <a:lnTo>
                  <a:pt x="2027340" y="332940"/>
                </a:lnTo>
                <a:lnTo>
                  <a:pt x="2023808" y="335214"/>
                </a:lnTo>
                <a:lnTo>
                  <a:pt x="2018752" y="335915"/>
                </a:lnTo>
                <a:lnTo>
                  <a:pt x="2006980" y="333552"/>
                </a:lnTo>
                <a:lnTo>
                  <a:pt x="1998602" y="335944"/>
                </a:lnTo>
                <a:lnTo>
                  <a:pt x="1989867" y="336591"/>
                </a:lnTo>
                <a:lnTo>
                  <a:pt x="1979084" y="336728"/>
                </a:lnTo>
                <a:lnTo>
                  <a:pt x="1964562" y="337591"/>
                </a:lnTo>
                <a:lnTo>
                  <a:pt x="1959102" y="339420"/>
                </a:lnTo>
                <a:lnTo>
                  <a:pt x="1949957" y="336562"/>
                </a:lnTo>
                <a:lnTo>
                  <a:pt x="1945131" y="335521"/>
                </a:lnTo>
                <a:lnTo>
                  <a:pt x="1939798" y="335127"/>
                </a:lnTo>
                <a:lnTo>
                  <a:pt x="1933194" y="336257"/>
                </a:lnTo>
                <a:lnTo>
                  <a:pt x="1915824" y="341142"/>
                </a:lnTo>
                <a:lnTo>
                  <a:pt x="1908635" y="339732"/>
                </a:lnTo>
                <a:lnTo>
                  <a:pt x="1896135" y="338134"/>
                </a:lnTo>
                <a:lnTo>
                  <a:pt x="1862835" y="342455"/>
                </a:lnTo>
                <a:lnTo>
                  <a:pt x="1860169" y="344182"/>
                </a:lnTo>
                <a:lnTo>
                  <a:pt x="1850771" y="344195"/>
                </a:lnTo>
                <a:lnTo>
                  <a:pt x="1850008" y="342468"/>
                </a:lnTo>
                <a:lnTo>
                  <a:pt x="1846199" y="343598"/>
                </a:lnTo>
                <a:lnTo>
                  <a:pt x="1839086" y="348157"/>
                </a:lnTo>
                <a:lnTo>
                  <a:pt x="1835530" y="345744"/>
                </a:lnTo>
                <a:lnTo>
                  <a:pt x="1819481" y="348194"/>
                </a:lnTo>
                <a:lnTo>
                  <a:pt x="1804288" y="351282"/>
                </a:lnTo>
                <a:lnTo>
                  <a:pt x="1784984" y="356958"/>
                </a:lnTo>
                <a:lnTo>
                  <a:pt x="1778761" y="355473"/>
                </a:lnTo>
                <a:lnTo>
                  <a:pt x="1774825" y="354838"/>
                </a:lnTo>
                <a:lnTo>
                  <a:pt x="1770506" y="354698"/>
                </a:lnTo>
                <a:lnTo>
                  <a:pt x="1765680" y="355714"/>
                </a:lnTo>
                <a:lnTo>
                  <a:pt x="1753310" y="359796"/>
                </a:lnTo>
                <a:lnTo>
                  <a:pt x="1747393" y="358951"/>
                </a:lnTo>
                <a:lnTo>
                  <a:pt x="1737284" y="358112"/>
                </a:lnTo>
                <a:lnTo>
                  <a:pt x="1712340" y="362216"/>
                </a:lnTo>
                <a:lnTo>
                  <a:pt x="1704774" y="361738"/>
                </a:lnTo>
                <a:lnTo>
                  <a:pt x="1699244" y="359144"/>
                </a:lnTo>
                <a:lnTo>
                  <a:pt x="1694070" y="356324"/>
                </a:lnTo>
                <a:lnTo>
                  <a:pt x="1687576" y="355168"/>
                </a:lnTo>
                <a:lnTo>
                  <a:pt x="1676421" y="357101"/>
                </a:lnTo>
                <a:lnTo>
                  <a:pt x="1667017" y="359094"/>
                </a:lnTo>
                <a:lnTo>
                  <a:pt x="1658590" y="361488"/>
                </a:lnTo>
                <a:lnTo>
                  <a:pt x="1650364" y="364629"/>
                </a:lnTo>
                <a:lnTo>
                  <a:pt x="1639837" y="367608"/>
                </a:lnTo>
                <a:lnTo>
                  <a:pt x="1633870" y="373102"/>
                </a:lnTo>
                <a:lnTo>
                  <a:pt x="1631166" y="378751"/>
                </a:lnTo>
                <a:lnTo>
                  <a:pt x="1630045" y="383527"/>
                </a:lnTo>
                <a:lnTo>
                  <a:pt x="1624583" y="382676"/>
                </a:lnTo>
                <a:lnTo>
                  <a:pt x="1618996" y="382524"/>
                </a:lnTo>
                <a:lnTo>
                  <a:pt x="1614424" y="383819"/>
                </a:lnTo>
                <a:lnTo>
                  <a:pt x="1610232" y="385813"/>
                </a:lnTo>
                <a:lnTo>
                  <a:pt x="1595374" y="389966"/>
                </a:lnTo>
                <a:lnTo>
                  <a:pt x="1582165" y="392506"/>
                </a:lnTo>
                <a:lnTo>
                  <a:pt x="1570227" y="393192"/>
                </a:lnTo>
                <a:lnTo>
                  <a:pt x="1567370" y="396746"/>
                </a:lnTo>
                <a:lnTo>
                  <a:pt x="1559655" y="397754"/>
                </a:lnTo>
                <a:lnTo>
                  <a:pt x="1550654" y="397996"/>
                </a:lnTo>
                <a:lnTo>
                  <a:pt x="1543938" y="399249"/>
                </a:lnTo>
                <a:lnTo>
                  <a:pt x="1521110" y="405830"/>
                </a:lnTo>
                <a:lnTo>
                  <a:pt x="1508827" y="409088"/>
                </a:lnTo>
                <a:lnTo>
                  <a:pt x="1498473" y="410857"/>
                </a:lnTo>
                <a:lnTo>
                  <a:pt x="1494440" y="407867"/>
                </a:lnTo>
                <a:lnTo>
                  <a:pt x="1490122" y="405115"/>
                </a:lnTo>
                <a:lnTo>
                  <a:pt x="1483756" y="403647"/>
                </a:lnTo>
                <a:lnTo>
                  <a:pt x="1473580" y="404507"/>
                </a:lnTo>
                <a:lnTo>
                  <a:pt x="1467119" y="406397"/>
                </a:lnTo>
                <a:lnTo>
                  <a:pt x="1460563" y="409854"/>
                </a:lnTo>
                <a:lnTo>
                  <a:pt x="1454292" y="413558"/>
                </a:lnTo>
                <a:lnTo>
                  <a:pt x="1448688" y="416191"/>
                </a:lnTo>
                <a:lnTo>
                  <a:pt x="1424558" y="418680"/>
                </a:lnTo>
                <a:lnTo>
                  <a:pt x="1426209" y="421157"/>
                </a:lnTo>
                <a:lnTo>
                  <a:pt x="1419363" y="424073"/>
                </a:lnTo>
                <a:lnTo>
                  <a:pt x="1409255" y="428023"/>
                </a:lnTo>
                <a:lnTo>
                  <a:pt x="1388109" y="435622"/>
                </a:lnTo>
                <a:lnTo>
                  <a:pt x="1382061" y="439108"/>
                </a:lnTo>
                <a:lnTo>
                  <a:pt x="1358677" y="440626"/>
                </a:lnTo>
                <a:lnTo>
                  <a:pt x="1356486" y="443941"/>
                </a:lnTo>
                <a:lnTo>
                  <a:pt x="1344263" y="443884"/>
                </a:lnTo>
                <a:lnTo>
                  <a:pt x="1331944" y="446919"/>
                </a:lnTo>
                <a:lnTo>
                  <a:pt x="1318910" y="450992"/>
                </a:lnTo>
                <a:lnTo>
                  <a:pt x="1304544" y="454050"/>
                </a:lnTo>
                <a:lnTo>
                  <a:pt x="1303527" y="457860"/>
                </a:lnTo>
                <a:lnTo>
                  <a:pt x="1298702" y="458317"/>
                </a:lnTo>
                <a:lnTo>
                  <a:pt x="1289177" y="457631"/>
                </a:lnTo>
                <a:lnTo>
                  <a:pt x="1241262" y="469038"/>
                </a:lnTo>
                <a:lnTo>
                  <a:pt x="1198848" y="486203"/>
                </a:lnTo>
                <a:lnTo>
                  <a:pt x="1164768" y="499372"/>
                </a:lnTo>
                <a:lnTo>
                  <a:pt x="1123160" y="498516"/>
                </a:lnTo>
                <a:lnTo>
                  <a:pt x="1094485" y="496825"/>
                </a:lnTo>
                <a:lnTo>
                  <a:pt x="1062097" y="496222"/>
                </a:lnTo>
                <a:lnTo>
                  <a:pt x="1032255" y="499211"/>
                </a:lnTo>
                <a:lnTo>
                  <a:pt x="1013378" y="505023"/>
                </a:lnTo>
                <a:lnTo>
                  <a:pt x="980297" y="508422"/>
                </a:lnTo>
                <a:lnTo>
                  <a:pt x="945763" y="510502"/>
                </a:lnTo>
                <a:lnTo>
                  <a:pt x="922527" y="512356"/>
                </a:lnTo>
                <a:lnTo>
                  <a:pt x="917338" y="515549"/>
                </a:lnTo>
                <a:lnTo>
                  <a:pt x="906732" y="517680"/>
                </a:lnTo>
                <a:lnTo>
                  <a:pt x="897578" y="520148"/>
                </a:lnTo>
                <a:lnTo>
                  <a:pt x="896746" y="524353"/>
                </a:lnTo>
                <a:lnTo>
                  <a:pt x="895095" y="528017"/>
                </a:lnTo>
                <a:lnTo>
                  <a:pt x="886078" y="529003"/>
                </a:lnTo>
                <a:lnTo>
                  <a:pt x="880109" y="526569"/>
                </a:lnTo>
                <a:lnTo>
                  <a:pt x="867187" y="530061"/>
                </a:lnTo>
                <a:lnTo>
                  <a:pt x="860536" y="530778"/>
                </a:lnTo>
                <a:lnTo>
                  <a:pt x="851788" y="529451"/>
                </a:lnTo>
                <a:lnTo>
                  <a:pt x="842077" y="532789"/>
                </a:lnTo>
                <a:lnTo>
                  <a:pt x="833342" y="537319"/>
                </a:lnTo>
                <a:lnTo>
                  <a:pt x="824178" y="540252"/>
                </a:lnTo>
                <a:lnTo>
                  <a:pt x="813180" y="538800"/>
                </a:lnTo>
                <a:lnTo>
                  <a:pt x="801741" y="543074"/>
                </a:lnTo>
                <a:lnTo>
                  <a:pt x="779764" y="540254"/>
                </a:lnTo>
                <a:lnTo>
                  <a:pt x="753477" y="536004"/>
                </a:lnTo>
                <a:lnTo>
                  <a:pt x="729106" y="535988"/>
                </a:lnTo>
                <a:lnTo>
                  <a:pt x="691749" y="547466"/>
                </a:lnTo>
                <a:lnTo>
                  <a:pt x="653129" y="557589"/>
                </a:lnTo>
                <a:lnTo>
                  <a:pt x="620271" y="569035"/>
                </a:lnTo>
                <a:lnTo>
                  <a:pt x="600201" y="584484"/>
                </a:lnTo>
                <a:lnTo>
                  <a:pt x="561798" y="586085"/>
                </a:lnTo>
                <a:lnTo>
                  <a:pt x="528145" y="590565"/>
                </a:lnTo>
                <a:lnTo>
                  <a:pt x="497278" y="596152"/>
                </a:lnTo>
                <a:lnTo>
                  <a:pt x="467232" y="601078"/>
                </a:lnTo>
                <a:lnTo>
                  <a:pt x="454705" y="602810"/>
                </a:lnTo>
                <a:lnTo>
                  <a:pt x="442928" y="602786"/>
                </a:lnTo>
                <a:lnTo>
                  <a:pt x="432032" y="603498"/>
                </a:lnTo>
                <a:lnTo>
                  <a:pt x="422147" y="607438"/>
                </a:lnTo>
                <a:lnTo>
                  <a:pt x="385956" y="605294"/>
                </a:lnTo>
                <a:lnTo>
                  <a:pt x="339598" y="599250"/>
                </a:lnTo>
                <a:lnTo>
                  <a:pt x="292096" y="593567"/>
                </a:lnTo>
                <a:lnTo>
                  <a:pt x="252475" y="592507"/>
                </a:lnTo>
                <a:lnTo>
                  <a:pt x="236241" y="599792"/>
                </a:lnTo>
                <a:lnTo>
                  <a:pt x="216233" y="605538"/>
                </a:lnTo>
                <a:lnTo>
                  <a:pt x="196629" y="611808"/>
                </a:lnTo>
                <a:lnTo>
                  <a:pt x="181609" y="620669"/>
                </a:lnTo>
                <a:lnTo>
                  <a:pt x="172731" y="618535"/>
                </a:lnTo>
                <a:lnTo>
                  <a:pt x="160686" y="616558"/>
                </a:lnTo>
                <a:lnTo>
                  <a:pt x="148498" y="615386"/>
                </a:lnTo>
                <a:lnTo>
                  <a:pt x="139191" y="615666"/>
                </a:lnTo>
                <a:lnTo>
                  <a:pt x="128188" y="613827"/>
                </a:lnTo>
                <a:lnTo>
                  <a:pt x="113458" y="614685"/>
                </a:lnTo>
                <a:lnTo>
                  <a:pt x="98704" y="616054"/>
                </a:lnTo>
                <a:lnTo>
                  <a:pt x="87629" y="615748"/>
                </a:lnTo>
                <a:lnTo>
                  <a:pt x="32123" y="636275"/>
                </a:lnTo>
                <a:lnTo>
                  <a:pt x="6095" y="646288"/>
                </a:lnTo>
                <a:lnTo>
                  <a:pt x="0" y="649223"/>
                </a:lnTo>
                <a:lnTo>
                  <a:pt x="6810756" y="649223"/>
                </a:lnTo>
                <a:lnTo>
                  <a:pt x="6810756" y="18897"/>
                </a:lnTo>
                <a:lnTo>
                  <a:pt x="6753240" y="13385"/>
                </a:lnTo>
                <a:lnTo>
                  <a:pt x="6738111" y="12319"/>
                </a:lnTo>
                <a:lnTo>
                  <a:pt x="6720099" y="11723"/>
                </a:lnTo>
                <a:lnTo>
                  <a:pt x="6704218" y="10431"/>
                </a:lnTo>
                <a:lnTo>
                  <a:pt x="6688552" y="9899"/>
                </a:lnTo>
                <a:lnTo>
                  <a:pt x="6671183" y="11582"/>
                </a:lnTo>
                <a:lnTo>
                  <a:pt x="6653373" y="11454"/>
                </a:lnTo>
                <a:lnTo>
                  <a:pt x="6636623" y="11053"/>
                </a:lnTo>
                <a:lnTo>
                  <a:pt x="6620515" y="10984"/>
                </a:lnTo>
                <a:lnTo>
                  <a:pt x="6604634" y="11849"/>
                </a:lnTo>
                <a:lnTo>
                  <a:pt x="6596633" y="10121"/>
                </a:lnTo>
                <a:lnTo>
                  <a:pt x="6588759" y="9499"/>
                </a:lnTo>
                <a:lnTo>
                  <a:pt x="6580378" y="12433"/>
                </a:lnTo>
                <a:lnTo>
                  <a:pt x="6566281" y="11557"/>
                </a:lnTo>
                <a:lnTo>
                  <a:pt x="6556279" y="10415"/>
                </a:lnTo>
                <a:lnTo>
                  <a:pt x="6547659" y="10009"/>
                </a:lnTo>
                <a:lnTo>
                  <a:pt x="6537706" y="11341"/>
                </a:lnTo>
                <a:lnTo>
                  <a:pt x="6529196" y="7647"/>
                </a:lnTo>
                <a:lnTo>
                  <a:pt x="6523926" y="7726"/>
                </a:lnTo>
                <a:lnTo>
                  <a:pt x="6518560" y="9517"/>
                </a:lnTo>
                <a:lnTo>
                  <a:pt x="6509765" y="10960"/>
                </a:lnTo>
                <a:lnTo>
                  <a:pt x="6505336" y="12230"/>
                </a:lnTo>
                <a:lnTo>
                  <a:pt x="6507098" y="13844"/>
                </a:lnTo>
                <a:lnTo>
                  <a:pt x="6509051" y="15251"/>
                </a:lnTo>
                <a:lnTo>
                  <a:pt x="6505194" y="15900"/>
                </a:lnTo>
                <a:lnTo>
                  <a:pt x="6492787" y="13987"/>
                </a:lnTo>
                <a:lnTo>
                  <a:pt x="6463260" y="4793"/>
                </a:lnTo>
                <a:lnTo>
                  <a:pt x="6449567" y="2387"/>
                </a:lnTo>
                <a:lnTo>
                  <a:pt x="6442110" y="3230"/>
                </a:lnTo>
                <a:lnTo>
                  <a:pt x="6433343" y="2922"/>
                </a:lnTo>
                <a:lnTo>
                  <a:pt x="6425100" y="1750"/>
                </a:lnTo>
                <a:lnTo>
                  <a:pt x="641921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505713"/>
            <a:ext cx="5600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latin typeface="Trebuchet MS"/>
                <a:cs typeface="Trebuchet MS"/>
              </a:rPr>
              <a:t>Some </a:t>
            </a:r>
            <a:r>
              <a:rPr sz="4400" spc="-250" dirty="0">
                <a:latin typeface="Trebuchet MS"/>
                <a:cs typeface="Trebuchet MS"/>
              </a:rPr>
              <a:t>Initial</a:t>
            </a:r>
            <a:r>
              <a:rPr sz="4400" spc="-535" dirty="0">
                <a:latin typeface="Trebuchet MS"/>
                <a:cs typeface="Trebuchet MS"/>
              </a:rPr>
              <a:t> </a:t>
            </a:r>
            <a:r>
              <a:rPr sz="4400" spc="-180" dirty="0">
                <a:latin typeface="Trebuchet MS"/>
                <a:cs typeface="Trebuchet MS"/>
              </a:rPr>
              <a:t>Groundwork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247" y="1537716"/>
            <a:ext cx="10476230" cy="116205"/>
            <a:chOff x="841247" y="1537716"/>
            <a:chExt cx="10476230" cy="116205"/>
          </a:xfrm>
        </p:grpSpPr>
        <p:sp>
          <p:nvSpPr>
            <p:cNvPr id="4" name="object 4"/>
            <p:cNvSpPr/>
            <p:nvPr/>
          </p:nvSpPr>
          <p:spPr>
            <a:xfrm>
              <a:off x="865632" y="1635251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10451592" y="18288"/>
                  </a:lnTo>
                  <a:lnTo>
                    <a:pt x="10451592" y="12192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1537716"/>
              <a:ext cx="1873250" cy="109855"/>
            </a:xfrm>
            <a:custGeom>
              <a:avLst/>
              <a:gdLst/>
              <a:ahLst/>
              <a:cxnLst/>
              <a:rect l="l" t="t" r="r" b="b"/>
              <a:pathLst>
                <a:path w="1873250" h="109855">
                  <a:moveTo>
                    <a:pt x="1872995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872995" y="109727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8200" y="1927860"/>
            <a:ext cx="10515600" cy="917575"/>
            <a:chOff x="838200" y="1927860"/>
            <a:chExt cx="10515600" cy="917575"/>
          </a:xfrm>
        </p:grpSpPr>
        <p:sp>
          <p:nvSpPr>
            <p:cNvPr id="7" name="object 7"/>
            <p:cNvSpPr/>
            <p:nvPr/>
          </p:nvSpPr>
          <p:spPr>
            <a:xfrm>
              <a:off x="838200" y="1927860"/>
              <a:ext cx="10515600" cy="917575"/>
            </a:xfrm>
            <a:custGeom>
              <a:avLst/>
              <a:gdLst/>
              <a:ahLst/>
              <a:cxnLst/>
              <a:rect l="l" t="t" r="r" b="b"/>
              <a:pathLst>
                <a:path w="10515600" h="917575">
                  <a:moveTo>
                    <a:pt x="10423906" y="0"/>
                  </a:moveTo>
                  <a:lnTo>
                    <a:pt x="91744" y="0"/>
                  </a:lnTo>
                  <a:lnTo>
                    <a:pt x="56032" y="7201"/>
                  </a:lnTo>
                  <a:lnTo>
                    <a:pt x="26870" y="26844"/>
                  </a:lnTo>
                  <a:lnTo>
                    <a:pt x="7209" y="55989"/>
                  </a:lnTo>
                  <a:lnTo>
                    <a:pt x="0" y="91693"/>
                  </a:lnTo>
                  <a:lnTo>
                    <a:pt x="0" y="825753"/>
                  </a:lnTo>
                  <a:lnTo>
                    <a:pt x="7209" y="861458"/>
                  </a:lnTo>
                  <a:lnTo>
                    <a:pt x="26870" y="890603"/>
                  </a:lnTo>
                  <a:lnTo>
                    <a:pt x="56032" y="910246"/>
                  </a:lnTo>
                  <a:lnTo>
                    <a:pt x="91744" y="917448"/>
                  </a:lnTo>
                  <a:lnTo>
                    <a:pt x="10423906" y="917448"/>
                  </a:lnTo>
                  <a:lnTo>
                    <a:pt x="10459610" y="910246"/>
                  </a:lnTo>
                  <a:lnTo>
                    <a:pt x="10488755" y="890603"/>
                  </a:lnTo>
                  <a:lnTo>
                    <a:pt x="10508398" y="861458"/>
                  </a:lnTo>
                  <a:lnTo>
                    <a:pt x="10515600" y="825753"/>
                  </a:lnTo>
                  <a:lnTo>
                    <a:pt x="10515600" y="91693"/>
                  </a:lnTo>
                  <a:lnTo>
                    <a:pt x="10508398" y="55989"/>
                  </a:lnTo>
                  <a:lnTo>
                    <a:pt x="10488755" y="26844"/>
                  </a:lnTo>
                  <a:lnTo>
                    <a:pt x="10459610" y="7201"/>
                  </a:lnTo>
                  <a:lnTo>
                    <a:pt x="104239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8599" y="2219419"/>
              <a:ext cx="480059" cy="337820"/>
            </a:xfrm>
            <a:custGeom>
              <a:avLst/>
              <a:gdLst/>
              <a:ahLst/>
              <a:cxnLst/>
              <a:rect l="l" t="t" r="r" b="b"/>
              <a:pathLst>
                <a:path w="480059" h="337819">
                  <a:moveTo>
                    <a:pt x="437963" y="0"/>
                  </a:moveTo>
                  <a:lnTo>
                    <a:pt x="171964" y="251590"/>
                  </a:lnTo>
                  <a:lnTo>
                    <a:pt x="44160" y="120597"/>
                  </a:lnTo>
                  <a:lnTo>
                    <a:pt x="0" y="162702"/>
                  </a:lnTo>
                  <a:lnTo>
                    <a:pt x="169886" y="337360"/>
                  </a:lnTo>
                  <a:lnTo>
                    <a:pt x="214565" y="295775"/>
                  </a:lnTo>
                  <a:lnTo>
                    <a:pt x="480045" y="43664"/>
                  </a:lnTo>
                  <a:lnTo>
                    <a:pt x="437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38200" y="3073907"/>
            <a:ext cx="10515600" cy="916305"/>
            <a:chOff x="838200" y="3073907"/>
            <a:chExt cx="10515600" cy="916305"/>
          </a:xfrm>
        </p:grpSpPr>
        <p:sp>
          <p:nvSpPr>
            <p:cNvPr id="10" name="object 10"/>
            <p:cNvSpPr/>
            <p:nvPr/>
          </p:nvSpPr>
          <p:spPr>
            <a:xfrm>
              <a:off x="838200" y="3073907"/>
              <a:ext cx="10515600" cy="916305"/>
            </a:xfrm>
            <a:custGeom>
              <a:avLst/>
              <a:gdLst/>
              <a:ahLst/>
              <a:cxnLst/>
              <a:rect l="l" t="t" r="r" b="b"/>
              <a:pathLst>
                <a:path w="10515600" h="916304">
                  <a:moveTo>
                    <a:pt x="10424033" y="0"/>
                  </a:moveTo>
                  <a:lnTo>
                    <a:pt x="91592" y="0"/>
                  </a:lnTo>
                  <a:lnTo>
                    <a:pt x="55940" y="7199"/>
                  </a:lnTo>
                  <a:lnTo>
                    <a:pt x="26827" y="26828"/>
                  </a:lnTo>
                  <a:lnTo>
                    <a:pt x="7197" y="55935"/>
                  </a:lnTo>
                  <a:lnTo>
                    <a:pt x="0" y="91566"/>
                  </a:lnTo>
                  <a:lnTo>
                    <a:pt x="0" y="824356"/>
                  </a:lnTo>
                  <a:lnTo>
                    <a:pt x="7197" y="859988"/>
                  </a:lnTo>
                  <a:lnTo>
                    <a:pt x="26827" y="889095"/>
                  </a:lnTo>
                  <a:lnTo>
                    <a:pt x="55940" y="908724"/>
                  </a:lnTo>
                  <a:lnTo>
                    <a:pt x="91592" y="915923"/>
                  </a:lnTo>
                  <a:lnTo>
                    <a:pt x="10424033" y="915923"/>
                  </a:lnTo>
                  <a:lnTo>
                    <a:pt x="10459664" y="908724"/>
                  </a:lnTo>
                  <a:lnTo>
                    <a:pt x="10488771" y="889095"/>
                  </a:lnTo>
                  <a:lnTo>
                    <a:pt x="10508400" y="859988"/>
                  </a:lnTo>
                  <a:lnTo>
                    <a:pt x="10515600" y="824356"/>
                  </a:lnTo>
                  <a:lnTo>
                    <a:pt x="10515600" y="91566"/>
                  </a:lnTo>
                  <a:lnTo>
                    <a:pt x="10508400" y="55935"/>
                  </a:lnTo>
                  <a:lnTo>
                    <a:pt x="10488771" y="26828"/>
                  </a:lnTo>
                  <a:lnTo>
                    <a:pt x="10459664" y="7199"/>
                  </a:lnTo>
                  <a:lnTo>
                    <a:pt x="1042403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3153" y="3335317"/>
              <a:ext cx="291465" cy="83185"/>
            </a:xfrm>
            <a:custGeom>
              <a:avLst/>
              <a:gdLst/>
              <a:ahLst/>
              <a:cxnLst/>
              <a:rect l="l" t="t" r="r" b="b"/>
              <a:pathLst>
                <a:path w="291465" h="83185">
                  <a:moveTo>
                    <a:pt x="145468" y="0"/>
                  </a:moveTo>
                  <a:lnTo>
                    <a:pt x="88845" y="3267"/>
                  </a:lnTo>
                  <a:lnTo>
                    <a:pt x="42606" y="12179"/>
                  </a:lnTo>
                  <a:lnTo>
                    <a:pt x="11431" y="25398"/>
                  </a:lnTo>
                  <a:lnTo>
                    <a:pt x="0" y="41585"/>
                  </a:lnTo>
                  <a:lnTo>
                    <a:pt x="11431" y="57772"/>
                  </a:lnTo>
                  <a:lnTo>
                    <a:pt x="42606" y="70990"/>
                  </a:lnTo>
                  <a:lnTo>
                    <a:pt x="88845" y="79902"/>
                  </a:lnTo>
                  <a:lnTo>
                    <a:pt x="145468" y="83170"/>
                  </a:lnTo>
                  <a:lnTo>
                    <a:pt x="202091" y="79902"/>
                  </a:lnTo>
                  <a:lnTo>
                    <a:pt x="248330" y="70990"/>
                  </a:lnTo>
                  <a:lnTo>
                    <a:pt x="279505" y="57772"/>
                  </a:lnTo>
                  <a:lnTo>
                    <a:pt x="290936" y="41585"/>
                  </a:lnTo>
                  <a:lnTo>
                    <a:pt x="279505" y="25398"/>
                  </a:lnTo>
                  <a:lnTo>
                    <a:pt x="248330" y="12180"/>
                  </a:lnTo>
                  <a:lnTo>
                    <a:pt x="202091" y="3267"/>
                  </a:lnTo>
                  <a:lnTo>
                    <a:pt x="14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3153" y="3397695"/>
              <a:ext cx="250353" cy="278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8200" y="4219955"/>
            <a:ext cx="10515600" cy="916305"/>
            <a:chOff x="838200" y="4219955"/>
            <a:chExt cx="10515600" cy="916305"/>
          </a:xfrm>
        </p:grpSpPr>
        <p:sp>
          <p:nvSpPr>
            <p:cNvPr id="14" name="object 14"/>
            <p:cNvSpPr/>
            <p:nvPr/>
          </p:nvSpPr>
          <p:spPr>
            <a:xfrm>
              <a:off x="838200" y="4219955"/>
              <a:ext cx="10515600" cy="916305"/>
            </a:xfrm>
            <a:custGeom>
              <a:avLst/>
              <a:gdLst/>
              <a:ahLst/>
              <a:cxnLst/>
              <a:rect l="l" t="t" r="r" b="b"/>
              <a:pathLst>
                <a:path w="10515600" h="916304">
                  <a:moveTo>
                    <a:pt x="10424033" y="0"/>
                  </a:moveTo>
                  <a:lnTo>
                    <a:pt x="91592" y="0"/>
                  </a:lnTo>
                  <a:lnTo>
                    <a:pt x="55940" y="7199"/>
                  </a:lnTo>
                  <a:lnTo>
                    <a:pt x="26827" y="26828"/>
                  </a:lnTo>
                  <a:lnTo>
                    <a:pt x="7197" y="55935"/>
                  </a:lnTo>
                  <a:lnTo>
                    <a:pt x="0" y="91567"/>
                  </a:lnTo>
                  <a:lnTo>
                    <a:pt x="0" y="824357"/>
                  </a:lnTo>
                  <a:lnTo>
                    <a:pt x="7197" y="859988"/>
                  </a:lnTo>
                  <a:lnTo>
                    <a:pt x="26827" y="889095"/>
                  </a:lnTo>
                  <a:lnTo>
                    <a:pt x="55940" y="908724"/>
                  </a:lnTo>
                  <a:lnTo>
                    <a:pt x="91592" y="915924"/>
                  </a:lnTo>
                  <a:lnTo>
                    <a:pt x="10424033" y="915924"/>
                  </a:lnTo>
                  <a:lnTo>
                    <a:pt x="10459664" y="908724"/>
                  </a:lnTo>
                  <a:lnTo>
                    <a:pt x="10488771" y="889095"/>
                  </a:lnTo>
                  <a:lnTo>
                    <a:pt x="10508400" y="859988"/>
                  </a:lnTo>
                  <a:lnTo>
                    <a:pt x="10515600" y="824357"/>
                  </a:lnTo>
                  <a:lnTo>
                    <a:pt x="10515600" y="91567"/>
                  </a:lnTo>
                  <a:lnTo>
                    <a:pt x="10508400" y="55935"/>
                  </a:lnTo>
                  <a:lnTo>
                    <a:pt x="10488771" y="26828"/>
                  </a:lnTo>
                  <a:lnTo>
                    <a:pt x="10459664" y="7199"/>
                  </a:lnTo>
                  <a:lnTo>
                    <a:pt x="104240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9623" y="4645575"/>
              <a:ext cx="73981" cy="109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805" y="4517758"/>
              <a:ext cx="367665" cy="322580"/>
            </a:xfrm>
            <a:custGeom>
              <a:avLst/>
              <a:gdLst/>
              <a:ahLst/>
              <a:cxnLst/>
              <a:rect l="l" t="t" r="r" b="b"/>
              <a:pathLst>
                <a:path w="367665" h="322579">
                  <a:moveTo>
                    <a:pt x="235750" y="131394"/>
                  </a:moveTo>
                  <a:lnTo>
                    <a:pt x="222707" y="125984"/>
                  </a:lnTo>
                  <a:lnTo>
                    <a:pt x="209664" y="157480"/>
                  </a:lnTo>
                  <a:lnTo>
                    <a:pt x="235750" y="131394"/>
                  </a:lnTo>
                  <a:close/>
                </a:path>
                <a:path w="367665" h="322579">
                  <a:moveTo>
                    <a:pt x="367144" y="0"/>
                  </a:moveTo>
                  <a:lnTo>
                    <a:pt x="296125" y="0"/>
                  </a:lnTo>
                  <a:lnTo>
                    <a:pt x="296125" y="35852"/>
                  </a:lnTo>
                  <a:lnTo>
                    <a:pt x="296125" y="47332"/>
                  </a:lnTo>
                  <a:lnTo>
                    <a:pt x="291477" y="51981"/>
                  </a:lnTo>
                  <a:lnTo>
                    <a:pt x="279996" y="51981"/>
                  </a:lnTo>
                  <a:lnTo>
                    <a:pt x="275348" y="47332"/>
                  </a:lnTo>
                  <a:lnTo>
                    <a:pt x="275348" y="35852"/>
                  </a:lnTo>
                  <a:lnTo>
                    <a:pt x="279996" y="31191"/>
                  </a:lnTo>
                  <a:lnTo>
                    <a:pt x="291477" y="31191"/>
                  </a:lnTo>
                  <a:lnTo>
                    <a:pt x="296125" y="35852"/>
                  </a:lnTo>
                  <a:lnTo>
                    <a:pt x="296125" y="0"/>
                  </a:lnTo>
                  <a:lnTo>
                    <a:pt x="0" y="0"/>
                  </a:lnTo>
                  <a:lnTo>
                    <a:pt x="0" y="322287"/>
                  </a:lnTo>
                  <a:lnTo>
                    <a:pt x="44856" y="322287"/>
                  </a:lnTo>
                  <a:lnTo>
                    <a:pt x="76047" y="291096"/>
                  </a:lnTo>
                  <a:lnTo>
                    <a:pt x="31165" y="291096"/>
                  </a:lnTo>
                  <a:lnTo>
                    <a:pt x="31165" y="83172"/>
                  </a:lnTo>
                  <a:lnTo>
                    <a:pt x="283972" y="83172"/>
                  </a:lnTo>
                  <a:lnTo>
                    <a:pt x="315163" y="51981"/>
                  </a:lnTo>
                  <a:lnTo>
                    <a:pt x="315772" y="51384"/>
                  </a:lnTo>
                  <a:lnTo>
                    <a:pt x="311721" y="47332"/>
                  </a:lnTo>
                  <a:lnTo>
                    <a:pt x="311721" y="35852"/>
                  </a:lnTo>
                  <a:lnTo>
                    <a:pt x="316369" y="31191"/>
                  </a:lnTo>
                  <a:lnTo>
                    <a:pt x="327850" y="31191"/>
                  </a:lnTo>
                  <a:lnTo>
                    <a:pt x="331901" y="35242"/>
                  </a:lnTo>
                  <a:lnTo>
                    <a:pt x="335953" y="31191"/>
                  </a:lnTo>
                  <a:lnTo>
                    <a:pt x="367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38200" y="5366003"/>
            <a:ext cx="10515600" cy="916305"/>
            <a:chOff x="838200" y="5366003"/>
            <a:chExt cx="10515600" cy="916305"/>
          </a:xfrm>
        </p:grpSpPr>
        <p:sp>
          <p:nvSpPr>
            <p:cNvPr id="18" name="object 18"/>
            <p:cNvSpPr/>
            <p:nvPr/>
          </p:nvSpPr>
          <p:spPr>
            <a:xfrm>
              <a:off x="838200" y="5366003"/>
              <a:ext cx="10515600" cy="916305"/>
            </a:xfrm>
            <a:custGeom>
              <a:avLst/>
              <a:gdLst/>
              <a:ahLst/>
              <a:cxnLst/>
              <a:rect l="l" t="t" r="r" b="b"/>
              <a:pathLst>
                <a:path w="10515600" h="916304">
                  <a:moveTo>
                    <a:pt x="10424033" y="0"/>
                  </a:moveTo>
                  <a:lnTo>
                    <a:pt x="91592" y="0"/>
                  </a:lnTo>
                  <a:lnTo>
                    <a:pt x="55940" y="7199"/>
                  </a:lnTo>
                  <a:lnTo>
                    <a:pt x="26827" y="26828"/>
                  </a:lnTo>
                  <a:lnTo>
                    <a:pt x="7197" y="55935"/>
                  </a:lnTo>
                  <a:lnTo>
                    <a:pt x="0" y="91567"/>
                  </a:lnTo>
                  <a:lnTo>
                    <a:pt x="0" y="824331"/>
                  </a:lnTo>
                  <a:lnTo>
                    <a:pt x="26827" y="889096"/>
                  </a:lnTo>
                  <a:lnTo>
                    <a:pt x="91592" y="915924"/>
                  </a:lnTo>
                  <a:lnTo>
                    <a:pt x="10424033" y="915936"/>
                  </a:lnTo>
                  <a:lnTo>
                    <a:pt x="10459664" y="908738"/>
                  </a:lnTo>
                  <a:lnTo>
                    <a:pt x="10488771" y="889107"/>
                  </a:lnTo>
                  <a:lnTo>
                    <a:pt x="10508400" y="859990"/>
                  </a:lnTo>
                  <a:lnTo>
                    <a:pt x="10515600" y="824331"/>
                  </a:lnTo>
                  <a:lnTo>
                    <a:pt x="10515600" y="91567"/>
                  </a:lnTo>
                  <a:lnTo>
                    <a:pt x="10508400" y="55935"/>
                  </a:lnTo>
                  <a:lnTo>
                    <a:pt x="10488771" y="26828"/>
                  </a:lnTo>
                  <a:lnTo>
                    <a:pt x="10459664" y="7199"/>
                  </a:lnTo>
                  <a:lnTo>
                    <a:pt x="104240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4408" y="5743748"/>
              <a:ext cx="118972" cy="1183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6906" y="5596229"/>
              <a:ext cx="414655" cy="448945"/>
            </a:xfrm>
            <a:custGeom>
              <a:avLst/>
              <a:gdLst/>
              <a:ahLst/>
              <a:cxnLst/>
              <a:rect l="l" t="t" r="r" b="b"/>
              <a:pathLst>
                <a:path w="414655" h="448945">
                  <a:moveTo>
                    <a:pt x="57150" y="199593"/>
                  </a:moveTo>
                  <a:lnTo>
                    <a:pt x="52501" y="194932"/>
                  </a:lnTo>
                  <a:lnTo>
                    <a:pt x="4660" y="194932"/>
                  </a:lnTo>
                  <a:lnTo>
                    <a:pt x="0" y="199593"/>
                  </a:lnTo>
                  <a:lnTo>
                    <a:pt x="0" y="211074"/>
                  </a:lnTo>
                  <a:lnTo>
                    <a:pt x="4660" y="215722"/>
                  </a:lnTo>
                  <a:lnTo>
                    <a:pt x="52501" y="215722"/>
                  </a:lnTo>
                  <a:lnTo>
                    <a:pt x="57150" y="211074"/>
                  </a:lnTo>
                  <a:lnTo>
                    <a:pt x="57150" y="199593"/>
                  </a:lnTo>
                  <a:close/>
                </a:path>
                <a:path w="414655" h="448945">
                  <a:moveTo>
                    <a:pt x="103225" y="317715"/>
                  </a:moveTo>
                  <a:lnTo>
                    <a:pt x="102717" y="311150"/>
                  </a:lnTo>
                  <a:lnTo>
                    <a:pt x="94462" y="304088"/>
                  </a:lnTo>
                  <a:lnTo>
                    <a:pt x="88734" y="304088"/>
                  </a:lnTo>
                  <a:lnTo>
                    <a:pt x="54762" y="337146"/>
                  </a:lnTo>
                  <a:lnTo>
                    <a:pt x="54254" y="343712"/>
                  </a:lnTo>
                  <a:lnTo>
                    <a:pt x="61722" y="352437"/>
                  </a:lnTo>
                  <a:lnTo>
                    <a:pt x="68275" y="352933"/>
                  </a:lnTo>
                  <a:lnTo>
                    <a:pt x="103225" y="317715"/>
                  </a:lnTo>
                  <a:close/>
                </a:path>
                <a:path w="414655" h="448945">
                  <a:moveTo>
                    <a:pt x="103517" y="92265"/>
                  </a:moveTo>
                  <a:lnTo>
                    <a:pt x="69519" y="58534"/>
                  </a:lnTo>
                  <a:lnTo>
                    <a:pt x="62941" y="58864"/>
                  </a:lnTo>
                  <a:lnTo>
                    <a:pt x="55511" y="67094"/>
                  </a:lnTo>
                  <a:lnTo>
                    <a:pt x="55524" y="73139"/>
                  </a:lnTo>
                  <a:lnTo>
                    <a:pt x="88887" y="106908"/>
                  </a:lnTo>
                  <a:lnTo>
                    <a:pt x="95440" y="106908"/>
                  </a:lnTo>
                  <a:lnTo>
                    <a:pt x="103517" y="98818"/>
                  </a:lnTo>
                  <a:lnTo>
                    <a:pt x="103517" y="92265"/>
                  </a:lnTo>
                  <a:close/>
                </a:path>
                <a:path w="414655" h="448945">
                  <a:moveTo>
                    <a:pt x="218516" y="4635"/>
                  </a:moveTo>
                  <a:lnTo>
                    <a:pt x="213868" y="0"/>
                  </a:lnTo>
                  <a:lnTo>
                    <a:pt x="202387" y="0"/>
                  </a:lnTo>
                  <a:lnTo>
                    <a:pt x="197739" y="4635"/>
                  </a:lnTo>
                  <a:lnTo>
                    <a:pt x="197739" y="52527"/>
                  </a:lnTo>
                  <a:lnTo>
                    <a:pt x="202387" y="57175"/>
                  </a:lnTo>
                  <a:lnTo>
                    <a:pt x="213868" y="57175"/>
                  </a:lnTo>
                  <a:lnTo>
                    <a:pt x="218516" y="52527"/>
                  </a:lnTo>
                  <a:lnTo>
                    <a:pt x="218516" y="4635"/>
                  </a:lnTo>
                  <a:close/>
                </a:path>
                <a:path w="414655" h="448945">
                  <a:moveTo>
                    <a:pt x="239560" y="418769"/>
                  </a:moveTo>
                  <a:lnTo>
                    <a:pt x="174663" y="418769"/>
                  </a:lnTo>
                  <a:lnTo>
                    <a:pt x="177939" y="430593"/>
                  </a:lnTo>
                  <a:lnTo>
                    <a:pt x="185051" y="440105"/>
                  </a:lnTo>
                  <a:lnTo>
                    <a:pt x="195097" y="446443"/>
                  </a:lnTo>
                  <a:lnTo>
                    <a:pt x="207137" y="448754"/>
                  </a:lnTo>
                  <a:lnTo>
                    <a:pt x="219163" y="446443"/>
                  </a:lnTo>
                  <a:lnTo>
                    <a:pt x="229196" y="440093"/>
                  </a:lnTo>
                  <a:lnTo>
                    <a:pt x="236308" y="430580"/>
                  </a:lnTo>
                  <a:lnTo>
                    <a:pt x="239560" y="418769"/>
                  </a:lnTo>
                  <a:close/>
                </a:path>
                <a:path w="414655" h="448945">
                  <a:moveTo>
                    <a:pt x="266407" y="390372"/>
                  </a:moveTo>
                  <a:lnTo>
                    <a:pt x="265480" y="374484"/>
                  </a:lnTo>
                  <a:lnTo>
                    <a:pt x="259410" y="368427"/>
                  </a:lnTo>
                  <a:lnTo>
                    <a:pt x="162407" y="367982"/>
                  </a:lnTo>
                  <a:lnTo>
                    <a:pt x="154127" y="368465"/>
                  </a:lnTo>
                  <a:lnTo>
                    <a:pt x="147815" y="375577"/>
                  </a:lnTo>
                  <a:lnTo>
                    <a:pt x="148742" y="391464"/>
                  </a:lnTo>
                  <a:lnTo>
                    <a:pt x="154813" y="397522"/>
                  </a:lnTo>
                  <a:lnTo>
                    <a:pt x="251815" y="397967"/>
                  </a:lnTo>
                  <a:lnTo>
                    <a:pt x="260096" y="397484"/>
                  </a:lnTo>
                  <a:lnTo>
                    <a:pt x="266407" y="390372"/>
                  </a:lnTo>
                  <a:close/>
                </a:path>
                <a:path w="414655" h="448945">
                  <a:moveTo>
                    <a:pt x="336867" y="205905"/>
                  </a:moveTo>
                  <a:lnTo>
                    <a:pt x="325983" y="155981"/>
                  </a:lnTo>
                  <a:lnTo>
                    <a:pt x="306920" y="128244"/>
                  </a:lnTo>
                  <a:lnTo>
                    <a:pt x="306920" y="209753"/>
                  </a:lnTo>
                  <a:lnTo>
                    <a:pt x="306908" y="210375"/>
                  </a:lnTo>
                  <a:lnTo>
                    <a:pt x="296748" y="252234"/>
                  </a:lnTo>
                  <a:lnTo>
                    <a:pt x="283197" y="272275"/>
                  </a:lnTo>
                  <a:lnTo>
                    <a:pt x="274853" y="282829"/>
                  </a:lnTo>
                  <a:lnTo>
                    <a:pt x="267157" y="293827"/>
                  </a:lnTo>
                  <a:lnTo>
                    <a:pt x="260108" y="305257"/>
                  </a:lnTo>
                  <a:lnTo>
                    <a:pt x="253733" y="317093"/>
                  </a:lnTo>
                  <a:lnTo>
                    <a:pt x="160223" y="317093"/>
                  </a:lnTo>
                  <a:lnTo>
                    <a:pt x="139306" y="282714"/>
                  </a:lnTo>
                  <a:lnTo>
                    <a:pt x="125920" y="265849"/>
                  </a:lnTo>
                  <a:lnTo>
                    <a:pt x="121399" y="259143"/>
                  </a:lnTo>
                  <a:lnTo>
                    <a:pt x="107734" y="218681"/>
                  </a:lnTo>
                  <a:lnTo>
                    <a:pt x="107048" y="205905"/>
                  </a:lnTo>
                  <a:lnTo>
                    <a:pt x="115341" y="167589"/>
                  </a:lnTo>
                  <a:lnTo>
                    <a:pt x="136817" y="136283"/>
                  </a:lnTo>
                  <a:lnTo>
                    <a:pt x="168351" y="115138"/>
                  </a:lnTo>
                  <a:lnTo>
                    <a:pt x="206832" y="107238"/>
                  </a:lnTo>
                  <a:lnTo>
                    <a:pt x="245300" y="115138"/>
                  </a:lnTo>
                  <a:lnTo>
                    <a:pt x="276834" y="136283"/>
                  </a:lnTo>
                  <a:lnTo>
                    <a:pt x="298310" y="167589"/>
                  </a:lnTo>
                  <a:lnTo>
                    <a:pt x="306628" y="206006"/>
                  </a:lnTo>
                  <a:lnTo>
                    <a:pt x="306920" y="209753"/>
                  </a:lnTo>
                  <a:lnTo>
                    <a:pt x="306920" y="128244"/>
                  </a:lnTo>
                  <a:lnTo>
                    <a:pt x="298018" y="115290"/>
                  </a:lnTo>
                  <a:lnTo>
                    <a:pt x="286004" y="107238"/>
                  </a:lnTo>
                  <a:lnTo>
                    <a:pt x="257009" y="87820"/>
                  </a:lnTo>
                  <a:lnTo>
                    <a:pt x="206984" y="77558"/>
                  </a:lnTo>
                  <a:lnTo>
                    <a:pt x="156946" y="87820"/>
                  </a:lnTo>
                  <a:lnTo>
                    <a:pt x="115938" y="115290"/>
                  </a:lnTo>
                  <a:lnTo>
                    <a:pt x="87972" y="155981"/>
                  </a:lnTo>
                  <a:lnTo>
                    <a:pt x="77101" y="205905"/>
                  </a:lnTo>
                  <a:lnTo>
                    <a:pt x="77101" y="210375"/>
                  </a:lnTo>
                  <a:lnTo>
                    <a:pt x="86144" y="255333"/>
                  </a:lnTo>
                  <a:lnTo>
                    <a:pt x="108686" y="292290"/>
                  </a:lnTo>
                  <a:lnTo>
                    <a:pt x="117690" y="303911"/>
                  </a:lnTo>
                  <a:lnTo>
                    <a:pt x="126288" y="317652"/>
                  </a:lnTo>
                  <a:lnTo>
                    <a:pt x="133680" y="331050"/>
                  </a:lnTo>
                  <a:lnTo>
                    <a:pt x="139077" y="341680"/>
                  </a:lnTo>
                  <a:lnTo>
                    <a:pt x="140766" y="345071"/>
                  </a:lnTo>
                  <a:lnTo>
                    <a:pt x="144233" y="347205"/>
                  </a:lnTo>
                  <a:lnTo>
                    <a:pt x="266052" y="347205"/>
                  </a:lnTo>
                  <a:lnTo>
                    <a:pt x="269735" y="347205"/>
                  </a:lnTo>
                  <a:lnTo>
                    <a:pt x="273202" y="345071"/>
                  </a:lnTo>
                  <a:lnTo>
                    <a:pt x="274878" y="341680"/>
                  </a:lnTo>
                  <a:lnTo>
                    <a:pt x="280289" y="331038"/>
                  </a:lnTo>
                  <a:lnTo>
                    <a:pt x="287693" y="317627"/>
                  </a:lnTo>
                  <a:lnTo>
                    <a:pt x="288036" y="317093"/>
                  </a:lnTo>
                  <a:lnTo>
                    <a:pt x="296303" y="303885"/>
                  </a:lnTo>
                  <a:lnTo>
                    <a:pt x="305282" y="292290"/>
                  </a:lnTo>
                  <a:lnTo>
                    <a:pt x="312127" y="283832"/>
                  </a:lnTo>
                  <a:lnTo>
                    <a:pt x="318198" y="274815"/>
                  </a:lnTo>
                  <a:lnTo>
                    <a:pt x="334225" y="233235"/>
                  </a:lnTo>
                  <a:lnTo>
                    <a:pt x="336867" y="210375"/>
                  </a:lnTo>
                  <a:lnTo>
                    <a:pt x="336867" y="205905"/>
                  </a:lnTo>
                  <a:close/>
                </a:path>
                <a:path w="414655" h="448945">
                  <a:moveTo>
                    <a:pt x="360629" y="74193"/>
                  </a:moveTo>
                  <a:lnTo>
                    <a:pt x="359562" y="67703"/>
                  </a:lnTo>
                  <a:lnTo>
                    <a:pt x="351231" y="61709"/>
                  </a:lnTo>
                  <a:lnTo>
                    <a:pt x="346252" y="61747"/>
                  </a:lnTo>
                  <a:lnTo>
                    <a:pt x="342633" y="64452"/>
                  </a:lnTo>
                  <a:lnTo>
                    <a:pt x="312623" y="94500"/>
                  </a:lnTo>
                  <a:lnTo>
                    <a:pt x="312623" y="101053"/>
                  </a:lnTo>
                  <a:lnTo>
                    <a:pt x="318706" y="107035"/>
                  </a:lnTo>
                  <a:lnTo>
                    <a:pt x="321437" y="108038"/>
                  </a:lnTo>
                  <a:lnTo>
                    <a:pt x="327012" y="107924"/>
                  </a:lnTo>
                  <a:lnTo>
                    <a:pt x="329666" y="106819"/>
                  </a:lnTo>
                  <a:lnTo>
                    <a:pt x="357276" y="78854"/>
                  </a:lnTo>
                  <a:lnTo>
                    <a:pt x="360629" y="74193"/>
                  </a:lnTo>
                  <a:close/>
                </a:path>
                <a:path w="414655" h="448945">
                  <a:moveTo>
                    <a:pt x="362534" y="337197"/>
                  </a:moveTo>
                  <a:lnTo>
                    <a:pt x="327774" y="301180"/>
                  </a:lnTo>
                  <a:lnTo>
                    <a:pt x="321195" y="300850"/>
                  </a:lnTo>
                  <a:lnTo>
                    <a:pt x="312674" y="308546"/>
                  </a:lnTo>
                  <a:lnTo>
                    <a:pt x="312343" y="315112"/>
                  </a:lnTo>
                  <a:lnTo>
                    <a:pt x="346557" y="350507"/>
                  </a:lnTo>
                  <a:lnTo>
                    <a:pt x="353110" y="351104"/>
                  </a:lnTo>
                  <a:lnTo>
                    <a:pt x="361937" y="343750"/>
                  </a:lnTo>
                  <a:lnTo>
                    <a:pt x="362534" y="337197"/>
                  </a:lnTo>
                  <a:close/>
                </a:path>
                <a:path w="414655" h="448945">
                  <a:moveTo>
                    <a:pt x="414324" y="199224"/>
                  </a:moveTo>
                  <a:lnTo>
                    <a:pt x="409689" y="194564"/>
                  </a:lnTo>
                  <a:lnTo>
                    <a:pt x="361823" y="194564"/>
                  </a:lnTo>
                  <a:lnTo>
                    <a:pt x="357174" y="199224"/>
                  </a:lnTo>
                  <a:lnTo>
                    <a:pt x="357174" y="210705"/>
                  </a:lnTo>
                  <a:lnTo>
                    <a:pt x="361823" y="215366"/>
                  </a:lnTo>
                  <a:lnTo>
                    <a:pt x="409689" y="215366"/>
                  </a:lnTo>
                  <a:lnTo>
                    <a:pt x="414324" y="210705"/>
                  </a:lnTo>
                  <a:lnTo>
                    <a:pt x="414324" y="199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70915" marR="325755">
              <a:lnSpc>
                <a:spcPts val="2090"/>
              </a:lnSpc>
              <a:spcBef>
                <a:spcPts val="320"/>
              </a:spcBef>
            </a:pPr>
            <a:r>
              <a:rPr spc="-5" dirty="0"/>
              <a:t>A </a:t>
            </a:r>
            <a:r>
              <a:rPr spc="-30" dirty="0"/>
              <a:t>PyTorch </a:t>
            </a:r>
            <a:r>
              <a:rPr spc="-5" dirty="0"/>
              <a:t>based </a:t>
            </a:r>
            <a:r>
              <a:rPr spc="-10" dirty="0"/>
              <a:t>implementation </a:t>
            </a:r>
            <a:r>
              <a:rPr spc="-15" dirty="0"/>
              <a:t>was </a:t>
            </a:r>
            <a:r>
              <a:rPr spc="-10" dirty="0"/>
              <a:t>primarily </a:t>
            </a:r>
            <a:r>
              <a:rPr spc="-15" dirty="0"/>
              <a:t>attempted </a:t>
            </a:r>
            <a:r>
              <a:rPr spc="-5" dirty="0"/>
              <a:t>which is </a:t>
            </a:r>
            <a:r>
              <a:rPr spc="-20" dirty="0"/>
              <a:t>for </a:t>
            </a:r>
            <a:r>
              <a:rPr spc="-10" dirty="0"/>
              <a:t>depth estimation of  </a:t>
            </a:r>
            <a:r>
              <a:rPr spc="-5" dirty="0"/>
              <a:t>objects in</a:t>
            </a:r>
            <a:r>
              <a:rPr dirty="0"/>
              <a:t> </a:t>
            </a:r>
            <a:r>
              <a:rPr spc="-10" dirty="0"/>
              <a:t>images</a:t>
            </a:r>
          </a:p>
          <a:p>
            <a:pPr marL="958215">
              <a:lnSpc>
                <a:spcPct val="100000"/>
              </a:lnSpc>
            </a:pPr>
            <a:endParaRPr spc="-10" dirty="0"/>
          </a:p>
          <a:p>
            <a:pPr marL="958215">
              <a:lnSpc>
                <a:spcPct val="100000"/>
              </a:lnSpc>
              <a:spcBef>
                <a:spcPts val="25"/>
              </a:spcBef>
            </a:pPr>
            <a:endParaRPr sz="2050"/>
          </a:p>
          <a:p>
            <a:pPr marL="970915" marR="37465">
              <a:lnSpc>
                <a:spcPts val="2090"/>
              </a:lnSpc>
            </a:pPr>
            <a:r>
              <a:rPr spc="-10" dirty="0"/>
              <a:t>The model </a:t>
            </a:r>
            <a:r>
              <a:rPr spc="-15" dirty="0"/>
              <a:t>was </a:t>
            </a:r>
            <a:r>
              <a:rPr spc="-10" dirty="0"/>
              <a:t>not functioning </a:t>
            </a:r>
            <a:r>
              <a:rPr spc="-15" dirty="0"/>
              <a:t>properly </a:t>
            </a:r>
            <a:r>
              <a:rPr spc="-10" dirty="0"/>
              <a:t>due </a:t>
            </a:r>
            <a:r>
              <a:rPr spc="-15" dirty="0"/>
              <a:t>to resource constraints </a:t>
            </a:r>
            <a:r>
              <a:rPr spc="-10" dirty="0"/>
              <a:t>since </a:t>
            </a:r>
            <a:r>
              <a:rPr spc="-5" dirty="0"/>
              <a:t>the </a:t>
            </a:r>
            <a:r>
              <a:rPr spc="-10" dirty="0"/>
              <a:t>existing trained  model </a:t>
            </a:r>
            <a:r>
              <a:rPr spc="-5" dirty="0"/>
              <a:t>is on a </a:t>
            </a:r>
            <a:r>
              <a:rPr spc="-10" dirty="0"/>
              <a:t>very </a:t>
            </a:r>
            <a:r>
              <a:rPr spc="-20" dirty="0"/>
              <a:t>different </a:t>
            </a:r>
            <a:r>
              <a:rPr spc="-5" dirty="0"/>
              <a:t>kind of</a:t>
            </a:r>
            <a:r>
              <a:rPr spc="90" dirty="0"/>
              <a:t> </a:t>
            </a:r>
            <a:r>
              <a:rPr spc="-15" dirty="0"/>
              <a:t>data</a:t>
            </a:r>
          </a:p>
          <a:p>
            <a:pPr marL="958215">
              <a:lnSpc>
                <a:spcPct val="100000"/>
              </a:lnSpc>
            </a:pPr>
            <a:endParaRPr spc="-15" dirty="0"/>
          </a:p>
          <a:p>
            <a:pPr marL="958215"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970915">
              <a:lnSpc>
                <a:spcPts val="2185"/>
              </a:lnSpc>
              <a:spcBef>
                <a:spcPts val="5"/>
              </a:spcBef>
            </a:pPr>
            <a:r>
              <a:rPr spc="-10" dirty="0"/>
              <a:t>Hence, training </a:t>
            </a:r>
            <a:r>
              <a:rPr spc="-20" dirty="0"/>
              <a:t>from </a:t>
            </a:r>
            <a:r>
              <a:rPr spc="-15" dirty="0"/>
              <a:t>scratch </a:t>
            </a:r>
            <a:r>
              <a:rPr spc="-5" dirty="0"/>
              <a:t>is </a:t>
            </a:r>
            <a:r>
              <a:rPr spc="-10" dirty="0"/>
              <a:t>required </a:t>
            </a:r>
            <a:r>
              <a:rPr spc="-20" dirty="0"/>
              <a:t>for </a:t>
            </a:r>
            <a:r>
              <a:rPr spc="-5" dirty="0"/>
              <a:t>the </a:t>
            </a:r>
            <a:r>
              <a:rPr spc="-10" dirty="0"/>
              <a:t>model </a:t>
            </a:r>
            <a:r>
              <a:rPr spc="-20" dirty="0"/>
              <a:t>for </a:t>
            </a:r>
            <a:r>
              <a:rPr spc="-5" dirty="0"/>
              <a:t>which a “ </a:t>
            </a:r>
            <a:r>
              <a:rPr spc="-15" dirty="0"/>
              <a:t>resource </a:t>
            </a:r>
            <a:r>
              <a:rPr spc="-5" dirty="0"/>
              <a:t>exhaust” </a:t>
            </a:r>
            <a:r>
              <a:rPr spc="-15" dirty="0"/>
              <a:t>error</a:t>
            </a:r>
            <a:r>
              <a:rPr spc="355" dirty="0"/>
              <a:t> </a:t>
            </a:r>
            <a:r>
              <a:rPr spc="-5" dirty="0"/>
              <a:t>is</a:t>
            </a:r>
          </a:p>
          <a:p>
            <a:pPr marL="970915">
              <a:lnSpc>
                <a:spcPts val="2185"/>
              </a:lnSpc>
            </a:pPr>
            <a:r>
              <a:rPr spc="-10" dirty="0"/>
              <a:t>shown by </a:t>
            </a:r>
            <a:r>
              <a:rPr spc="-5" dirty="0"/>
              <a:t>Google Colab </a:t>
            </a:r>
            <a:r>
              <a:rPr spc="-10" dirty="0"/>
              <a:t>notebook just after </a:t>
            </a:r>
            <a:r>
              <a:rPr spc="-5" dirty="0"/>
              <a:t>10 epochs since it </a:t>
            </a:r>
            <a:r>
              <a:rPr spc="-15" dirty="0"/>
              <a:t>works </a:t>
            </a:r>
            <a:r>
              <a:rPr spc="-5" dirty="0"/>
              <a:t>on </a:t>
            </a:r>
            <a:r>
              <a:rPr spc="-10" dirty="0"/>
              <a:t>shared</a:t>
            </a:r>
            <a:r>
              <a:rPr spc="200" dirty="0"/>
              <a:t> </a:t>
            </a:r>
            <a:r>
              <a:rPr spc="-10" dirty="0"/>
              <a:t>resources</a:t>
            </a:r>
          </a:p>
          <a:p>
            <a:pPr marL="958215">
              <a:lnSpc>
                <a:spcPct val="100000"/>
              </a:lnSpc>
            </a:pPr>
            <a:endParaRPr spc="-10" dirty="0"/>
          </a:p>
          <a:p>
            <a:pPr marL="958215">
              <a:lnSpc>
                <a:spcPct val="100000"/>
              </a:lnSpc>
              <a:spcBef>
                <a:spcPts val="10"/>
              </a:spcBef>
            </a:pPr>
            <a:endParaRPr spc="-10" dirty="0"/>
          </a:p>
          <a:p>
            <a:pPr marL="970915">
              <a:lnSpc>
                <a:spcPts val="2185"/>
              </a:lnSpc>
              <a:spcBef>
                <a:spcPts val="5"/>
              </a:spcBef>
            </a:pPr>
            <a:r>
              <a:rPr spc="-5" dirty="0"/>
              <a:t>Hence an unsupervised K means </a:t>
            </a:r>
            <a:r>
              <a:rPr spc="-10" dirty="0"/>
              <a:t>clustering </a:t>
            </a:r>
            <a:r>
              <a:rPr spc="-5" dirty="0"/>
              <a:t>based </a:t>
            </a:r>
            <a:r>
              <a:rPr spc="-10" dirty="0"/>
              <a:t>approach </a:t>
            </a:r>
            <a:r>
              <a:rPr spc="-5" dirty="0"/>
              <a:t>is chosen which is </a:t>
            </a:r>
            <a:r>
              <a:rPr spc="-10" dirty="0"/>
              <a:t>lightweight</a:t>
            </a:r>
            <a:r>
              <a:rPr spc="250" dirty="0"/>
              <a:t> </a:t>
            </a:r>
            <a:r>
              <a:rPr spc="-5" dirty="0"/>
              <a:t>and</a:t>
            </a:r>
          </a:p>
          <a:p>
            <a:pPr marL="970915">
              <a:lnSpc>
                <a:spcPts val="2185"/>
              </a:lnSpc>
            </a:pPr>
            <a:r>
              <a:rPr spc="-10" dirty="0"/>
              <a:t>can </a:t>
            </a:r>
            <a:r>
              <a:rPr spc="-5" dirty="0"/>
              <a:t>be </a:t>
            </a:r>
            <a:r>
              <a:rPr spc="-10" dirty="0"/>
              <a:t>implemented </a:t>
            </a:r>
            <a:r>
              <a:rPr spc="-5" dirty="0"/>
              <a:t>without </a:t>
            </a:r>
            <a:r>
              <a:rPr spc="-10" dirty="0"/>
              <a:t>exhausting </a:t>
            </a:r>
            <a:r>
              <a:rPr spc="-5" dirty="0"/>
              <a:t>much</a:t>
            </a:r>
            <a:r>
              <a:rPr spc="60" dirty="0"/>
              <a:t> </a:t>
            </a:r>
            <a:r>
              <a:rPr spc="-10" dirty="0"/>
              <a:t>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439" y="855675"/>
            <a:ext cx="6116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latin typeface="Trebuchet MS"/>
                <a:cs typeface="Trebuchet MS"/>
              </a:rPr>
              <a:t>Groundtruth</a:t>
            </a:r>
            <a:r>
              <a:rPr sz="4800" spc="-375" dirty="0">
                <a:latin typeface="Trebuchet MS"/>
                <a:cs typeface="Trebuchet MS"/>
              </a:rPr>
              <a:t> </a:t>
            </a:r>
            <a:r>
              <a:rPr sz="4800" spc="-250" dirty="0">
                <a:latin typeface="Trebuchet MS"/>
                <a:cs typeface="Trebuchet MS"/>
              </a:rPr>
              <a:t>Preparation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999488"/>
            <a:ext cx="11515725" cy="4730750"/>
            <a:chOff x="0" y="1999488"/>
            <a:chExt cx="11515725" cy="4730750"/>
          </a:xfrm>
        </p:grpSpPr>
        <p:sp>
          <p:nvSpPr>
            <p:cNvPr id="4" name="object 4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2439" y="2364739"/>
            <a:ext cx="4323080" cy="3245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9715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groundtruth </a:t>
            </a:r>
            <a:r>
              <a:rPr sz="2000" spc="-10" dirty="0">
                <a:latin typeface="Carlito"/>
                <a:cs typeface="Carlito"/>
              </a:rPr>
              <a:t>preparation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carried  out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selecting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15" dirty="0">
                <a:latin typeface="Carlito"/>
                <a:cs typeface="Carlito"/>
              </a:rPr>
              <a:t>different  </a:t>
            </a:r>
            <a:r>
              <a:rPr sz="2000" spc="-5" dirty="0">
                <a:latin typeface="Carlito"/>
                <a:cs typeface="Carlito"/>
              </a:rPr>
              <a:t>thresholds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dynamically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ts val="2160"/>
              </a:lnSpc>
              <a:spcBef>
                <a:spcPts val="1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thresholds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15" dirty="0">
                <a:latin typeface="Carlito"/>
                <a:cs typeface="Carlito"/>
              </a:rPr>
              <a:t>to separate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images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three </a:t>
            </a:r>
            <a:r>
              <a:rPr sz="2000" spc="-15" dirty="0">
                <a:latin typeface="Carlito"/>
                <a:cs typeface="Carlito"/>
              </a:rPr>
              <a:t>different </a:t>
            </a:r>
            <a:r>
              <a:rPr sz="2000" spc="-5" dirty="0">
                <a:latin typeface="Carlito"/>
                <a:cs typeface="Carlito"/>
              </a:rPr>
              <a:t>labels,  namely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High </a:t>
            </a:r>
            <a:r>
              <a:rPr sz="2000" spc="-10" dirty="0">
                <a:latin typeface="Carlito"/>
                <a:cs typeface="Carlito"/>
              </a:rPr>
              <a:t>Elevation </a:t>
            </a:r>
            <a:r>
              <a:rPr sz="2000" dirty="0">
                <a:latin typeface="Carlito"/>
                <a:cs typeface="Carlito"/>
              </a:rPr>
              <a:t>(121-255)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Moderate Elevation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(67-120)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No </a:t>
            </a:r>
            <a:r>
              <a:rPr sz="2000" spc="-10" dirty="0">
                <a:latin typeface="Carlito"/>
                <a:cs typeface="Carlito"/>
              </a:rPr>
              <a:t>Elevation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(0-66)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1596" y="1997964"/>
            <a:ext cx="5783580" cy="4200525"/>
            <a:chOff x="5911596" y="1997964"/>
            <a:chExt cx="5783580" cy="4200525"/>
          </a:xfrm>
        </p:grpSpPr>
        <p:sp>
          <p:nvSpPr>
            <p:cNvPr id="9" name="object 9"/>
            <p:cNvSpPr/>
            <p:nvPr/>
          </p:nvSpPr>
          <p:spPr>
            <a:xfrm>
              <a:off x="5911596" y="2484120"/>
              <a:ext cx="5149596" cy="3713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91577" y="5968390"/>
            <a:ext cx="1437640" cy="21844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5"/>
              </a:lnSpc>
            </a:pPr>
            <a:r>
              <a:rPr sz="1400" b="1" spc="-5" dirty="0">
                <a:solidFill>
                  <a:srgbClr val="C00000"/>
                </a:solidFill>
                <a:latin typeface="Carlito"/>
                <a:cs typeface="Carlito"/>
              </a:rPr>
              <a:t>Groundtruth</a:t>
            </a:r>
            <a:r>
              <a:rPr sz="1400" b="1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rlito"/>
                <a:cs typeface="Carlito"/>
              </a:rPr>
              <a:t>Image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929" y="1462531"/>
            <a:ext cx="2861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>
                <a:latin typeface="Trebuchet MS"/>
                <a:cs typeface="Trebuchet MS"/>
              </a:rPr>
              <a:t>The</a:t>
            </a:r>
            <a:r>
              <a:rPr sz="4000" spc="-390" dirty="0">
                <a:latin typeface="Trebuchet MS"/>
                <a:cs typeface="Trebuchet MS"/>
              </a:rPr>
              <a:t> </a:t>
            </a:r>
            <a:r>
              <a:rPr sz="4000" spc="-170" dirty="0">
                <a:latin typeface="Trebuchet MS"/>
                <a:cs typeface="Trebuchet MS"/>
              </a:rPr>
              <a:t>Approach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4000" y="1197918"/>
            <a:ext cx="874506" cy="443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7698" y="1875002"/>
            <a:ext cx="3230363" cy="3107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00799"/>
            <a:ext cx="12192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99917" y="2355617"/>
            <a:ext cx="4145915" cy="104775"/>
            <a:chOff x="2599917" y="2355617"/>
            <a:chExt cx="4145915" cy="104775"/>
          </a:xfrm>
        </p:grpSpPr>
        <p:sp>
          <p:nvSpPr>
            <p:cNvPr id="7" name="object 7"/>
            <p:cNvSpPr/>
            <p:nvPr/>
          </p:nvSpPr>
          <p:spPr>
            <a:xfrm>
              <a:off x="2599917" y="2355617"/>
              <a:ext cx="4145333" cy="104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1092" y="2391155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507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599917" y="2960646"/>
            <a:ext cx="4145915" cy="104775"/>
            <a:chOff x="2599917" y="2960646"/>
            <a:chExt cx="4145915" cy="104775"/>
          </a:xfrm>
        </p:grpSpPr>
        <p:sp>
          <p:nvSpPr>
            <p:cNvPr id="10" name="object 10"/>
            <p:cNvSpPr/>
            <p:nvPr/>
          </p:nvSpPr>
          <p:spPr>
            <a:xfrm>
              <a:off x="2599917" y="2960646"/>
              <a:ext cx="4145333" cy="104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1092" y="2996183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507" y="0"/>
                  </a:lnTo>
                </a:path>
              </a:pathLst>
            </a:custGeom>
            <a:ln w="6350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99917" y="3564149"/>
            <a:ext cx="4145915" cy="104775"/>
            <a:chOff x="2599917" y="3564149"/>
            <a:chExt cx="4145915" cy="104775"/>
          </a:xfrm>
        </p:grpSpPr>
        <p:sp>
          <p:nvSpPr>
            <p:cNvPr id="13" name="object 13"/>
            <p:cNvSpPr/>
            <p:nvPr/>
          </p:nvSpPr>
          <p:spPr>
            <a:xfrm>
              <a:off x="2599917" y="3564149"/>
              <a:ext cx="4145333" cy="104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41092" y="3599688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507" y="0"/>
                  </a:lnTo>
                </a:path>
              </a:pathLst>
            </a:custGeom>
            <a:ln w="6350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99917" y="4169177"/>
            <a:ext cx="4145915" cy="104775"/>
            <a:chOff x="2599917" y="4169177"/>
            <a:chExt cx="4145915" cy="104775"/>
          </a:xfrm>
        </p:grpSpPr>
        <p:sp>
          <p:nvSpPr>
            <p:cNvPr id="16" name="object 16"/>
            <p:cNvSpPr/>
            <p:nvPr/>
          </p:nvSpPr>
          <p:spPr>
            <a:xfrm>
              <a:off x="2599917" y="4169177"/>
              <a:ext cx="4145333" cy="104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1092" y="4204715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507" y="0"/>
                  </a:lnTo>
                </a:path>
              </a:pathLst>
            </a:custGeom>
            <a:ln w="6350">
              <a:solidFill>
                <a:srgbClr val="47BA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99917" y="4774205"/>
            <a:ext cx="4145915" cy="104775"/>
            <a:chOff x="2599917" y="4774205"/>
            <a:chExt cx="4145915" cy="104775"/>
          </a:xfrm>
        </p:grpSpPr>
        <p:sp>
          <p:nvSpPr>
            <p:cNvPr id="19" name="object 19"/>
            <p:cNvSpPr/>
            <p:nvPr/>
          </p:nvSpPr>
          <p:spPr>
            <a:xfrm>
              <a:off x="2599917" y="4774205"/>
              <a:ext cx="4145333" cy="104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1092" y="4809744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507" y="0"/>
                  </a:lnTo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74111" y="2398903"/>
            <a:ext cx="3919854" cy="27946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differential evolution </a:t>
            </a:r>
            <a:r>
              <a:rPr sz="1200" dirty="0">
                <a:latin typeface="Carlito"/>
                <a:cs typeface="Carlito"/>
              </a:rPr>
              <a:t>based k means </a:t>
            </a:r>
            <a:r>
              <a:rPr sz="1200" spc="-5" dirty="0">
                <a:latin typeface="Carlito"/>
                <a:cs typeface="Carlito"/>
              </a:rPr>
              <a:t>clustering </a:t>
            </a:r>
            <a:r>
              <a:rPr sz="1200" dirty="0">
                <a:latin typeface="Carlito"/>
                <a:cs typeface="Carlito"/>
              </a:rPr>
              <a:t>is designed</a:t>
            </a:r>
            <a:r>
              <a:rPr sz="1200" spc="-1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to  </a:t>
            </a:r>
            <a:r>
              <a:rPr sz="1200" dirty="0">
                <a:latin typeface="Carlito"/>
                <a:cs typeface="Carlito"/>
              </a:rPr>
              <a:t>model the </a:t>
            </a:r>
            <a:r>
              <a:rPr sz="1200" spc="-5" dirty="0">
                <a:latin typeface="Carlito"/>
                <a:cs typeface="Carlito"/>
              </a:rPr>
              <a:t>elevation classification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approach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rlito"/>
              <a:cs typeface="Carlito"/>
            </a:endParaRPr>
          </a:p>
          <a:p>
            <a:pPr marL="12700" marR="386080">
              <a:lnSpc>
                <a:spcPts val="132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An </a:t>
            </a:r>
            <a:r>
              <a:rPr sz="1200" spc="-5" dirty="0">
                <a:latin typeface="Carlito"/>
                <a:cs typeface="Carlito"/>
              </a:rPr>
              <a:t>optimization function </a:t>
            </a:r>
            <a:r>
              <a:rPr sz="1200" dirty="0">
                <a:latin typeface="Carlito"/>
                <a:cs typeface="Carlito"/>
              </a:rPr>
              <a:t>named </a:t>
            </a:r>
            <a:r>
              <a:rPr sz="1200" spc="-5" dirty="0">
                <a:latin typeface="Carlito"/>
                <a:cs typeface="Carlito"/>
              </a:rPr>
              <a:t>Entropy </a:t>
            </a:r>
            <a:r>
              <a:rPr sz="1200" spc="-30" dirty="0">
                <a:latin typeface="Carlito"/>
                <a:cs typeface="Carlito"/>
              </a:rPr>
              <a:t>Yen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used to  choosing </a:t>
            </a:r>
            <a:r>
              <a:rPr sz="1200" dirty="0">
                <a:latin typeface="Carlito"/>
                <a:cs typeface="Carlito"/>
              </a:rPr>
              <a:t>the optimal </a:t>
            </a:r>
            <a:r>
              <a:rPr sz="1200" spc="-5" dirty="0">
                <a:latin typeface="Carlito"/>
                <a:cs typeface="Carlito"/>
              </a:rPr>
              <a:t>threshold to initiate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contouring  </a:t>
            </a:r>
            <a:r>
              <a:rPr sz="1200" spc="-10" dirty="0">
                <a:latin typeface="Carlito"/>
                <a:cs typeface="Carlito"/>
              </a:rPr>
              <a:t>process</a:t>
            </a:r>
            <a:endParaRPr sz="1200">
              <a:latin typeface="Carlito"/>
              <a:cs typeface="Carlito"/>
            </a:endParaRPr>
          </a:p>
          <a:p>
            <a:pPr marL="12700" marR="15875">
              <a:lnSpc>
                <a:spcPts val="1320"/>
              </a:lnSpc>
              <a:spcBef>
                <a:spcPts val="800"/>
              </a:spcBef>
            </a:pP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process </a:t>
            </a:r>
            <a:r>
              <a:rPr sz="1200" spc="-5" dirty="0">
                <a:latin typeface="Carlito"/>
                <a:cs typeface="Carlito"/>
              </a:rPr>
              <a:t>of contouring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10" dirty="0">
                <a:latin typeface="Carlito"/>
                <a:cs typeface="Carlito"/>
              </a:rPr>
              <a:t>followed </a:t>
            </a:r>
            <a:r>
              <a:rPr sz="1200" dirty="0">
                <a:latin typeface="Carlito"/>
                <a:cs typeface="Carlito"/>
              </a:rPr>
              <a:t>by k means </a:t>
            </a:r>
            <a:r>
              <a:rPr sz="1200" spc="-5" dirty="0">
                <a:latin typeface="Carlito"/>
                <a:cs typeface="Carlito"/>
              </a:rPr>
              <a:t>clustering </a:t>
            </a:r>
            <a:r>
              <a:rPr sz="1200" spc="-10" dirty="0">
                <a:latin typeface="Carlito"/>
                <a:cs typeface="Carlito"/>
              </a:rPr>
              <a:t>for  </a:t>
            </a:r>
            <a:r>
              <a:rPr sz="1200" spc="-5" dirty="0">
                <a:latin typeface="Carlito"/>
                <a:cs typeface="Carlito"/>
              </a:rPr>
              <a:t>categorizing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different </a:t>
            </a:r>
            <a:r>
              <a:rPr sz="1200" dirty="0">
                <a:latin typeface="Carlito"/>
                <a:cs typeface="Carlito"/>
              </a:rPr>
              <a:t>labels </a:t>
            </a:r>
            <a:r>
              <a:rPr sz="1200" spc="-5" dirty="0">
                <a:latin typeface="Carlito"/>
                <a:cs typeface="Carlito"/>
              </a:rPr>
              <a:t>into </a:t>
            </a:r>
            <a:r>
              <a:rPr sz="1200" dirty="0">
                <a:latin typeface="Carlito"/>
                <a:cs typeface="Carlito"/>
              </a:rPr>
              <a:t>3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classes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rlito"/>
              <a:cs typeface="Carlito"/>
            </a:endParaRPr>
          </a:p>
          <a:p>
            <a:pPr marL="12700" marR="18415">
              <a:lnSpc>
                <a:spcPts val="1320"/>
              </a:lnSpc>
            </a:pPr>
            <a:r>
              <a:rPr sz="1200" spc="-5" dirty="0">
                <a:latin typeface="Carlito"/>
                <a:cs typeface="Carlito"/>
              </a:rPr>
              <a:t>Correlation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used </a:t>
            </a:r>
            <a:r>
              <a:rPr sz="1200" dirty="0">
                <a:latin typeface="Carlito"/>
                <a:cs typeface="Carlito"/>
              </a:rPr>
              <a:t>as a </a:t>
            </a:r>
            <a:r>
              <a:rPr sz="1200" spc="-5" dirty="0">
                <a:latin typeface="Carlito"/>
                <a:cs typeface="Carlito"/>
              </a:rPr>
              <a:t>metric of similarity matching since </a:t>
            </a:r>
            <a:r>
              <a:rPr sz="1200" dirty="0">
                <a:latin typeface="Carlito"/>
                <a:cs typeface="Carlito"/>
              </a:rPr>
              <a:t>it  yields the </a:t>
            </a:r>
            <a:r>
              <a:rPr sz="1200" spc="-5" dirty="0">
                <a:latin typeface="Carlito"/>
                <a:cs typeface="Carlito"/>
              </a:rPr>
              <a:t>maximum result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locations where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generated  </a:t>
            </a:r>
            <a:r>
              <a:rPr sz="1200" spc="-5" dirty="0">
                <a:latin typeface="Carlito"/>
                <a:cs typeface="Carlito"/>
              </a:rPr>
              <a:t>image matches with corresponding groundtruth </a:t>
            </a:r>
            <a:r>
              <a:rPr sz="1200" spc="-10" dirty="0">
                <a:latin typeface="Carlito"/>
                <a:cs typeface="Carlito"/>
              </a:rPr>
              <a:t>(pixel </a:t>
            </a:r>
            <a:r>
              <a:rPr sz="1200" dirty="0">
                <a:latin typeface="Carlito"/>
                <a:cs typeface="Carlito"/>
              </a:rPr>
              <a:t>by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pixel)</a:t>
            </a:r>
            <a:endParaRPr sz="1200">
              <a:latin typeface="Carlito"/>
              <a:cs typeface="Carlito"/>
            </a:endParaRPr>
          </a:p>
          <a:p>
            <a:pPr marL="12700" marR="538480">
              <a:lnSpc>
                <a:spcPts val="1320"/>
              </a:lnSpc>
              <a:spcBef>
                <a:spcPts val="800"/>
              </a:spcBef>
            </a:pPr>
            <a:r>
              <a:rPr sz="1200" dirty="0">
                <a:latin typeface="Carlito"/>
                <a:cs typeface="Carlito"/>
              </a:rPr>
              <a:t>This helps </a:t>
            </a:r>
            <a:r>
              <a:rPr sz="1200" spc="-5" dirty="0">
                <a:latin typeface="Carlito"/>
                <a:cs typeface="Carlito"/>
              </a:rPr>
              <a:t>to evaluate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relevance of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elevation  classification carried </a:t>
            </a:r>
            <a:r>
              <a:rPr sz="1200" dirty="0">
                <a:latin typeface="Carlito"/>
                <a:cs typeface="Carlito"/>
              </a:rPr>
              <a:t>out </a:t>
            </a:r>
            <a:r>
              <a:rPr sz="1200" spc="-5" dirty="0">
                <a:latin typeface="Carlito"/>
                <a:cs typeface="Carlito"/>
              </a:rPr>
              <a:t>using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proposed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algorithm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5633" y="5303773"/>
            <a:ext cx="1279525" cy="21844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630"/>
              </a:lnSpc>
            </a:pPr>
            <a:r>
              <a:rPr sz="1400" b="1" spc="-10" dirty="0">
                <a:solidFill>
                  <a:srgbClr val="C00000"/>
                </a:solidFill>
                <a:latin typeface="Carlito"/>
                <a:cs typeface="Carlito"/>
              </a:rPr>
              <a:t>Generated</a:t>
            </a:r>
            <a:r>
              <a:rPr sz="14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rlito"/>
                <a:cs typeface="Carlito"/>
              </a:rPr>
              <a:t>Image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87" y="305562"/>
            <a:ext cx="6482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0" dirty="0">
                <a:latin typeface="Trebuchet MS"/>
                <a:cs typeface="Trebuchet MS"/>
              </a:rPr>
              <a:t>Comparison </a:t>
            </a:r>
            <a:r>
              <a:rPr sz="4400" spc="-225" dirty="0">
                <a:latin typeface="Trebuchet MS"/>
                <a:cs typeface="Trebuchet MS"/>
              </a:rPr>
              <a:t>with</a:t>
            </a:r>
            <a:r>
              <a:rPr sz="4400" spc="-570" dirty="0">
                <a:latin typeface="Trebuchet MS"/>
                <a:cs typeface="Trebuchet MS"/>
              </a:rPr>
              <a:t> </a:t>
            </a:r>
            <a:r>
              <a:rPr sz="4400" spc="-220" dirty="0">
                <a:latin typeface="Trebuchet MS"/>
                <a:cs typeface="Trebuchet MS"/>
              </a:rPr>
              <a:t>Correlation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3589" y="4964938"/>
            <a:ext cx="922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Original</a:t>
            </a:r>
            <a:r>
              <a:rPr sz="1200" spc="-6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Image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5588" y="2729483"/>
            <a:ext cx="2587752" cy="194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42664" y="1004316"/>
            <a:ext cx="8149590" cy="5610225"/>
            <a:chOff x="4042664" y="1004316"/>
            <a:chExt cx="8149590" cy="5610225"/>
          </a:xfrm>
        </p:grpSpPr>
        <p:sp>
          <p:nvSpPr>
            <p:cNvPr id="6" name="object 6"/>
            <p:cNvSpPr/>
            <p:nvPr/>
          </p:nvSpPr>
          <p:spPr>
            <a:xfrm>
              <a:off x="5622036" y="1004316"/>
              <a:ext cx="3773423" cy="2830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59552" y="3691127"/>
              <a:ext cx="3898392" cy="29230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0632" y="3681983"/>
              <a:ext cx="5611368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2664" y="2420111"/>
              <a:ext cx="2054225" cy="2908935"/>
            </a:xfrm>
            <a:custGeom>
              <a:avLst/>
              <a:gdLst/>
              <a:ahLst/>
              <a:cxnLst/>
              <a:rect l="l" t="t" r="r" b="b"/>
              <a:pathLst>
                <a:path w="2054225" h="2908935">
                  <a:moveTo>
                    <a:pt x="2053971" y="2908935"/>
                  </a:moveTo>
                  <a:lnTo>
                    <a:pt x="2037994" y="2874010"/>
                  </a:lnTo>
                  <a:lnTo>
                    <a:pt x="2018538" y="2831465"/>
                  </a:lnTo>
                  <a:lnTo>
                    <a:pt x="1998624" y="2856141"/>
                  </a:lnTo>
                  <a:lnTo>
                    <a:pt x="20040" y="1259674"/>
                  </a:lnTo>
                  <a:lnTo>
                    <a:pt x="1855393" y="47269"/>
                  </a:lnTo>
                  <a:lnTo>
                    <a:pt x="1872869" y="73787"/>
                  </a:lnTo>
                  <a:lnTo>
                    <a:pt x="1898345" y="29718"/>
                  </a:lnTo>
                  <a:lnTo>
                    <a:pt x="1915541" y="0"/>
                  </a:lnTo>
                  <a:lnTo>
                    <a:pt x="1830959" y="10160"/>
                  </a:lnTo>
                  <a:lnTo>
                    <a:pt x="1848434" y="36715"/>
                  </a:lnTo>
                  <a:lnTo>
                    <a:pt x="0" y="1257681"/>
                  </a:lnTo>
                  <a:lnTo>
                    <a:pt x="7112" y="1268222"/>
                  </a:lnTo>
                  <a:lnTo>
                    <a:pt x="8966" y="1267002"/>
                  </a:lnTo>
                  <a:lnTo>
                    <a:pt x="1990623" y="2866047"/>
                  </a:lnTo>
                  <a:lnTo>
                    <a:pt x="1970659" y="2890774"/>
                  </a:lnTo>
                  <a:lnTo>
                    <a:pt x="2053971" y="290893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40748" y="2208657"/>
            <a:ext cx="2795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Generated Image using </a:t>
            </a:r>
            <a:r>
              <a:rPr sz="1200" spc="-10" dirty="0">
                <a:solidFill>
                  <a:srgbClr val="C55A11"/>
                </a:solidFill>
                <a:latin typeface="Carlito"/>
                <a:cs typeface="Carlito"/>
              </a:rPr>
              <a:t>Differential </a:t>
            </a: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Evolution  </a:t>
            </a:r>
            <a:r>
              <a:rPr sz="1200" dirty="0">
                <a:solidFill>
                  <a:srgbClr val="C55A11"/>
                </a:solidFill>
                <a:latin typeface="Carlito"/>
                <a:cs typeface="Carlito"/>
              </a:rPr>
              <a:t>based k means</a:t>
            </a:r>
            <a:r>
              <a:rPr sz="1200" spc="-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Clustering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1678" y="4803140"/>
            <a:ext cx="113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Groudtruth</a:t>
            </a:r>
            <a:r>
              <a:rPr sz="1200" spc="-8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C55A11"/>
                </a:solidFill>
                <a:latin typeface="Carlito"/>
                <a:cs typeface="Carlito"/>
              </a:rPr>
              <a:t>Image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43" y="2552776"/>
            <a:ext cx="3274987" cy="15900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5840"/>
              </a:lnSpc>
              <a:spcBef>
                <a:spcPts val="830"/>
              </a:spcBef>
            </a:pPr>
            <a:r>
              <a:rPr sz="5400" spc="-229" dirty="0">
                <a:latin typeface="Trebuchet MS"/>
                <a:cs typeface="Trebuchet MS"/>
              </a:rPr>
              <a:t>Concludi</a:t>
            </a:r>
            <a:r>
              <a:rPr lang="en-US" sz="5400" spc="-229" dirty="0">
                <a:latin typeface="Trebuchet MS"/>
                <a:cs typeface="Trebuchet MS"/>
              </a:rPr>
              <a:t>n</a:t>
            </a:r>
            <a:r>
              <a:rPr sz="5400" spc="-229" dirty="0">
                <a:latin typeface="Trebuchet MS"/>
                <a:cs typeface="Trebuchet MS"/>
              </a:rPr>
              <a:t>g  </a:t>
            </a:r>
            <a:r>
              <a:rPr sz="5400" spc="-275" dirty="0">
                <a:latin typeface="Trebuchet MS"/>
                <a:cs typeface="Trebuchet MS"/>
              </a:rPr>
              <a:t>Remarks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565" y="766826"/>
            <a:ext cx="40640" cy="5411470"/>
          </a:xfrm>
          <a:custGeom>
            <a:avLst/>
            <a:gdLst/>
            <a:ahLst/>
            <a:cxnLst/>
            <a:rect l="l" t="t" r="r" b="b"/>
            <a:pathLst>
              <a:path w="40639" h="5411470">
                <a:moveTo>
                  <a:pt x="20219" y="-20637"/>
                </a:moveTo>
                <a:lnTo>
                  <a:pt x="20219" y="5432082"/>
                </a:lnTo>
              </a:path>
            </a:pathLst>
          </a:custGeom>
          <a:ln w="8171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640080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8878" y="673353"/>
            <a:ext cx="6624955" cy="1189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solution </a:t>
            </a:r>
            <a:r>
              <a:rPr sz="2700" spc="-10" dirty="0">
                <a:latin typeface="Carlito"/>
                <a:cs typeface="Carlito"/>
              </a:rPr>
              <a:t>approaches </a:t>
            </a:r>
            <a:r>
              <a:rPr sz="2700" spc="-20" dirty="0">
                <a:latin typeface="Carlito"/>
                <a:cs typeface="Carlito"/>
              </a:rPr>
              <a:t>have </a:t>
            </a:r>
            <a:r>
              <a:rPr sz="2700" spc="-15" dirty="0">
                <a:latin typeface="Carlito"/>
                <a:cs typeface="Carlito"/>
              </a:rPr>
              <a:t>proposed </a:t>
            </a:r>
            <a:r>
              <a:rPr sz="2700" spc="-10" dirty="0">
                <a:latin typeface="Carlito"/>
                <a:cs typeface="Carlito"/>
              </a:rPr>
              <a:t>two  </a:t>
            </a:r>
            <a:r>
              <a:rPr sz="2700" spc="-20" dirty="0">
                <a:latin typeface="Carlito"/>
                <a:cs typeface="Carlito"/>
              </a:rPr>
              <a:t>different </a:t>
            </a:r>
            <a:r>
              <a:rPr sz="2700" spc="-5" dirty="0">
                <a:latin typeface="Carlito"/>
                <a:cs typeface="Carlito"/>
              </a:rPr>
              <a:t>techniques </a:t>
            </a:r>
            <a:r>
              <a:rPr sz="2700" spc="-20" dirty="0">
                <a:latin typeface="Carlito"/>
                <a:cs typeface="Carlito"/>
              </a:rPr>
              <a:t>for road </a:t>
            </a:r>
            <a:r>
              <a:rPr sz="2700" spc="-10" dirty="0">
                <a:latin typeface="Carlito"/>
                <a:cs typeface="Carlito"/>
              </a:rPr>
              <a:t>segmentation </a:t>
            </a:r>
            <a:r>
              <a:rPr sz="2700" dirty="0">
                <a:latin typeface="Carlito"/>
                <a:cs typeface="Carlito"/>
              </a:rPr>
              <a:t>and  </a:t>
            </a:r>
            <a:r>
              <a:rPr sz="2700" spc="-10" dirty="0">
                <a:latin typeface="Carlito"/>
                <a:cs typeface="Carlito"/>
              </a:rPr>
              <a:t>elevation </a:t>
            </a:r>
            <a:r>
              <a:rPr sz="2700" spc="-5" dirty="0">
                <a:latin typeface="Carlito"/>
                <a:cs typeface="Carlito"/>
              </a:rPr>
              <a:t>classification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respectively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2025395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759710" marR="5080">
              <a:lnSpc>
                <a:spcPts val="2970"/>
              </a:lnSpc>
              <a:spcBef>
                <a:spcPts val="425"/>
              </a:spcBef>
            </a:pPr>
            <a:r>
              <a:rPr spc="-5" dirty="0"/>
              <a:t>The </a:t>
            </a:r>
            <a:r>
              <a:rPr spc="-15" dirty="0"/>
              <a:t>resultant </a:t>
            </a:r>
            <a:r>
              <a:rPr spc="-5" dirty="0"/>
              <a:t>outputs </a:t>
            </a:r>
            <a:r>
              <a:rPr spc="-15" dirty="0"/>
              <a:t>are </a:t>
            </a:r>
            <a:r>
              <a:rPr spc="-5" dirty="0"/>
              <a:t>shown under  </a:t>
            </a:r>
            <a:r>
              <a:rPr spc="-15" dirty="0"/>
              <a:t>restricted environment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8" name="object 8"/>
          <p:cNvSpPr/>
          <p:nvPr/>
        </p:nvSpPr>
        <p:spPr>
          <a:xfrm>
            <a:off x="4648200" y="3409188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38878" y="3441954"/>
            <a:ext cx="6461125" cy="1189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spc="-15" dirty="0">
                <a:latin typeface="Carlito"/>
                <a:cs typeface="Carlito"/>
              </a:rPr>
              <a:t>Improved </a:t>
            </a:r>
            <a:r>
              <a:rPr sz="2700" spc="-10" dirty="0">
                <a:latin typeface="Carlito"/>
                <a:cs typeface="Carlito"/>
              </a:rPr>
              <a:t>results can </a:t>
            </a:r>
            <a:r>
              <a:rPr sz="2700" spc="-5" dirty="0">
                <a:latin typeface="Carlito"/>
                <a:cs typeface="Carlito"/>
              </a:rPr>
              <a:t>be achieved </a:t>
            </a:r>
            <a:r>
              <a:rPr sz="2700" dirty="0">
                <a:latin typeface="Carlito"/>
                <a:cs typeface="Carlito"/>
              </a:rPr>
              <a:t>with </a:t>
            </a:r>
            <a:r>
              <a:rPr sz="2700" spc="-20" dirty="0">
                <a:latin typeface="Carlito"/>
                <a:cs typeface="Carlito"/>
              </a:rPr>
              <a:t>better  </a:t>
            </a:r>
            <a:r>
              <a:rPr sz="2700" spc="-10" dirty="0">
                <a:latin typeface="Carlito"/>
                <a:cs typeface="Carlito"/>
              </a:rPr>
              <a:t>resources by </a:t>
            </a:r>
            <a:r>
              <a:rPr sz="2700" dirty="0">
                <a:latin typeface="Carlito"/>
                <a:cs typeface="Carlito"/>
              </a:rPr>
              <a:t>enhancing the </a:t>
            </a:r>
            <a:r>
              <a:rPr sz="2700" spc="-5" dirty="0">
                <a:latin typeface="Carlito"/>
                <a:cs typeface="Carlito"/>
              </a:rPr>
              <a:t>number of </a:t>
            </a:r>
            <a:r>
              <a:rPr sz="2700" dirty="0">
                <a:latin typeface="Carlito"/>
                <a:cs typeface="Carlito"/>
              </a:rPr>
              <a:t>epochs 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20" dirty="0">
                <a:latin typeface="Carlito"/>
                <a:cs typeface="Carlito"/>
              </a:rPr>
              <a:t>road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segmentation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200" y="4792979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38878" y="4826254"/>
            <a:ext cx="6682740" cy="1189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elevation </a:t>
            </a:r>
            <a:r>
              <a:rPr sz="2700" spc="-5" dirty="0">
                <a:latin typeface="Carlito"/>
                <a:cs typeface="Carlito"/>
              </a:rPr>
              <a:t>classification </a:t>
            </a:r>
            <a:r>
              <a:rPr sz="2700" spc="-10" dirty="0">
                <a:latin typeface="Carlito"/>
                <a:cs typeface="Carlito"/>
              </a:rPr>
              <a:t>approach can </a:t>
            </a:r>
            <a:r>
              <a:rPr sz="2700" spc="-5" dirty="0">
                <a:latin typeface="Carlito"/>
                <a:cs typeface="Carlito"/>
              </a:rPr>
              <a:t>be  </a:t>
            </a:r>
            <a:r>
              <a:rPr sz="2700" dirty="0">
                <a:latin typeface="Carlito"/>
                <a:cs typeface="Carlito"/>
              </a:rPr>
              <a:t>also </a:t>
            </a:r>
            <a:r>
              <a:rPr sz="2700" spc="-20" dirty="0">
                <a:latin typeface="Carlito"/>
                <a:cs typeface="Carlito"/>
              </a:rPr>
              <a:t>attempted </a:t>
            </a:r>
            <a:r>
              <a:rPr sz="2700" spc="-5" dirty="0">
                <a:latin typeface="Carlito"/>
                <a:cs typeface="Carlito"/>
              </a:rPr>
              <a:t>using </a:t>
            </a:r>
            <a:r>
              <a:rPr sz="2700" spc="-15" dirty="0">
                <a:latin typeface="Carlito"/>
                <a:cs typeface="Carlito"/>
              </a:rPr>
              <a:t>pretrained neural </a:t>
            </a:r>
            <a:r>
              <a:rPr sz="2700" spc="-10" dirty="0">
                <a:latin typeface="Carlito"/>
                <a:cs typeface="Carlito"/>
              </a:rPr>
              <a:t>network  supported by sufficient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resources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0" y="0"/>
            <a:ext cx="2834640" cy="1485265"/>
          </a:xfrm>
          <a:custGeom>
            <a:avLst/>
            <a:gdLst/>
            <a:ahLst/>
            <a:cxnLst/>
            <a:rect l="l" t="t" r="r" b="b"/>
            <a:pathLst>
              <a:path w="2834640" h="1485265">
                <a:moveTo>
                  <a:pt x="2834640" y="0"/>
                </a:moveTo>
                <a:lnTo>
                  <a:pt x="0" y="0"/>
                </a:lnTo>
                <a:lnTo>
                  <a:pt x="789317" y="753224"/>
                </a:lnTo>
                <a:lnTo>
                  <a:pt x="543687" y="998855"/>
                </a:lnTo>
                <a:lnTo>
                  <a:pt x="1029843" y="1485011"/>
                </a:lnTo>
                <a:lnTo>
                  <a:pt x="1286852" y="1228001"/>
                </a:lnTo>
                <a:lnTo>
                  <a:pt x="1552321" y="1481328"/>
                </a:lnTo>
                <a:lnTo>
                  <a:pt x="2834640" y="257683"/>
                </a:lnTo>
                <a:lnTo>
                  <a:pt x="283464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6616" y="6115811"/>
            <a:ext cx="1493520" cy="742315"/>
          </a:xfrm>
          <a:custGeom>
            <a:avLst/>
            <a:gdLst/>
            <a:ahLst/>
            <a:cxnLst/>
            <a:rect l="l" t="t" r="r" b="b"/>
            <a:pathLst>
              <a:path w="1493520" h="742315">
                <a:moveTo>
                  <a:pt x="746759" y="0"/>
                </a:moveTo>
                <a:lnTo>
                  <a:pt x="0" y="742187"/>
                </a:lnTo>
                <a:lnTo>
                  <a:pt x="1493519" y="742187"/>
                </a:lnTo>
                <a:lnTo>
                  <a:pt x="746759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3668" y="2284135"/>
            <a:ext cx="9839063" cy="2587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4759" y="6452615"/>
            <a:ext cx="814069" cy="405765"/>
          </a:xfrm>
          <a:custGeom>
            <a:avLst/>
            <a:gdLst/>
            <a:ahLst/>
            <a:cxnLst/>
            <a:rect l="l" t="t" r="r" b="b"/>
            <a:pathLst>
              <a:path w="814070" h="405765">
                <a:moveTo>
                  <a:pt x="406908" y="0"/>
                </a:moveTo>
                <a:lnTo>
                  <a:pt x="0" y="405384"/>
                </a:lnTo>
                <a:lnTo>
                  <a:pt x="813816" y="405384"/>
                </a:lnTo>
                <a:lnTo>
                  <a:pt x="406908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053" y="912367"/>
            <a:ext cx="2103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0" dirty="0">
                <a:latin typeface="Trebuchet MS"/>
                <a:cs typeface="Trebuchet MS"/>
              </a:rPr>
              <a:t>Agenda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5728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75707" y="2332593"/>
            <a:ext cx="4290060" cy="90805"/>
            <a:chOff x="5275707" y="2332593"/>
            <a:chExt cx="4290060" cy="90805"/>
          </a:xfrm>
        </p:grpSpPr>
        <p:sp>
          <p:nvSpPr>
            <p:cNvPr id="5" name="object 5"/>
            <p:cNvSpPr/>
            <p:nvPr/>
          </p:nvSpPr>
          <p:spPr>
            <a:xfrm>
              <a:off x="5297798" y="2361349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151" y="21912"/>
                  </a:moveTo>
                  <a:lnTo>
                    <a:pt x="2039108" y="21912"/>
                  </a:lnTo>
                  <a:lnTo>
                    <a:pt x="2085321" y="23184"/>
                  </a:lnTo>
                  <a:lnTo>
                    <a:pt x="2142661" y="26441"/>
                  </a:lnTo>
                  <a:lnTo>
                    <a:pt x="2178907" y="29332"/>
                  </a:lnTo>
                  <a:lnTo>
                    <a:pt x="2277231" y="37472"/>
                  </a:lnTo>
                  <a:lnTo>
                    <a:pt x="2334743" y="41695"/>
                  </a:lnTo>
                  <a:lnTo>
                    <a:pt x="2387030" y="44843"/>
                  </a:lnTo>
                  <a:lnTo>
                    <a:pt x="2435096" y="46998"/>
                  </a:lnTo>
                  <a:lnTo>
                    <a:pt x="2479948" y="48243"/>
                  </a:lnTo>
                  <a:lnTo>
                    <a:pt x="2522589" y="48660"/>
                  </a:lnTo>
                  <a:lnTo>
                    <a:pt x="2564025" y="48332"/>
                  </a:lnTo>
                  <a:lnTo>
                    <a:pt x="2605261" y="47340"/>
                  </a:lnTo>
                  <a:lnTo>
                    <a:pt x="2691152" y="43699"/>
                  </a:lnTo>
                  <a:lnTo>
                    <a:pt x="2966915" y="29323"/>
                  </a:lnTo>
                  <a:lnTo>
                    <a:pt x="3025031" y="27513"/>
                  </a:lnTo>
                  <a:lnTo>
                    <a:pt x="3079620" y="26529"/>
                  </a:lnTo>
                  <a:lnTo>
                    <a:pt x="3776244" y="26238"/>
                  </a:lnTo>
                  <a:lnTo>
                    <a:pt x="3792643" y="25600"/>
                  </a:lnTo>
                  <a:lnTo>
                    <a:pt x="3768901" y="25600"/>
                  </a:lnTo>
                  <a:lnTo>
                    <a:pt x="3713931" y="25044"/>
                  </a:lnTo>
                  <a:lnTo>
                    <a:pt x="3656658" y="23704"/>
                  </a:lnTo>
                  <a:lnTo>
                    <a:pt x="3616125" y="22184"/>
                  </a:lnTo>
                  <a:lnTo>
                    <a:pt x="2884512" y="22184"/>
                  </a:lnTo>
                  <a:lnTo>
                    <a:pt x="2873151" y="21912"/>
                  </a:lnTo>
                  <a:close/>
                </a:path>
                <a:path w="4244975" h="48894">
                  <a:moveTo>
                    <a:pt x="808486" y="1752"/>
                  </a:moveTo>
                  <a:lnTo>
                    <a:pt x="765245" y="1961"/>
                  </a:lnTo>
                  <a:lnTo>
                    <a:pt x="717956" y="3333"/>
                  </a:lnTo>
                  <a:lnTo>
                    <a:pt x="405447" y="20027"/>
                  </a:lnTo>
                  <a:lnTo>
                    <a:pt x="370791" y="21621"/>
                  </a:lnTo>
                  <a:lnTo>
                    <a:pt x="343063" y="22736"/>
                  </a:lnTo>
                  <a:lnTo>
                    <a:pt x="380505" y="24118"/>
                  </a:lnTo>
                  <a:lnTo>
                    <a:pt x="448064" y="27517"/>
                  </a:lnTo>
                  <a:lnTo>
                    <a:pt x="587063" y="36116"/>
                  </a:lnTo>
                  <a:lnTo>
                    <a:pt x="643824" y="38872"/>
                  </a:lnTo>
                  <a:lnTo>
                    <a:pt x="694019" y="40514"/>
                  </a:lnTo>
                  <a:lnTo>
                    <a:pt x="739536" y="41197"/>
                  </a:lnTo>
                  <a:lnTo>
                    <a:pt x="782263" y="41074"/>
                  </a:lnTo>
                  <a:lnTo>
                    <a:pt x="824087" y="40301"/>
                  </a:lnTo>
                  <a:lnTo>
                    <a:pt x="1349262" y="26417"/>
                  </a:lnTo>
                  <a:lnTo>
                    <a:pt x="1699272" y="25493"/>
                  </a:lnTo>
                  <a:lnTo>
                    <a:pt x="1654826" y="24537"/>
                  </a:lnTo>
                  <a:lnTo>
                    <a:pt x="1609332" y="22367"/>
                  </a:lnTo>
                  <a:lnTo>
                    <a:pt x="1565144" y="18851"/>
                  </a:lnTo>
                  <a:lnTo>
                    <a:pt x="1559860" y="18229"/>
                  </a:lnTo>
                  <a:lnTo>
                    <a:pt x="1110232" y="18229"/>
                  </a:lnTo>
                  <a:lnTo>
                    <a:pt x="1056076" y="17397"/>
                  </a:lnTo>
                  <a:lnTo>
                    <a:pt x="1000893" y="13804"/>
                  </a:lnTo>
                  <a:lnTo>
                    <a:pt x="943884" y="8732"/>
                  </a:lnTo>
                  <a:lnTo>
                    <a:pt x="894810" y="5075"/>
                  </a:lnTo>
                  <a:lnTo>
                    <a:pt x="850676" y="2769"/>
                  </a:lnTo>
                  <a:lnTo>
                    <a:pt x="808486" y="1752"/>
                  </a:lnTo>
                  <a:close/>
                </a:path>
                <a:path w="4244975" h="48894">
                  <a:moveTo>
                    <a:pt x="1699272" y="25493"/>
                  </a:moveTo>
                  <a:lnTo>
                    <a:pt x="1443069" y="25493"/>
                  </a:lnTo>
                  <a:lnTo>
                    <a:pt x="1535985" y="25886"/>
                  </a:lnTo>
                  <a:lnTo>
                    <a:pt x="1631835" y="27964"/>
                  </a:lnTo>
                  <a:lnTo>
                    <a:pt x="1786734" y="33959"/>
                  </a:lnTo>
                  <a:lnTo>
                    <a:pt x="1828906" y="34120"/>
                  </a:lnTo>
                  <a:lnTo>
                    <a:pt x="1863321" y="32985"/>
                  </a:lnTo>
                  <a:lnTo>
                    <a:pt x="1892339" y="30963"/>
                  </a:lnTo>
                  <a:lnTo>
                    <a:pt x="1909397" y="29323"/>
                  </a:lnTo>
                  <a:lnTo>
                    <a:pt x="1930216" y="27259"/>
                  </a:lnTo>
                  <a:lnTo>
                    <a:pt x="1943630" y="25900"/>
                  </a:lnTo>
                  <a:lnTo>
                    <a:pt x="1947622" y="25572"/>
                  </a:lnTo>
                  <a:lnTo>
                    <a:pt x="1749869" y="25572"/>
                  </a:lnTo>
                  <a:lnTo>
                    <a:pt x="1701660" y="25544"/>
                  </a:lnTo>
                  <a:lnTo>
                    <a:pt x="1699272" y="25493"/>
                  </a:lnTo>
                  <a:close/>
                </a:path>
                <a:path w="4244975" h="48894">
                  <a:moveTo>
                    <a:pt x="3776244" y="26238"/>
                  </a:moveTo>
                  <a:lnTo>
                    <a:pt x="3131201" y="26238"/>
                  </a:lnTo>
                  <a:lnTo>
                    <a:pt x="3180294" y="26506"/>
                  </a:lnTo>
                  <a:lnTo>
                    <a:pt x="3497984" y="32845"/>
                  </a:lnTo>
                  <a:lnTo>
                    <a:pt x="3545901" y="32788"/>
                  </a:lnTo>
                  <a:lnTo>
                    <a:pt x="3596011" y="32092"/>
                  </a:lnTo>
                  <a:lnTo>
                    <a:pt x="3742982" y="27513"/>
                  </a:lnTo>
                  <a:lnTo>
                    <a:pt x="3776244" y="26238"/>
                  </a:lnTo>
                  <a:close/>
                </a:path>
                <a:path w="4244975" h="48894">
                  <a:moveTo>
                    <a:pt x="387" y="13804"/>
                  </a:moveTo>
                  <a:lnTo>
                    <a:pt x="112" y="18200"/>
                  </a:lnTo>
                  <a:lnTo>
                    <a:pt x="0" y="22184"/>
                  </a:lnTo>
                  <a:lnTo>
                    <a:pt x="1120" y="24537"/>
                  </a:lnTo>
                  <a:lnTo>
                    <a:pt x="1128" y="24805"/>
                  </a:lnTo>
                  <a:lnTo>
                    <a:pt x="387" y="32092"/>
                  </a:lnTo>
                  <a:lnTo>
                    <a:pt x="37277" y="28231"/>
                  </a:lnTo>
                  <a:lnTo>
                    <a:pt x="76138" y="25069"/>
                  </a:lnTo>
                  <a:lnTo>
                    <a:pt x="111297" y="23027"/>
                  </a:lnTo>
                  <a:lnTo>
                    <a:pt x="85368" y="21619"/>
                  </a:lnTo>
                  <a:lnTo>
                    <a:pt x="43044" y="18248"/>
                  </a:lnTo>
                  <a:lnTo>
                    <a:pt x="387" y="13804"/>
                  </a:lnTo>
                  <a:close/>
                </a:path>
                <a:path w="4244975" h="48894">
                  <a:moveTo>
                    <a:pt x="4244727" y="13804"/>
                  </a:moveTo>
                  <a:lnTo>
                    <a:pt x="4199592" y="14646"/>
                  </a:lnTo>
                  <a:lnTo>
                    <a:pt x="4027697" y="20351"/>
                  </a:lnTo>
                  <a:lnTo>
                    <a:pt x="4045493" y="20442"/>
                  </a:lnTo>
                  <a:lnTo>
                    <a:pt x="4094493" y="21621"/>
                  </a:lnTo>
                  <a:lnTo>
                    <a:pt x="4143170" y="23820"/>
                  </a:lnTo>
                  <a:lnTo>
                    <a:pt x="4193328" y="27266"/>
                  </a:lnTo>
                  <a:lnTo>
                    <a:pt x="4244727" y="32092"/>
                  </a:lnTo>
                  <a:lnTo>
                    <a:pt x="4244600" y="25615"/>
                  </a:lnTo>
                  <a:lnTo>
                    <a:pt x="4244241" y="20351"/>
                  </a:lnTo>
                  <a:lnTo>
                    <a:pt x="4244368" y="18200"/>
                  </a:lnTo>
                  <a:lnTo>
                    <a:pt x="4244727" y="13804"/>
                  </a:lnTo>
                  <a:close/>
                </a:path>
                <a:path w="4244975" h="48894">
                  <a:moveTo>
                    <a:pt x="209874" y="20376"/>
                  </a:moveTo>
                  <a:lnTo>
                    <a:pt x="161905" y="21082"/>
                  </a:lnTo>
                  <a:lnTo>
                    <a:pt x="117504" y="22666"/>
                  </a:lnTo>
                  <a:lnTo>
                    <a:pt x="111297" y="23027"/>
                  </a:lnTo>
                  <a:lnTo>
                    <a:pt x="128273" y="23949"/>
                  </a:lnTo>
                  <a:lnTo>
                    <a:pt x="172676" y="25270"/>
                  </a:lnTo>
                  <a:lnTo>
                    <a:pt x="219494" y="25615"/>
                  </a:lnTo>
                  <a:lnTo>
                    <a:pt x="269641" y="25014"/>
                  </a:lnTo>
                  <a:lnTo>
                    <a:pt x="324035" y="23501"/>
                  </a:lnTo>
                  <a:lnTo>
                    <a:pt x="343063" y="22736"/>
                  </a:lnTo>
                  <a:lnTo>
                    <a:pt x="318642" y="21834"/>
                  </a:lnTo>
                  <a:lnTo>
                    <a:pt x="261942" y="20607"/>
                  </a:lnTo>
                  <a:lnTo>
                    <a:pt x="209874" y="20376"/>
                  </a:lnTo>
                  <a:close/>
                </a:path>
                <a:path w="4244975" h="48894">
                  <a:moveTo>
                    <a:pt x="3793996" y="25548"/>
                  </a:moveTo>
                  <a:lnTo>
                    <a:pt x="3768901" y="25600"/>
                  </a:lnTo>
                  <a:lnTo>
                    <a:pt x="3792643" y="25600"/>
                  </a:lnTo>
                  <a:lnTo>
                    <a:pt x="3793996" y="25548"/>
                  </a:lnTo>
                  <a:close/>
                </a:path>
                <a:path w="4244975" h="48894">
                  <a:moveTo>
                    <a:pt x="2560306" y="0"/>
                  </a:moveTo>
                  <a:lnTo>
                    <a:pt x="2509832" y="577"/>
                  </a:lnTo>
                  <a:lnTo>
                    <a:pt x="2457736" y="1844"/>
                  </a:lnTo>
                  <a:lnTo>
                    <a:pt x="1903078" y="21621"/>
                  </a:lnTo>
                  <a:lnTo>
                    <a:pt x="1799485" y="24805"/>
                  </a:lnTo>
                  <a:lnTo>
                    <a:pt x="1749869" y="25572"/>
                  </a:lnTo>
                  <a:lnTo>
                    <a:pt x="1947622" y="25572"/>
                  </a:lnTo>
                  <a:lnTo>
                    <a:pt x="1970623" y="23680"/>
                  </a:lnTo>
                  <a:lnTo>
                    <a:pt x="2001663" y="22214"/>
                  </a:lnTo>
                  <a:lnTo>
                    <a:pt x="2873151" y="21912"/>
                  </a:lnTo>
                  <a:lnTo>
                    <a:pt x="2847132" y="21288"/>
                  </a:lnTo>
                  <a:lnTo>
                    <a:pt x="2811485" y="18610"/>
                  </a:lnTo>
                  <a:lnTo>
                    <a:pt x="2739709" y="8214"/>
                  </a:lnTo>
                  <a:lnTo>
                    <a:pt x="2698859" y="4220"/>
                  </a:lnTo>
                  <a:lnTo>
                    <a:pt x="2655133" y="1640"/>
                  </a:lnTo>
                  <a:lnTo>
                    <a:pt x="2608844" y="294"/>
                  </a:lnTo>
                  <a:lnTo>
                    <a:pt x="2560306" y="0"/>
                  </a:lnTo>
                  <a:close/>
                </a:path>
                <a:path w="4244975" h="48894">
                  <a:moveTo>
                    <a:pt x="3997434" y="20195"/>
                  </a:moveTo>
                  <a:lnTo>
                    <a:pt x="3949535" y="20700"/>
                  </a:lnTo>
                  <a:lnTo>
                    <a:pt x="3901525" y="21800"/>
                  </a:lnTo>
                  <a:lnTo>
                    <a:pt x="3793996" y="25548"/>
                  </a:lnTo>
                  <a:lnTo>
                    <a:pt x="3821808" y="25490"/>
                  </a:lnTo>
                  <a:lnTo>
                    <a:pt x="3922395" y="23735"/>
                  </a:lnTo>
                  <a:lnTo>
                    <a:pt x="3991250" y="21619"/>
                  </a:lnTo>
                  <a:lnTo>
                    <a:pt x="4027697" y="20351"/>
                  </a:lnTo>
                  <a:lnTo>
                    <a:pt x="3997434" y="20195"/>
                  </a:lnTo>
                  <a:close/>
                </a:path>
                <a:path w="4244975" h="48894">
                  <a:moveTo>
                    <a:pt x="3270526" y="6899"/>
                  </a:moveTo>
                  <a:lnTo>
                    <a:pt x="3211911" y="7750"/>
                  </a:lnTo>
                  <a:lnTo>
                    <a:pt x="3156666" y="9599"/>
                  </a:lnTo>
                  <a:lnTo>
                    <a:pt x="2965295" y="20021"/>
                  </a:lnTo>
                  <a:lnTo>
                    <a:pt x="2923832" y="21646"/>
                  </a:lnTo>
                  <a:lnTo>
                    <a:pt x="2884512" y="22184"/>
                  </a:lnTo>
                  <a:lnTo>
                    <a:pt x="3616125" y="22184"/>
                  </a:lnTo>
                  <a:lnTo>
                    <a:pt x="3596844" y="21461"/>
                  </a:lnTo>
                  <a:lnTo>
                    <a:pt x="3534248" y="18200"/>
                  </a:lnTo>
                  <a:lnTo>
                    <a:pt x="3398681" y="9578"/>
                  </a:lnTo>
                  <a:lnTo>
                    <a:pt x="3332714" y="7392"/>
                  </a:lnTo>
                  <a:lnTo>
                    <a:pt x="3270526" y="6899"/>
                  </a:lnTo>
                  <a:close/>
                </a:path>
                <a:path w="4244975" h="48894">
                  <a:moveTo>
                    <a:pt x="1420936" y="6452"/>
                  </a:moveTo>
                  <a:lnTo>
                    <a:pt x="1370191" y="6731"/>
                  </a:lnTo>
                  <a:lnTo>
                    <a:pt x="1319205" y="8665"/>
                  </a:lnTo>
                  <a:lnTo>
                    <a:pt x="1215987" y="14553"/>
                  </a:lnTo>
                  <a:lnTo>
                    <a:pt x="1163492" y="17036"/>
                  </a:lnTo>
                  <a:lnTo>
                    <a:pt x="1110232" y="18229"/>
                  </a:lnTo>
                  <a:lnTo>
                    <a:pt x="1559860" y="18229"/>
                  </a:lnTo>
                  <a:lnTo>
                    <a:pt x="1522228" y="13804"/>
                  </a:lnTo>
                  <a:lnTo>
                    <a:pt x="1471572" y="8564"/>
                  </a:lnTo>
                  <a:lnTo>
                    <a:pt x="1420936" y="645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7932" y="2354818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09" h="46355">
                  <a:moveTo>
                    <a:pt x="253" y="20335"/>
                  </a:moveTo>
                  <a:lnTo>
                    <a:pt x="67260" y="14218"/>
                  </a:lnTo>
                  <a:lnTo>
                    <a:pt x="127036" y="9792"/>
                  </a:lnTo>
                  <a:lnTo>
                    <a:pt x="181205" y="6986"/>
                  </a:lnTo>
                  <a:lnTo>
                    <a:pt x="231388" y="5733"/>
                  </a:lnTo>
                  <a:lnTo>
                    <a:pt x="279208" y="5963"/>
                  </a:lnTo>
                  <a:lnTo>
                    <a:pt x="326286" y="7607"/>
                  </a:lnTo>
                  <a:lnTo>
                    <a:pt x="374246" y="10597"/>
                  </a:lnTo>
                  <a:lnTo>
                    <a:pt x="424709" y="14862"/>
                  </a:lnTo>
                  <a:lnTo>
                    <a:pt x="479297" y="20335"/>
                  </a:lnTo>
                  <a:lnTo>
                    <a:pt x="530947" y="24176"/>
                  </a:lnTo>
                  <a:lnTo>
                    <a:pt x="582774" y="25273"/>
                  </a:lnTo>
                  <a:lnTo>
                    <a:pt x="634398" y="24336"/>
                  </a:lnTo>
                  <a:lnTo>
                    <a:pt x="685440" y="22073"/>
                  </a:lnTo>
                  <a:lnTo>
                    <a:pt x="735520" y="19192"/>
                  </a:lnTo>
                  <a:lnTo>
                    <a:pt x="784259" y="16403"/>
                  </a:lnTo>
                  <a:lnTo>
                    <a:pt x="831277" y="14415"/>
                  </a:lnTo>
                  <a:lnTo>
                    <a:pt x="876196" y="13935"/>
                  </a:lnTo>
                  <a:lnTo>
                    <a:pt x="918635" y="15672"/>
                  </a:lnTo>
                  <a:lnTo>
                    <a:pt x="958214" y="20335"/>
                  </a:lnTo>
                  <a:lnTo>
                    <a:pt x="994986" y="25683"/>
                  </a:lnTo>
                  <a:lnTo>
                    <a:pt x="1035836" y="30120"/>
                  </a:lnTo>
                  <a:lnTo>
                    <a:pt x="1080370" y="33595"/>
                  </a:lnTo>
                  <a:lnTo>
                    <a:pt x="1128196" y="36053"/>
                  </a:lnTo>
                  <a:lnTo>
                    <a:pt x="1178920" y="37442"/>
                  </a:lnTo>
                  <a:lnTo>
                    <a:pt x="1232148" y="37708"/>
                  </a:lnTo>
                  <a:lnTo>
                    <a:pt x="1287488" y="36798"/>
                  </a:lnTo>
                  <a:lnTo>
                    <a:pt x="1344546" y="34659"/>
                  </a:lnTo>
                  <a:lnTo>
                    <a:pt x="1402928" y="31238"/>
                  </a:lnTo>
                  <a:lnTo>
                    <a:pt x="1462242" y="26481"/>
                  </a:lnTo>
                  <a:lnTo>
                    <a:pt x="1522094" y="20335"/>
                  </a:lnTo>
                  <a:lnTo>
                    <a:pt x="1569391" y="15276"/>
                  </a:lnTo>
                  <a:lnTo>
                    <a:pt x="1616963" y="10891"/>
                  </a:lnTo>
                  <a:lnTo>
                    <a:pt x="1664821" y="7208"/>
                  </a:lnTo>
                  <a:lnTo>
                    <a:pt x="1712977" y="4251"/>
                  </a:lnTo>
                  <a:lnTo>
                    <a:pt x="1761442" y="2047"/>
                  </a:lnTo>
                  <a:lnTo>
                    <a:pt x="1810227" y="621"/>
                  </a:lnTo>
                  <a:lnTo>
                    <a:pt x="1859343" y="0"/>
                  </a:lnTo>
                  <a:lnTo>
                    <a:pt x="1908801" y="208"/>
                  </a:lnTo>
                  <a:lnTo>
                    <a:pt x="1958612" y="1272"/>
                  </a:lnTo>
                  <a:lnTo>
                    <a:pt x="2008788" y="3218"/>
                  </a:lnTo>
                  <a:lnTo>
                    <a:pt x="2059339" y="6072"/>
                  </a:lnTo>
                  <a:lnTo>
                    <a:pt x="2110276" y="9858"/>
                  </a:lnTo>
                  <a:lnTo>
                    <a:pt x="2161612" y="14604"/>
                  </a:lnTo>
                  <a:lnTo>
                    <a:pt x="2213356" y="20335"/>
                  </a:lnTo>
                  <a:lnTo>
                    <a:pt x="2282169" y="27272"/>
                  </a:lnTo>
                  <a:lnTo>
                    <a:pt x="2343909" y="31040"/>
                  </a:lnTo>
                  <a:lnTo>
                    <a:pt x="2399841" y="32249"/>
                  </a:lnTo>
                  <a:lnTo>
                    <a:pt x="2451225" y="31509"/>
                  </a:lnTo>
                  <a:lnTo>
                    <a:pt x="2499328" y="29432"/>
                  </a:lnTo>
                  <a:lnTo>
                    <a:pt x="2545411" y="26626"/>
                  </a:lnTo>
                  <a:lnTo>
                    <a:pt x="2590738" y="23704"/>
                  </a:lnTo>
                  <a:lnTo>
                    <a:pt x="2636572" y="21274"/>
                  </a:lnTo>
                  <a:lnTo>
                    <a:pt x="2684178" y="19948"/>
                  </a:lnTo>
                  <a:lnTo>
                    <a:pt x="2734817" y="20335"/>
                  </a:lnTo>
                  <a:lnTo>
                    <a:pt x="2787734" y="21145"/>
                  </a:lnTo>
                  <a:lnTo>
                    <a:pt x="2841158" y="20896"/>
                  </a:lnTo>
                  <a:lnTo>
                    <a:pt x="2894835" y="19919"/>
                  </a:lnTo>
                  <a:lnTo>
                    <a:pt x="2948511" y="18543"/>
                  </a:lnTo>
                  <a:lnTo>
                    <a:pt x="3001930" y="17097"/>
                  </a:lnTo>
                  <a:lnTo>
                    <a:pt x="3054839" y="15910"/>
                  </a:lnTo>
                  <a:lnTo>
                    <a:pt x="3106983" y="15311"/>
                  </a:lnTo>
                  <a:lnTo>
                    <a:pt x="3158107" y="15629"/>
                  </a:lnTo>
                  <a:lnTo>
                    <a:pt x="3207958" y="17194"/>
                  </a:lnTo>
                  <a:lnTo>
                    <a:pt x="3256279" y="20335"/>
                  </a:lnTo>
                  <a:lnTo>
                    <a:pt x="3284553" y="22163"/>
                  </a:lnTo>
                  <a:lnTo>
                    <a:pt x="3318990" y="23436"/>
                  </a:lnTo>
                  <a:lnTo>
                    <a:pt x="3358966" y="24217"/>
                  </a:lnTo>
                  <a:lnTo>
                    <a:pt x="3403861" y="24568"/>
                  </a:lnTo>
                  <a:lnTo>
                    <a:pt x="3453052" y="24550"/>
                  </a:lnTo>
                  <a:lnTo>
                    <a:pt x="3505918" y="24226"/>
                  </a:lnTo>
                  <a:lnTo>
                    <a:pt x="3561837" y="23658"/>
                  </a:lnTo>
                  <a:lnTo>
                    <a:pt x="3620186" y="22907"/>
                  </a:lnTo>
                  <a:lnTo>
                    <a:pt x="3680345" y="22035"/>
                  </a:lnTo>
                  <a:lnTo>
                    <a:pt x="3741690" y="21105"/>
                  </a:lnTo>
                  <a:lnTo>
                    <a:pt x="3803600" y="20179"/>
                  </a:lnTo>
                  <a:lnTo>
                    <a:pt x="3865453" y="19318"/>
                  </a:lnTo>
                  <a:lnTo>
                    <a:pt x="3926628" y="18585"/>
                  </a:lnTo>
                  <a:lnTo>
                    <a:pt x="3986502" y="18041"/>
                  </a:lnTo>
                  <a:lnTo>
                    <a:pt x="4044453" y="17749"/>
                  </a:lnTo>
                  <a:lnTo>
                    <a:pt x="4099860" y="17770"/>
                  </a:lnTo>
                  <a:lnTo>
                    <a:pt x="4152100" y="18167"/>
                  </a:lnTo>
                  <a:lnTo>
                    <a:pt x="4200552" y="19002"/>
                  </a:lnTo>
                  <a:lnTo>
                    <a:pt x="4244594" y="20335"/>
                  </a:lnTo>
                  <a:lnTo>
                    <a:pt x="4245483" y="29352"/>
                  </a:lnTo>
                  <a:lnTo>
                    <a:pt x="4244086" y="29733"/>
                  </a:lnTo>
                  <a:lnTo>
                    <a:pt x="4244594" y="38623"/>
                  </a:lnTo>
                  <a:lnTo>
                    <a:pt x="4202503" y="40923"/>
                  </a:lnTo>
                  <a:lnTo>
                    <a:pt x="4161147" y="41996"/>
                  </a:lnTo>
                  <a:lnTo>
                    <a:pt x="4119970" y="42073"/>
                  </a:lnTo>
                  <a:lnTo>
                    <a:pt x="4078416" y="41383"/>
                  </a:lnTo>
                  <a:lnTo>
                    <a:pt x="4035931" y="40156"/>
                  </a:lnTo>
                  <a:lnTo>
                    <a:pt x="3991959" y="38623"/>
                  </a:lnTo>
                  <a:lnTo>
                    <a:pt x="3945945" y="37014"/>
                  </a:lnTo>
                  <a:lnTo>
                    <a:pt x="3897333" y="35557"/>
                  </a:lnTo>
                  <a:lnTo>
                    <a:pt x="3845568" y="34484"/>
                  </a:lnTo>
                  <a:lnTo>
                    <a:pt x="3790096" y="34024"/>
                  </a:lnTo>
                  <a:lnTo>
                    <a:pt x="3730360" y="34408"/>
                  </a:lnTo>
                  <a:lnTo>
                    <a:pt x="3665806" y="35864"/>
                  </a:lnTo>
                  <a:lnTo>
                    <a:pt x="3595877" y="38623"/>
                  </a:lnTo>
                  <a:lnTo>
                    <a:pt x="3524026" y="41374"/>
                  </a:lnTo>
                  <a:lnTo>
                    <a:pt x="3464779" y="42328"/>
                  </a:lnTo>
                  <a:lnTo>
                    <a:pt x="3415905" y="41874"/>
                  </a:lnTo>
                  <a:lnTo>
                    <a:pt x="3375170" y="40401"/>
                  </a:lnTo>
                  <a:lnTo>
                    <a:pt x="3340343" y="38299"/>
                  </a:lnTo>
                  <a:lnTo>
                    <a:pt x="3309191" y="35956"/>
                  </a:lnTo>
                  <a:lnTo>
                    <a:pt x="3279480" y="33762"/>
                  </a:lnTo>
                  <a:lnTo>
                    <a:pt x="3248979" y="32104"/>
                  </a:lnTo>
                  <a:lnTo>
                    <a:pt x="3215455" y="31372"/>
                  </a:lnTo>
                  <a:lnTo>
                    <a:pt x="3176675" y="31956"/>
                  </a:lnTo>
                  <a:lnTo>
                    <a:pt x="3130406" y="34243"/>
                  </a:lnTo>
                  <a:lnTo>
                    <a:pt x="3074416" y="38623"/>
                  </a:lnTo>
                  <a:lnTo>
                    <a:pt x="3011558" y="43264"/>
                  </a:lnTo>
                  <a:lnTo>
                    <a:pt x="2956416" y="45409"/>
                  </a:lnTo>
                  <a:lnTo>
                    <a:pt x="2907448" y="45583"/>
                  </a:lnTo>
                  <a:lnTo>
                    <a:pt x="2863112" y="44306"/>
                  </a:lnTo>
                  <a:lnTo>
                    <a:pt x="2821867" y="42101"/>
                  </a:lnTo>
                  <a:lnTo>
                    <a:pt x="2782170" y="39491"/>
                  </a:lnTo>
                  <a:lnTo>
                    <a:pt x="2742480" y="36996"/>
                  </a:lnTo>
                  <a:lnTo>
                    <a:pt x="2701255" y="35140"/>
                  </a:lnTo>
                  <a:lnTo>
                    <a:pt x="2656953" y="34445"/>
                  </a:lnTo>
                  <a:lnTo>
                    <a:pt x="2608034" y="35432"/>
                  </a:lnTo>
                  <a:lnTo>
                    <a:pt x="2552953" y="38623"/>
                  </a:lnTo>
                  <a:lnTo>
                    <a:pt x="2504260" y="41866"/>
                  </a:lnTo>
                  <a:lnTo>
                    <a:pt x="2457199" y="44113"/>
                  </a:lnTo>
                  <a:lnTo>
                    <a:pt x="2411269" y="45491"/>
                  </a:lnTo>
                  <a:lnTo>
                    <a:pt x="2365970" y="46121"/>
                  </a:lnTo>
                  <a:lnTo>
                    <a:pt x="2320803" y="46129"/>
                  </a:lnTo>
                  <a:lnTo>
                    <a:pt x="2275265" y="45637"/>
                  </a:lnTo>
                  <a:lnTo>
                    <a:pt x="2228858" y="44771"/>
                  </a:lnTo>
                  <a:lnTo>
                    <a:pt x="2181079" y="43653"/>
                  </a:lnTo>
                  <a:lnTo>
                    <a:pt x="2131430" y="42407"/>
                  </a:lnTo>
                  <a:lnTo>
                    <a:pt x="2079409" y="41157"/>
                  </a:lnTo>
                  <a:lnTo>
                    <a:pt x="2024516" y="40027"/>
                  </a:lnTo>
                  <a:lnTo>
                    <a:pt x="1966250" y="39142"/>
                  </a:lnTo>
                  <a:lnTo>
                    <a:pt x="1904111" y="38623"/>
                  </a:lnTo>
                  <a:lnTo>
                    <a:pt x="1847506" y="38472"/>
                  </a:lnTo>
                  <a:lnTo>
                    <a:pt x="1796286" y="38530"/>
                  </a:lnTo>
                  <a:lnTo>
                    <a:pt x="1749385" y="38752"/>
                  </a:lnTo>
                  <a:lnTo>
                    <a:pt x="1705733" y="39090"/>
                  </a:lnTo>
                  <a:lnTo>
                    <a:pt x="1664262" y="39498"/>
                  </a:lnTo>
                  <a:lnTo>
                    <a:pt x="1623906" y="39930"/>
                  </a:lnTo>
                  <a:lnTo>
                    <a:pt x="1583594" y="40338"/>
                  </a:lnTo>
                  <a:lnTo>
                    <a:pt x="1542260" y="40676"/>
                  </a:lnTo>
                  <a:lnTo>
                    <a:pt x="1498836" y="40898"/>
                  </a:lnTo>
                  <a:lnTo>
                    <a:pt x="1452253" y="40956"/>
                  </a:lnTo>
                  <a:lnTo>
                    <a:pt x="1401444" y="40804"/>
                  </a:lnTo>
                  <a:lnTo>
                    <a:pt x="1345340" y="40396"/>
                  </a:lnTo>
                  <a:lnTo>
                    <a:pt x="1282874" y="39685"/>
                  </a:lnTo>
                  <a:lnTo>
                    <a:pt x="1212976" y="38623"/>
                  </a:lnTo>
                  <a:lnTo>
                    <a:pt x="1119455" y="37132"/>
                  </a:lnTo>
                  <a:lnTo>
                    <a:pt x="1044077" y="36124"/>
                  </a:lnTo>
                  <a:lnTo>
                    <a:pt x="983839" y="35543"/>
                  </a:lnTo>
                  <a:lnTo>
                    <a:pt x="935741" y="35332"/>
                  </a:lnTo>
                  <a:lnTo>
                    <a:pt x="896778" y="35433"/>
                  </a:lnTo>
                  <a:lnTo>
                    <a:pt x="863950" y="35789"/>
                  </a:lnTo>
                  <a:lnTo>
                    <a:pt x="834254" y="36343"/>
                  </a:lnTo>
                  <a:lnTo>
                    <a:pt x="804687" y="37038"/>
                  </a:lnTo>
                  <a:lnTo>
                    <a:pt x="772247" y="37818"/>
                  </a:lnTo>
                  <a:lnTo>
                    <a:pt x="733932" y="38623"/>
                  </a:lnTo>
                  <a:lnTo>
                    <a:pt x="699823" y="39066"/>
                  </a:lnTo>
                  <a:lnTo>
                    <a:pt x="658575" y="39277"/>
                  </a:lnTo>
                  <a:lnTo>
                    <a:pt x="611270" y="39297"/>
                  </a:lnTo>
                  <a:lnTo>
                    <a:pt x="558989" y="39168"/>
                  </a:lnTo>
                  <a:lnTo>
                    <a:pt x="502812" y="38930"/>
                  </a:lnTo>
                  <a:lnTo>
                    <a:pt x="443820" y="38623"/>
                  </a:lnTo>
                  <a:lnTo>
                    <a:pt x="383095" y="38290"/>
                  </a:lnTo>
                  <a:lnTo>
                    <a:pt x="321716" y="37970"/>
                  </a:lnTo>
                  <a:lnTo>
                    <a:pt x="260765" y="37705"/>
                  </a:lnTo>
                  <a:lnTo>
                    <a:pt x="201323" y="37535"/>
                  </a:lnTo>
                  <a:lnTo>
                    <a:pt x="144470" y="37501"/>
                  </a:lnTo>
                  <a:lnTo>
                    <a:pt x="91287" y="37644"/>
                  </a:lnTo>
                  <a:lnTo>
                    <a:pt x="42854" y="38004"/>
                  </a:lnTo>
                  <a:lnTo>
                    <a:pt x="253" y="38623"/>
                  </a:lnTo>
                  <a:lnTo>
                    <a:pt x="0" y="34559"/>
                  </a:lnTo>
                  <a:lnTo>
                    <a:pt x="762" y="26177"/>
                  </a:lnTo>
                  <a:lnTo>
                    <a:pt x="253" y="20335"/>
                  </a:lnTo>
                  <a:close/>
                </a:path>
              </a:pathLst>
            </a:custGeom>
            <a:ln w="444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77053" y="2587498"/>
            <a:ext cx="3797300" cy="390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b="1" spc="-10" dirty="0">
                <a:latin typeface="Carlito"/>
                <a:cs typeface="Carlito"/>
              </a:rPr>
              <a:t>Prelude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b="1" spc="-10" dirty="0">
                <a:latin typeface="Carlito"/>
                <a:cs typeface="Carlito"/>
              </a:rPr>
              <a:t>The Problem</a:t>
            </a:r>
            <a:r>
              <a:rPr sz="1300" b="1" spc="45" dirty="0">
                <a:latin typeface="Carlito"/>
                <a:cs typeface="Carlito"/>
              </a:rPr>
              <a:t> </a:t>
            </a:r>
            <a:r>
              <a:rPr sz="1300" b="1" spc="-15" dirty="0">
                <a:latin typeface="Carlito"/>
                <a:cs typeface="Carlito"/>
              </a:rPr>
              <a:t>Statement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b="1" spc="-10" dirty="0">
                <a:latin typeface="Carlito"/>
                <a:cs typeface="Carlito"/>
              </a:rPr>
              <a:t>Proposed </a:t>
            </a:r>
            <a:r>
              <a:rPr sz="1300" b="1" spc="-5" dirty="0">
                <a:latin typeface="Carlito"/>
                <a:cs typeface="Carlito"/>
              </a:rPr>
              <a:t>Solution </a:t>
            </a:r>
            <a:r>
              <a:rPr sz="1300" b="1" spc="-10" dirty="0">
                <a:latin typeface="Carlito"/>
                <a:cs typeface="Carlito"/>
              </a:rPr>
              <a:t>(Road</a:t>
            </a:r>
            <a:r>
              <a:rPr sz="1300" b="1" spc="70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Segmentation)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10" dirty="0">
                <a:latin typeface="Carlito"/>
                <a:cs typeface="Carlito"/>
              </a:rPr>
              <a:t>Preparation </a:t>
            </a:r>
            <a:r>
              <a:rPr sz="1300" spc="-5" dirty="0">
                <a:latin typeface="Carlito"/>
                <a:cs typeface="Carlito"/>
              </a:rPr>
              <a:t>of </a:t>
            </a:r>
            <a:r>
              <a:rPr sz="1300" spc="-15" dirty="0">
                <a:latin typeface="Carlito"/>
                <a:cs typeface="Carlito"/>
              </a:rPr>
              <a:t>Training Data for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Segmentation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Carlito"/>
                <a:cs typeface="Carlito"/>
              </a:rPr>
              <a:t>The </a:t>
            </a:r>
            <a:r>
              <a:rPr sz="1300" spc="-10" dirty="0">
                <a:latin typeface="Carlito"/>
                <a:cs typeface="Carlito"/>
              </a:rPr>
              <a:t>U-net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architecture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20" dirty="0">
                <a:latin typeface="Carlito"/>
                <a:cs typeface="Carlito"/>
              </a:rPr>
              <a:t>Training </a:t>
            </a:r>
            <a:r>
              <a:rPr sz="1300" spc="-5" dirty="0">
                <a:latin typeface="Carlito"/>
                <a:cs typeface="Carlito"/>
              </a:rPr>
              <a:t>Accuracy and</a:t>
            </a:r>
            <a:r>
              <a:rPr sz="1300" spc="5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Loss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25" dirty="0">
                <a:latin typeface="Carlito"/>
                <a:cs typeface="Carlito"/>
              </a:rPr>
              <a:t>Testing </a:t>
            </a:r>
            <a:r>
              <a:rPr sz="1300" spc="-5" dirty="0">
                <a:latin typeface="Carlito"/>
                <a:cs typeface="Carlito"/>
              </a:rPr>
              <a:t>with the </a:t>
            </a:r>
            <a:r>
              <a:rPr sz="1300" spc="-10" dirty="0">
                <a:latin typeface="Carlito"/>
                <a:cs typeface="Carlito"/>
              </a:rPr>
              <a:t>saved</a:t>
            </a:r>
            <a:r>
              <a:rPr sz="1300" spc="9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weights</a:t>
            </a:r>
            <a:endParaRPr sz="13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b="1" spc="-10" dirty="0">
                <a:latin typeface="Carlito"/>
                <a:cs typeface="Carlito"/>
              </a:rPr>
              <a:t>Proposed </a:t>
            </a:r>
            <a:r>
              <a:rPr sz="1300" b="1" spc="-5" dirty="0">
                <a:latin typeface="Carlito"/>
                <a:cs typeface="Carlito"/>
              </a:rPr>
              <a:t>Solution </a:t>
            </a:r>
            <a:r>
              <a:rPr sz="1300" b="1" spc="-10" dirty="0">
                <a:latin typeface="Carlito"/>
                <a:cs typeface="Carlito"/>
              </a:rPr>
              <a:t>(Elevation</a:t>
            </a:r>
            <a:r>
              <a:rPr sz="1300" b="1" spc="114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Classification)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Carlito"/>
                <a:cs typeface="Carlito"/>
              </a:rPr>
              <a:t>Some Initial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Groundwork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Carlito"/>
                <a:cs typeface="Carlito"/>
              </a:rPr>
              <a:t>Grondtruth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Preparation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Carlito"/>
                <a:cs typeface="Carlito"/>
              </a:rPr>
              <a:t>The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Approach</a:t>
            </a:r>
            <a:endParaRPr sz="1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Carlito"/>
                <a:cs typeface="Carlito"/>
              </a:rPr>
              <a:t>Comparison with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Correlation</a:t>
            </a:r>
            <a:endParaRPr sz="13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b="1" spc="-5" dirty="0">
                <a:latin typeface="Carlito"/>
                <a:cs typeface="Carlito"/>
              </a:rPr>
              <a:t>Concluding</a:t>
            </a:r>
            <a:r>
              <a:rPr sz="1300" b="1" spc="35" dirty="0">
                <a:latin typeface="Carlito"/>
                <a:cs typeface="Carlito"/>
              </a:rPr>
              <a:t> </a:t>
            </a:r>
            <a:r>
              <a:rPr sz="1300" b="1" spc="-15" dirty="0">
                <a:latin typeface="Carlito"/>
                <a:cs typeface="Carlito"/>
              </a:rPr>
              <a:t>Remarks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4636465"/>
            <a:ext cx="1431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latin typeface="Trebuchet MS"/>
                <a:cs typeface="Trebuchet MS"/>
              </a:rPr>
              <a:t>P</a:t>
            </a:r>
            <a:r>
              <a:rPr sz="3600" spc="-215" dirty="0">
                <a:latin typeface="Trebuchet MS"/>
                <a:cs typeface="Trebuchet MS"/>
              </a:rPr>
              <a:t>r</a:t>
            </a:r>
            <a:r>
              <a:rPr sz="3600" spc="-180" dirty="0">
                <a:latin typeface="Trebuchet MS"/>
                <a:cs typeface="Trebuchet MS"/>
              </a:rPr>
              <a:t>elude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9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7567" y="3900042"/>
            <a:ext cx="7040880" cy="361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5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Carlito"/>
                <a:cs typeface="Carlito"/>
              </a:rPr>
              <a:t>Identifying a </a:t>
            </a:r>
            <a:r>
              <a:rPr sz="1300" spc="-10" dirty="0">
                <a:latin typeface="Carlito"/>
                <a:cs typeface="Carlito"/>
              </a:rPr>
              <a:t>road </a:t>
            </a:r>
            <a:r>
              <a:rPr sz="1300" spc="-5" dirty="0">
                <a:latin typeface="Carlito"/>
                <a:cs typeface="Carlito"/>
              </a:rPr>
              <a:t>with a machine </a:t>
            </a:r>
            <a:r>
              <a:rPr sz="1300" spc="-10" dirty="0">
                <a:latin typeface="Carlito"/>
                <a:cs typeface="Carlito"/>
              </a:rPr>
              <a:t>used to </a:t>
            </a:r>
            <a:r>
              <a:rPr sz="1300" spc="-5" dirty="0">
                <a:latin typeface="Carlito"/>
                <a:cs typeface="Carlito"/>
              </a:rPr>
              <a:t>be an impossible </a:t>
            </a:r>
            <a:r>
              <a:rPr sz="1300" spc="-10" dirty="0">
                <a:latin typeface="Carlito"/>
                <a:cs typeface="Carlito"/>
              </a:rPr>
              <a:t>task </a:t>
            </a:r>
            <a:r>
              <a:rPr sz="1300" spc="-5" dirty="0">
                <a:latin typeface="Carlito"/>
                <a:cs typeface="Carlito"/>
              </a:rPr>
              <a:t>till the mass acceptance of </a:t>
            </a:r>
            <a:r>
              <a:rPr sz="1300" spc="-10" dirty="0">
                <a:latin typeface="Carlito"/>
                <a:cs typeface="Carlito"/>
              </a:rPr>
              <a:t>computer  </a:t>
            </a:r>
            <a:r>
              <a:rPr sz="1300" spc="-5" dirty="0">
                <a:latin typeface="Carlito"/>
                <a:cs typeface="Carlito"/>
              </a:rPr>
              <a:t>vision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567" y="4570603"/>
            <a:ext cx="6939915" cy="36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325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Carlito"/>
                <a:cs typeface="Carlito"/>
              </a:rPr>
              <a:t>This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has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paved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the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way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for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multiple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applications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of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Content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Based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Image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Classification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(CBIC)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in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real</a:t>
            </a:r>
            <a:endParaRPr sz="1300">
              <a:latin typeface="Carlito"/>
              <a:cs typeface="Carlito"/>
            </a:endParaRPr>
          </a:p>
          <a:p>
            <a:pPr marL="241300">
              <a:lnSpc>
                <a:spcPts val="1325"/>
              </a:lnSpc>
            </a:pPr>
            <a:r>
              <a:rPr sz="1300" spc="-5" dirty="0">
                <a:latin typeface="Carlito"/>
                <a:cs typeface="Carlito"/>
              </a:rPr>
              <a:t>time.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567" y="5241416"/>
            <a:ext cx="6805295" cy="10312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292100" indent="-228600">
              <a:lnSpc>
                <a:spcPct val="70000"/>
              </a:lnSpc>
              <a:spcBef>
                <a:spcPts val="5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rlito"/>
                <a:cs typeface="Carlito"/>
              </a:rPr>
              <a:t>Image </a:t>
            </a:r>
            <a:r>
              <a:rPr sz="1300" spc="-5" dirty="0">
                <a:latin typeface="Carlito"/>
                <a:cs typeface="Carlito"/>
              </a:rPr>
              <a:t>Segmentation is one of the significant applications which has </a:t>
            </a:r>
            <a:r>
              <a:rPr sz="1300" spc="-10" dirty="0">
                <a:latin typeface="Carlito"/>
                <a:cs typeface="Carlito"/>
              </a:rPr>
              <a:t>exhibited comprehensive  </a:t>
            </a:r>
            <a:r>
              <a:rPr sz="1300" spc="-5" dirty="0">
                <a:latin typeface="Carlito"/>
                <a:cs typeface="Carlito"/>
              </a:rPr>
              <a:t>applications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Carlito"/>
                <a:cs typeface="Carlito"/>
              </a:rPr>
              <a:t>Identifying objects and boundaries with image </a:t>
            </a:r>
            <a:r>
              <a:rPr sz="1300" spc="-10" dirty="0">
                <a:latin typeface="Carlito"/>
                <a:cs typeface="Carlito"/>
              </a:rPr>
              <a:t>segmentation </a:t>
            </a:r>
            <a:r>
              <a:rPr sz="1300" spc="-5" dirty="0">
                <a:latin typeface="Carlito"/>
                <a:cs typeface="Carlito"/>
              </a:rPr>
              <a:t>has </a:t>
            </a:r>
            <a:r>
              <a:rPr sz="1300" spc="-10" dirty="0">
                <a:latin typeface="Carlito"/>
                <a:cs typeface="Carlito"/>
              </a:rPr>
              <a:t>facilitated several contemporary  automations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846737">
              <a:alpha val="94900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4400" spc="-2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400" spc="-22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440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5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59" y="2455164"/>
            <a:ext cx="7057644" cy="407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516" y="321563"/>
            <a:ext cx="431292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792480" marR="562610" indent="-228600">
              <a:lnSpc>
                <a:spcPts val="1839"/>
              </a:lnSpc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Road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segmentation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 sand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elevation classification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be  done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dataset of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160  images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captured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Drone  Camera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792480" marR="642620" indent="-228600">
              <a:lnSpc>
                <a:spcPts val="1839"/>
              </a:lnSpc>
              <a:spcBef>
                <a:spcPts val="5"/>
              </a:spcBef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dataset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has no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supporting  groundtruth images or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other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labels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training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792480" marR="758190" indent="-228600">
              <a:lnSpc>
                <a:spcPct val="90100"/>
              </a:lnSpc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images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taken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from top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view and the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elevations are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not  visible in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three</a:t>
            </a:r>
            <a:r>
              <a:rPr sz="17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dimensions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1250">
              <a:latin typeface="Carlito"/>
              <a:cs typeface="Carlito"/>
            </a:endParaRPr>
          </a:p>
          <a:p>
            <a:pPr marL="256540" indent="-256540">
              <a:lnSpc>
                <a:spcPts val="1939"/>
              </a:lnSpc>
              <a:buFont typeface="Arial"/>
              <a:buChar char="•"/>
              <a:tabLst>
                <a:tab pos="256540" algn="l"/>
                <a:tab pos="79311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the image</a:t>
            </a:r>
            <a:r>
              <a:rPr sz="17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700">
              <a:latin typeface="Carlito"/>
              <a:cs typeface="Carlito"/>
            </a:endParaRPr>
          </a:p>
          <a:p>
            <a:pPr marR="139065" algn="ctr">
              <a:lnSpc>
                <a:spcPts val="1939"/>
              </a:lnSpc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captured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7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disclosed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660" y="3526028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C000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C000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C000"/>
                </a:solidFill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797" y="3526028"/>
            <a:ext cx="48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rlito"/>
                <a:cs typeface="Carlito"/>
              </a:rPr>
              <a:t>Sa</a:t>
            </a:r>
            <a:r>
              <a:rPr sz="1800" dirty="0">
                <a:solidFill>
                  <a:srgbClr val="FFC000"/>
                </a:solidFill>
                <a:latin typeface="Carlito"/>
                <a:cs typeface="Carlito"/>
              </a:rPr>
              <a:t>nd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372870">
              <a:lnSpc>
                <a:spcPts val="4750"/>
              </a:lnSpc>
              <a:spcBef>
                <a:spcPts val="2970"/>
              </a:spcBef>
            </a:pPr>
            <a:r>
              <a:rPr sz="4400" spc="-165" dirty="0">
                <a:solidFill>
                  <a:srgbClr val="FFFFFF"/>
                </a:solidFill>
                <a:latin typeface="Trebuchet MS"/>
                <a:cs typeface="Trebuchet MS"/>
              </a:rPr>
              <a:t>Proposed</a:t>
            </a:r>
            <a:r>
              <a:rPr sz="44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95" dirty="0">
                <a:solidFill>
                  <a:srgbClr val="FFFFFF"/>
                </a:solidFill>
                <a:latin typeface="Trebuchet MS"/>
                <a:cs typeface="Trebuchet MS"/>
              </a:rPr>
              <a:t>Solution(Road  </a:t>
            </a:r>
            <a:r>
              <a:rPr sz="4400" spc="-215" dirty="0">
                <a:solidFill>
                  <a:srgbClr val="FFFFFF"/>
                </a:solidFill>
                <a:latin typeface="Trebuchet MS"/>
                <a:cs typeface="Trebuchet MS"/>
              </a:rPr>
              <a:t>Segmentation)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2839212"/>
              <a:ext cx="6580631" cy="3288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15340" marR="777875" indent="-228600">
              <a:lnSpc>
                <a:spcPts val="1730"/>
              </a:lnSpc>
              <a:spcBef>
                <a:spcPts val="1355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Primarily,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solution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approach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road segmentation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undertaken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1450">
              <a:latin typeface="Carlito"/>
              <a:cs typeface="Carlito"/>
            </a:endParaRPr>
          </a:p>
          <a:p>
            <a:pPr marL="815340" marR="894715" indent="-228600">
              <a:lnSpc>
                <a:spcPts val="1730"/>
              </a:lnSpc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Creation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labelling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of  groundturth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carried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out using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handcrafted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technique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815340" marR="610870" indent="-228600">
              <a:lnSpc>
                <a:spcPct val="90100"/>
              </a:lnSpc>
              <a:spcBef>
                <a:spcPts val="5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images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having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visible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roads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initially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cropped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only the  object of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interest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450">
              <a:latin typeface="Carlito"/>
              <a:cs typeface="Carlito"/>
            </a:endParaRPr>
          </a:p>
          <a:p>
            <a:pPr marL="815340" marR="1145540" indent="-228600">
              <a:lnSpc>
                <a:spcPts val="1730"/>
              </a:lnSpc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images without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road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entirely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cropped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1450">
              <a:latin typeface="Carlito"/>
              <a:cs typeface="Carlito"/>
            </a:endParaRPr>
          </a:p>
          <a:p>
            <a:pPr marL="815340" marR="572135" indent="-228600">
              <a:lnSpc>
                <a:spcPts val="1730"/>
              </a:lnSpc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images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further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binarized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using global thresholding technique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groundtruth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9026" y="4147820"/>
            <a:ext cx="889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Road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Cropped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734" y="4147820"/>
            <a:ext cx="933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Road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Binarized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413" y="5710834"/>
            <a:ext cx="138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Sand Entirely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Cropped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672" y="5701385"/>
            <a:ext cx="138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Sand Entirely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Cropped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1046733"/>
            <a:ext cx="374142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65" dirty="0">
                <a:latin typeface="Trebuchet MS"/>
                <a:cs typeface="Trebuchet MS"/>
              </a:rPr>
              <a:t>Preparation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38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Training  </a:t>
            </a:r>
            <a:r>
              <a:rPr sz="3200" spc="-170" dirty="0">
                <a:latin typeface="Trebuchet MS"/>
                <a:cs typeface="Trebuchet MS"/>
              </a:rPr>
              <a:t>Data </a:t>
            </a:r>
            <a:r>
              <a:rPr sz="3200" spc="-165" dirty="0">
                <a:latin typeface="Trebuchet MS"/>
                <a:cs typeface="Trebuchet MS"/>
              </a:rPr>
              <a:t>for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Segmentation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5128" y="1818131"/>
            <a:ext cx="6172200" cy="1748155"/>
          </a:xfrm>
          <a:custGeom>
            <a:avLst/>
            <a:gdLst/>
            <a:ahLst/>
            <a:cxnLst/>
            <a:rect l="l" t="t" r="r" b="b"/>
            <a:pathLst>
              <a:path w="6172200" h="1748154">
                <a:moveTo>
                  <a:pt x="6172200" y="1284478"/>
                </a:moveTo>
                <a:lnTo>
                  <a:pt x="6164910" y="1248410"/>
                </a:lnTo>
                <a:lnTo>
                  <a:pt x="6145034" y="1218933"/>
                </a:lnTo>
                <a:lnTo>
                  <a:pt x="6115558" y="1199057"/>
                </a:lnTo>
                <a:lnTo>
                  <a:pt x="6079490" y="1191768"/>
                </a:lnTo>
                <a:lnTo>
                  <a:pt x="92710" y="1191768"/>
                </a:lnTo>
                <a:lnTo>
                  <a:pt x="56629" y="1199057"/>
                </a:lnTo>
                <a:lnTo>
                  <a:pt x="27152" y="1218933"/>
                </a:lnTo>
                <a:lnTo>
                  <a:pt x="7277" y="1248410"/>
                </a:lnTo>
                <a:lnTo>
                  <a:pt x="0" y="1284478"/>
                </a:lnTo>
                <a:lnTo>
                  <a:pt x="0" y="1655318"/>
                </a:lnTo>
                <a:lnTo>
                  <a:pt x="7277" y="1691398"/>
                </a:lnTo>
                <a:lnTo>
                  <a:pt x="27152" y="1720875"/>
                </a:lnTo>
                <a:lnTo>
                  <a:pt x="56629" y="1740750"/>
                </a:lnTo>
                <a:lnTo>
                  <a:pt x="92710" y="1748028"/>
                </a:lnTo>
                <a:lnTo>
                  <a:pt x="6079490" y="1748028"/>
                </a:lnTo>
                <a:lnTo>
                  <a:pt x="6115558" y="1740750"/>
                </a:lnTo>
                <a:lnTo>
                  <a:pt x="6145034" y="1720875"/>
                </a:lnTo>
                <a:lnTo>
                  <a:pt x="6164910" y="1691398"/>
                </a:lnTo>
                <a:lnTo>
                  <a:pt x="6172200" y="1655318"/>
                </a:lnTo>
                <a:lnTo>
                  <a:pt x="6172200" y="1284478"/>
                </a:lnTo>
                <a:close/>
              </a:path>
              <a:path w="6172200" h="1748154">
                <a:moveTo>
                  <a:pt x="6172200" y="688594"/>
                </a:moveTo>
                <a:lnTo>
                  <a:pt x="6164910" y="652526"/>
                </a:lnTo>
                <a:lnTo>
                  <a:pt x="6145034" y="623049"/>
                </a:lnTo>
                <a:lnTo>
                  <a:pt x="6115558" y="603173"/>
                </a:lnTo>
                <a:lnTo>
                  <a:pt x="6079490" y="595884"/>
                </a:lnTo>
                <a:lnTo>
                  <a:pt x="92710" y="595884"/>
                </a:lnTo>
                <a:lnTo>
                  <a:pt x="56629" y="603173"/>
                </a:lnTo>
                <a:lnTo>
                  <a:pt x="27152" y="623049"/>
                </a:lnTo>
                <a:lnTo>
                  <a:pt x="7277" y="652526"/>
                </a:lnTo>
                <a:lnTo>
                  <a:pt x="0" y="688594"/>
                </a:lnTo>
                <a:lnTo>
                  <a:pt x="0" y="1059434"/>
                </a:lnTo>
                <a:lnTo>
                  <a:pt x="7277" y="1095514"/>
                </a:lnTo>
                <a:lnTo>
                  <a:pt x="27152" y="1124991"/>
                </a:lnTo>
                <a:lnTo>
                  <a:pt x="56629" y="1144866"/>
                </a:lnTo>
                <a:lnTo>
                  <a:pt x="92710" y="1152144"/>
                </a:lnTo>
                <a:lnTo>
                  <a:pt x="6079490" y="1152144"/>
                </a:lnTo>
                <a:lnTo>
                  <a:pt x="6115558" y="1144866"/>
                </a:lnTo>
                <a:lnTo>
                  <a:pt x="6145034" y="1124991"/>
                </a:lnTo>
                <a:lnTo>
                  <a:pt x="6164910" y="1095514"/>
                </a:lnTo>
                <a:lnTo>
                  <a:pt x="6172200" y="1059434"/>
                </a:lnTo>
                <a:lnTo>
                  <a:pt x="6172200" y="688594"/>
                </a:lnTo>
                <a:close/>
              </a:path>
              <a:path w="6172200" h="1748154">
                <a:moveTo>
                  <a:pt x="6172200" y="92710"/>
                </a:moveTo>
                <a:lnTo>
                  <a:pt x="6164910" y="56642"/>
                </a:lnTo>
                <a:lnTo>
                  <a:pt x="6145034" y="27165"/>
                </a:lnTo>
                <a:lnTo>
                  <a:pt x="6115558" y="7289"/>
                </a:lnTo>
                <a:lnTo>
                  <a:pt x="6079490" y="0"/>
                </a:lnTo>
                <a:lnTo>
                  <a:pt x="92710" y="0"/>
                </a:lnTo>
                <a:lnTo>
                  <a:pt x="56629" y="7289"/>
                </a:lnTo>
                <a:lnTo>
                  <a:pt x="27152" y="27165"/>
                </a:lnTo>
                <a:lnTo>
                  <a:pt x="7277" y="56642"/>
                </a:lnTo>
                <a:lnTo>
                  <a:pt x="0" y="92710"/>
                </a:lnTo>
                <a:lnTo>
                  <a:pt x="0" y="463550"/>
                </a:lnTo>
                <a:lnTo>
                  <a:pt x="7277" y="499630"/>
                </a:lnTo>
                <a:lnTo>
                  <a:pt x="27152" y="529107"/>
                </a:lnTo>
                <a:lnTo>
                  <a:pt x="56629" y="548982"/>
                </a:lnTo>
                <a:lnTo>
                  <a:pt x="92710" y="556260"/>
                </a:lnTo>
                <a:lnTo>
                  <a:pt x="6079490" y="556260"/>
                </a:lnTo>
                <a:lnTo>
                  <a:pt x="6115558" y="548982"/>
                </a:lnTo>
                <a:lnTo>
                  <a:pt x="6145034" y="529107"/>
                </a:lnTo>
                <a:lnTo>
                  <a:pt x="6164910" y="499630"/>
                </a:lnTo>
                <a:lnTo>
                  <a:pt x="6172200" y="463550"/>
                </a:lnTo>
                <a:lnTo>
                  <a:pt x="6172200" y="927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2946" y="1955038"/>
            <a:ext cx="5918200" cy="153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segmentation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carried out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U-net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entire dataset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divided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80/20 split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80% of the images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training  and 20%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testing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Training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carried out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primarily without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generation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training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augmentation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5128" y="3607308"/>
            <a:ext cx="6172200" cy="556260"/>
          </a:xfrm>
          <a:custGeom>
            <a:avLst/>
            <a:gdLst/>
            <a:ahLst/>
            <a:cxnLst/>
            <a:rect l="l" t="t" r="r" b="b"/>
            <a:pathLst>
              <a:path w="6172200" h="556260">
                <a:moveTo>
                  <a:pt x="6079490" y="0"/>
                </a:moveTo>
                <a:lnTo>
                  <a:pt x="92710" y="0"/>
                </a:lnTo>
                <a:lnTo>
                  <a:pt x="56632" y="7288"/>
                </a:lnTo>
                <a:lnTo>
                  <a:pt x="27162" y="27162"/>
                </a:lnTo>
                <a:lnTo>
                  <a:pt x="7288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88" y="499627"/>
                </a:lnTo>
                <a:lnTo>
                  <a:pt x="27162" y="529097"/>
                </a:lnTo>
                <a:lnTo>
                  <a:pt x="56632" y="548971"/>
                </a:lnTo>
                <a:lnTo>
                  <a:pt x="92710" y="556260"/>
                </a:lnTo>
                <a:lnTo>
                  <a:pt x="6079490" y="556260"/>
                </a:lnTo>
                <a:lnTo>
                  <a:pt x="6115567" y="548971"/>
                </a:lnTo>
                <a:lnTo>
                  <a:pt x="6145037" y="529097"/>
                </a:lnTo>
                <a:lnTo>
                  <a:pt x="6164911" y="499627"/>
                </a:lnTo>
                <a:lnTo>
                  <a:pt x="6172200" y="463550"/>
                </a:lnTo>
                <a:lnTo>
                  <a:pt x="6172200" y="92710"/>
                </a:lnTo>
                <a:lnTo>
                  <a:pt x="6164911" y="56632"/>
                </a:lnTo>
                <a:lnTo>
                  <a:pt x="6145037" y="27162"/>
                </a:lnTo>
                <a:lnTo>
                  <a:pt x="6115567" y="7288"/>
                </a:lnTo>
                <a:lnTo>
                  <a:pt x="6079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82946" y="3647313"/>
            <a:ext cx="57238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Since the number of training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records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128, another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approach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considering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augmentation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also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conducted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during the training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U-net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5128" y="4203191"/>
            <a:ext cx="6172200" cy="1152525"/>
          </a:xfrm>
          <a:custGeom>
            <a:avLst/>
            <a:gdLst/>
            <a:ahLst/>
            <a:cxnLst/>
            <a:rect l="l" t="t" r="r" b="b"/>
            <a:pathLst>
              <a:path w="6172200" h="1152525">
                <a:moveTo>
                  <a:pt x="6172200" y="689864"/>
                </a:moveTo>
                <a:lnTo>
                  <a:pt x="6164923" y="653884"/>
                </a:lnTo>
                <a:lnTo>
                  <a:pt x="6145111" y="624497"/>
                </a:lnTo>
                <a:lnTo>
                  <a:pt x="6115723" y="604685"/>
                </a:lnTo>
                <a:lnTo>
                  <a:pt x="6079744" y="597408"/>
                </a:lnTo>
                <a:lnTo>
                  <a:pt x="92456" y="597408"/>
                </a:lnTo>
                <a:lnTo>
                  <a:pt x="56464" y="604685"/>
                </a:lnTo>
                <a:lnTo>
                  <a:pt x="27076" y="624497"/>
                </a:lnTo>
                <a:lnTo>
                  <a:pt x="7264" y="653884"/>
                </a:lnTo>
                <a:lnTo>
                  <a:pt x="0" y="689864"/>
                </a:lnTo>
                <a:lnTo>
                  <a:pt x="0" y="1059688"/>
                </a:lnTo>
                <a:lnTo>
                  <a:pt x="7264" y="1095679"/>
                </a:lnTo>
                <a:lnTo>
                  <a:pt x="27076" y="1125067"/>
                </a:lnTo>
                <a:lnTo>
                  <a:pt x="56464" y="1144879"/>
                </a:lnTo>
                <a:lnTo>
                  <a:pt x="92456" y="1152144"/>
                </a:lnTo>
                <a:lnTo>
                  <a:pt x="6079744" y="1152144"/>
                </a:lnTo>
                <a:lnTo>
                  <a:pt x="6115723" y="1144879"/>
                </a:lnTo>
                <a:lnTo>
                  <a:pt x="6145111" y="1125067"/>
                </a:lnTo>
                <a:lnTo>
                  <a:pt x="6164923" y="1095679"/>
                </a:lnTo>
                <a:lnTo>
                  <a:pt x="6172200" y="1059688"/>
                </a:lnTo>
                <a:lnTo>
                  <a:pt x="6172200" y="689864"/>
                </a:lnTo>
                <a:close/>
              </a:path>
              <a:path w="6172200" h="1152525">
                <a:moveTo>
                  <a:pt x="6172200" y="92710"/>
                </a:moveTo>
                <a:lnTo>
                  <a:pt x="6164910" y="56642"/>
                </a:lnTo>
                <a:lnTo>
                  <a:pt x="6145034" y="27165"/>
                </a:lnTo>
                <a:lnTo>
                  <a:pt x="6115558" y="7289"/>
                </a:lnTo>
                <a:lnTo>
                  <a:pt x="6079490" y="0"/>
                </a:lnTo>
                <a:lnTo>
                  <a:pt x="92710" y="0"/>
                </a:lnTo>
                <a:lnTo>
                  <a:pt x="56629" y="7289"/>
                </a:lnTo>
                <a:lnTo>
                  <a:pt x="27152" y="27165"/>
                </a:lnTo>
                <a:lnTo>
                  <a:pt x="7277" y="56642"/>
                </a:lnTo>
                <a:lnTo>
                  <a:pt x="0" y="92710"/>
                </a:lnTo>
                <a:lnTo>
                  <a:pt x="0" y="463550"/>
                </a:lnTo>
                <a:lnTo>
                  <a:pt x="7277" y="499630"/>
                </a:lnTo>
                <a:lnTo>
                  <a:pt x="27152" y="529107"/>
                </a:lnTo>
                <a:lnTo>
                  <a:pt x="56629" y="548982"/>
                </a:lnTo>
                <a:lnTo>
                  <a:pt x="92710" y="556260"/>
                </a:lnTo>
                <a:lnTo>
                  <a:pt x="6079490" y="556260"/>
                </a:lnTo>
                <a:lnTo>
                  <a:pt x="6115558" y="548982"/>
                </a:lnTo>
                <a:lnTo>
                  <a:pt x="6145034" y="529107"/>
                </a:lnTo>
                <a:lnTo>
                  <a:pt x="6164910" y="499630"/>
                </a:lnTo>
                <a:lnTo>
                  <a:pt x="6172200" y="463550"/>
                </a:lnTo>
                <a:lnTo>
                  <a:pt x="6172200" y="927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2946" y="4243832"/>
            <a:ext cx="5998845" cy="103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carried out using Image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Generator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which has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created several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variations of  the training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images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This has helped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leveraging two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approaches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generating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segmented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images providing option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choose the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6675" y="2065020"/>
            <a:ext cx="3970020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5416" y="3634485"/>
            <a:ext cx="771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D966"/>
                </a:solidFill>
                <a:latin typeface="Carlito"/>
                <a:cs typeface="Carlito"/>
              </a:rPr>
              <a:t>Original</a:t>
            </a:r>
            <a:r>
              <a:rPr sz="1000" spc="-40" dirty="0">
                <a:solidFill>
                  <a:srgbClr val="FFD966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D966"/>
                </a:solidFill>
                <a:latin typeface="Carlito"/>
                <a:cs typeface="Carlito"/>
              </a:rPr>
              <a:t>Image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7807" y="3634485"/>
            <a:ext cx="629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D966"/>
                </a:solidFill>
                <a:latin typeface="Carlito"/>
                <a:cs typeface="Carlito"/>
              </a:rPr>
              <a:t>Vertical</a:t>
            </a:r>
            <a:r>
              <a:rPr sz="1000" spc="-50" dirty="0">
                <a:solidFill>
                  <a:srgbClr val="FFD966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D966"/>
                </a:solidFill>
                <a:latin typeface="Carlito"/>
                <a:cs typeface="Carlito"/>
              </a:rPr>
              <a:t>Flip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5485" y="3634485"/>
            <a:ext cx="4610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D966"/>
                </a:solidFill>
                <a:latin typeface="Carlito"/>
                <a:cs typeface="Carlito"/>
              </a:rPr>
              <a:t>90</a:t>
            </a:r>
            <a:r>
              <a:rPr sz="975" spc="-7" baseline="25641" dirty="0">
                <a:solidFill>
                  <a:srgbClr val="FFD966"/>
                </a:solidFill>
                <a:latin typeface="Carlito"/>
                <a:cs typeface="Carlito"/>
              </a:rPr>
              <a:t>o</a:t>
            </a:r>
            <a:r>
              <a:rPr sz="975" spc="75" baseline="25641" dirty="0">
                <a:solidFill>
                  <a:srgbClr val="FFD966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D966"/>
                </a:solidFill>
                <a:latin typeface="Carlito"/>
                <a:cs typeface="Carlito"/>
              </a:rPr>
              <a:t>Flip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4021" y="5480100"/>
            <a:ext cx="146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55A11"/>
                </a:solidFill>
                <a:latin typeface="Carlito"/>
                <a:cs typeface="Carlito"/>
              </a:rPr>
              <a:t>Corresponding</a:t>
            </a:r>
            <a:r>
              <a:rPr sz="1000" spc="-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C55A11"/>
                </a:solidFill>
                <a:latin typeface="Carlito"/>
                <a:cs typeface="Carlito"/>
              </a:rPr>
              <a:t>Groundtruth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295" y="5488025"/>
            <a:ext cx="629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55A11"/>
                </a:solidFill>
                <a:latin typeface="Carlito"/>
                <a:cs typeface="Carlito"/>
              </a:rPr>
              <a:t>Vertical</a:t>
            </a:r>
            <a:r>
              <a:rPr sz="1000" spc="-5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C55A11"/>
                </a:solidFill>
                <a:latin typeface="Carlito"/>
                <a:cs typeface="Carlito"/>
              </a:rPr>
              <a:t>Flip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340" y="5480100"/>
            <a:ext cx="4610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55A11"/>
                </a:solidFill>
                <a:latin typeface="Carlito"/>
                <a:cs typeface="Carlito"/>
              </a:rPr>
              <a:t>90</a:t>
            </a:r>
            <a:r>
              <a:rPr sz="975" spc="-7" baseline="25641" dirty="0">
                <a:solidFill>
                  <a:srgbClr val="C55A11"/>
                </a:solidFill>
                <a:latin typeface="Carlito"/>
                <a:cs typeface="Carlito"/>
              </a:rPr>
              <a:t>o</a:t>
            </a:r>
            <a:r>
              <a:rPr sz="975" spc="75" baseline="25641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C55A11"/>
                </a:solidFill>
                <a:latin typeface="Carlito"/>
                <a:cs typeface="Carlito"/>
              </a:rPr>
              <a:t>Flip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811225"/>
            <a:ext cx="3122930" cy="14744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sz="5000" spc="-295" dirty="0">
                <a:latin typeface="Trebuchet MS"/>
                <a:cs typeface="Trebuchet MS"/>
              </a:rPr>
              <a:t>The </a:t>
            </a:r>
            <a:r>
              <a:rPr sz="5000" spc="-225" dirty="0">
                <a:latin typeface="Trebuchet MS"/>
                <a:cs typeface="Trebuchet MS"/>
              </a:rPr>
              <a:t>U-net  </a:t>
            </a:r>
            <a:r>
              <a:rPr sz="5000" spc="-285" dirty="0">
                <a:latin typeface="Trebuchet MS"/>
                <a:cs typeface="Trebuchet MS"/>
              </a:rPr>
              <a:t>ar</a:t>
            </a:r>
            <a:r>
              <a:rPr sz="5000" spc="-300" dirty="0">
                <a:latin typeface="Trebuchet MS"/>
                <a:cs typeface="Trebuchet MS"/>
              </a:rPr>
              <a:t>chi</a:t>
            </a:r>
            <a:r>
              <a:rPr sz="5000" spc="-325" dirty="0">
                <a:latin typeface="Trebuchet MS"/>
                <a:cs typeface="Trebuchet MS"/>
              </a:rPr>
              <a:t>t</a:t>
            </a:r>
            <a:r>
              <a:rPr sz="5000" spc="-275" dirty="0">
                <a:latin typeface="Trebuchet MS"/>
                <a:cs typeface="Trebuchet MS"/>
              </a:rPr>
              <a:t>ectu</a:t>
            </a:r>
            <a:r>
              <a:rPr sz="5000" spc="-295" dirty="0">
                <a:latin typeface="Trebuchet MS"/>
                <a:cs typeface="Trebuchet MS"/>
              </a:rPr>
              <a:t>r</a:t>
            </a:r>
            <a:r>
              <a:rPr sz="5000" spc="-254" dirty="0">
                <a:latin typeface="Trebuchet MS"/>
                <a:cs typeface="Trebuchet MS"/>
              </a:rPr>
              <a:t>e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4636" y="2540079"/>
            <a:ext cx="3293745" cy="85090"/>
            <a:chOff x="624636" y="2540079"/>
            <a:chExt cx="3293745" cy="85090"/>
          </a:xfrm>
        </p:grpSpPr>
        <p:sp>
          <p:nvSpPr>
            <p:cNvPr id="4" name="object 4"/>
            <p:cNvSpPr/>
            <p:nvPr/>
          </p:nvSpPr>
          <p:spPr>
            <a:xfrm>
              <a:off x="643889" y="2563986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1" y="23"/>
                  </a:moveTo>
                  <a:lnTo>
                    <a:pt x="910692" y="0"/>
                  </a:lnTo>
                  <a:lnTo>
                    <a:pt x="870783" y="747"/>
                  </a:lnTo>
                  <a:lnTo>
                    <a:pt x="830133" y="2115"/>
                  </a:lnTo>
                  <a:lnTo>
                    <a:pt x="682926" y="8452"/>
                  </a:lnTo>
                  <a:lnTo>
                    <a:pt x="558271" y="12970"/>
                  </a:lnTo>
                  <a:lnTo>
                    <a:pt x="409554" y="18911"/>
                  </a:lnTo>
                  <a:lnTo>
                    <a:pt x="365953" y="20334"/>
                  </a:lnTo>
                  <a:lnTo>
                    <a:pt x="322995" y="21289"/>
                  </a:lnTo>
                  <a:lnTo>
                    <a:pt x="279274" y="21661"/>
                  </a:lnTo>
                  <a:lnTo>
                    <a:pt x="233383" y="21338"/>
                  </a:lnTo>
                  <a:lnTo>
                    <a:pt x="183916" y="20205"/>
                  </a:lnTo>
                  <a:lnTo>
                    <a:pt x="129467" y="18149"/>
                  </a:lnTo>
                  <a:lnTo>
                    <a:pt x="68630" y="15056"/>
                  </a:lnTo>
                  <a:lnTo>
                    <a:pt x="0" y="10811"/>
                  </a:lnTo>
                  <a:lnTo>
                    <a:pt x="368" y="17669"/>
                  </a:lnTo>
                  <a:lnTo>
                    <a:pt x="838" y="20336"/>
                  </a:lnTo>
                  <a:lnTo>
                    <a:pt x="0" y="29099"/>
                  </a:lnTo>
                  <a:lnTo>
                    <a:pt x="45461" y="28816"/>
                  </a:lnTo>
                  <a:lnTo>
                    <a:pt x="90446" y="28905"/>
                  </a:lnTo>
                  <a:lnTo>
                    <a:pt x="135407" y="29276"/>
                  </a:lnTo>
                  <a:lnTo>
                    <a:pt x="375756" y="32283"/>
                  </a:lnTo>
                  <a:lnTo>
                    <a:pt x="430114" y="32495"/>
                  </a:lnTo>
                  <a:lnTo>
                    <a:pt x="487627" y="32372"/>
                  </a:lnTo>
                  <a:lnTo>
                    <a:pt x="548750" y="31823"/>
                  </a:lnTo>
                  <a:lnTo>
                    <a:pt x="613936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9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10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9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9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1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686" y="2559129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03" y="15668"/>
                  </a:moveTo>
                  <a:lnTo>
                    <a:pt x="59845" y="10650"/>
                  </a:lnTo>
                  <a:lnTo>
                    <a:pt x="118558" y="6628"/>
                  </a:lnTo>
                  <a:lnTo>
                    <a:pt x="176179" y="3577"/>
                  </a:lnTo>
                  <a:lnTo>
                    <a:pt x="232544" y="1472"/>
                  </a:lnTo>
                  <a:lnTo>
                    <a:pt x="287492" y="288"/>
                  </a:lnTo>
                  <a:lnTo>
                    <a:pt x="340858" y="0"/>
                  </a:lnTo>
                  <a:lnTo>
                    <a:pt x="392479" y="581"/>
                  </a:lnTo>
                  <a:lnTo>
                    <a:pt x="442193" y="2009"/>
                  </a:lnTo>
                  <a:lnTo>
                    <a:pt x="489835" y="4256"/>
                  </a:lnTo>
                  <a:lnTo>
                    <a:pt x="535244" y="7298"/>
                  </a:lnTo>
                  <a:lnTo>
                    <a:pt x="578255" y="11111"/>
                  </a:lnTo>
                  <a:lnTo>
                    <a:pt x="618705" y="15668"/>
                  </a:lnTo>
                  <a:lnTo>
                    <a:pt x="655602" y="19572"/>
                  </a:lnTo>
                  <a:lnTo>
                    <a:pt x="694178" y="22295"/>
                  </a:lnTo>
                  <a:lnTo>
                    <a:pt x="734574" y="23982"/>
                  </a:lnTo>
                  <a:lnTo>
                    <a:pt x="776931" y="24777"/>
                  </a:lnTo>
                  <a:lnTo>
                    <a:pt x="821391" y="24825"/>
                  </a:lnTo>
                  <a:lnTo>
                    <a:pt x="868094" y="24270"/>
                  </a:lnTo>
                  <a:lnTo>
                    <a:pt x="917183" y="23258"/>
                  </a:lnTo>
                  <a:lnTo>
                    <a:pt x="968797" y="21932"/>
                  </a:lnTo>
                  <a:lnTo>
                    <a:pt x="1023078" y="20438"/>
                  </a:lnTo>
                  <a:lnTo>
                    <a:pt x="1080167" y="18920"/>
                  </a:lnTo>
                  <a:lnTo>
                    <a:pt x="1140206" y="17522"/>
                  </a:lnTo>
                  <a:lnTo>
                    <a:pt x="1203334" y="16390"/>
                  </a:lnTo>
                  <a:lnTo>
                    <a:pt x="1269695" y="15668"/>
                  </a:lnTo>
                  <a:lnTo>
                    <a:pt x="1335573" y="15443"/>
                  </a:lnTo>
                  <a:lnTo>
                    <a:pt x="1397479" y="15638"/>
                  </a:lnTo>
                  <a:lnTo>
                    <a:pt x="1455893" y="16147"/>
                  </a:lnTo>
                  <a:lnTo>
                    <a:pt x="1511294" y="16867"/>
                  </a:lnTo>
                  <a:lnTo>
                    <a:pt x="1564161" y="17694"/>
                  </a:lnTo>
                  <a:lnTo>
                    <a:pt x="1614972" y="18523"/>
                  </a:lnTo>
                  <a:lnTo>
                    <a:pt x="1664207" y="19252"/>
                  </a:lnTo>
                  <a:lnTo>
                    <a:pt x="1712345" y="19775"/>
                  </a:lnTo>
                  <a:lnTo>
                    <a:pt x="1759864" y="19988"/>
                  </a:lnTo>
                  <a:lnTo>
                    <a:pt x="1807243" y="19789"/>
                  </a:lnTo>
                  <a:lnTo>
                    <a:pt x="1854963" y="19071"/>
                  </a:lnTo>
                  <a:lnTo>
                    <a:pt x="1903500" y="17732"/>
                  </a:lnTo>
                  <a:lnTo>
                    <a:pt x="1953336" y="15668"/>
                  </a:lnTo>
                  <a:lnTo>
                    <a:pt x="2005009" y="13799"/>
                  </a:lnTo>
                  <a:lnTo>
                    <a:pt x="2058446" y="12982"/>
                  </a:lnTo>
                  <a:lnTo>
                    <a:pt x="2113210" y="13015"/>
                  </a:lnTo>
                  <a:lnTo>
                    <a:pt x="2168858" y="13695"/>
                  </a:lnTo>
                  <a:lnTo>
                    <a:pt x="2224952" y="14822"/>
                  </a:lnTo>
                  <a:lnTo>
                    <a:pt x="2281053" y="16193"/>
                  </a:lnTo>
                  <a:lnTo>
                    <a:pt x="2336719" y="17606"/>
                  </a:lnTo>
                  <a:lnTo>
                    <a:pt x="2391511" y="18859"/>
                  </a:lnTo>
                  <a:lnTo>
                    <a:pt x="2444991" y="19751"/>
                  </a:lnTo>
                  <a:lnTo>
                    <a:pt x="2496717" y="20080"/>
                  </a:lnTo>
                  <a:lnTo>
                    <a:pt x="2546249" y="19644"/>
                  </a:lnTo>
                  <a:lnTo>
                    <a:pt x="2593149" y="18240"/>
                  </a:lnTo>
                  <a:lnTo>
                    <a:pt x="2636977" y="15668"/>
                  </a:lnTo>
                  <a:lnTo>
                    <a:pt x="2684956" y="12838"/>
                  </a:lnTo>
                  <a:lnTo>
                    <a:pt x="2736916" y="11197"/>
                  </a:lnTo>
                  <a:lnTo>
                    <a:pt x="2791855" y="10542"/>
                  </a:lnTo>
                  <a:lnTo>
                    <a:pt x="2848775" y="10673"/>
                  </a:lnTo>
                  <a:lnTo>
                    <a:pt x="2906676" y="11385"/>
                  </a:lnTo>
                  <a:lnTo>
                    <a:pt x="2964557" y="12477"/>
                  </a:lnTo>
                  <a:lnTo>
                    <a:pt x="3021420" y="13747"/>
                  </a:lnTo>
                  <a:lnTo>
                    <a:pt x="3076265" y="14991"/>
                  </a:lnTo>
                  <a:lnTo>
                    <a:pt x="3128092" y="16007"/>
                  </a:lnTo>
                  <a:lnTo>
                    <a:pt x="3175901" y="16594"/>
                  </a:lnTo>
                  <a:lnTo>
                    <a:pt x="3218692" y="16549"/>
                  </a:lnTo>
                  <a:lnTo>
                    <a:pt x="3255467" y="15668"/>
                  </a:lnTo>
                  <a:lnTo>
                    <a:pt x="3254705" y="23796"/>
                  </a:lnTo>
                  <a:lnTo>
                    <a:pt x="3255086" y="27733"/>
                  </a:lnTo>
                  <a:lnTo>
                    <a:pt x="3255467" y="33956"/>
                  </a:lnTo>
                  <a:lnTo>
                    <a:pt x="3216374" y="34716"/>
                  </a:lnTo>
                  <a:lnTo>
                    <a:pt x="3171163" y="34943"/>
                  </a:lnTo>
                  <a:lnTo>
                    <a:pt x="3120898" y="34740"/>
                  </a:lnTo>
                  <a:lnTo>
                    <a:pt x="3066647" y="34212"/>
                  </a:lnTo>
                  <a:lnTo>
                    <a:pt x="3009474" y="33463"/>
                  </a:lnTo>
                  <a:lnTo>
                    <a:pt x="2950446" y="32597"/>
                  </a:lnTo>
                  <a:lnTo>
                    <a:pt x="2890627" y="31718"/>
                  </a:lnTo>
                  <a:lnTo>
                    <a:pt x="2831085" y="30930"/>
                  </a:lnTo>
                  <a:lnTo>
                    <a:pt x="2772885" y="30338"/>
                  </a:lnTo>
                  <a:lnTo>
                    <a:pt x="2717092" y="30046"/>
                  </a:lnTo>
                  <a:lnTo>
                    <a:pt x="2664773" y="30158"/>
                  </a:lnTo>
                  <a:lnTo>
                    <a:pt x="2616993" y="30777"/>
                  </a:lnTo>
                  <a:lnTo>
                    <a:pt x="2574818" y="32008"/>
                  </a:lnTo>
                  <a:lnTo>
                    <a:pt x="2539314" y="33956"/>
                  </a:lnTo>
                  <a:lnTo>
                    <a:pt x="2505914" y="35586"/>
                  </a:lnTo>
                  <a:lnTo>
                    <a:pt x="2429882" y="35335"/>
                  </a:lnTo>
                  <a:lnTo>
                    <a:pt x="2387439" y="33956"/>
                  </a:lnTo>
                  <a:lnTo>
                    <a:pt x="2342169" y="32075"/>
                  </a:lnTo>
                  <a:lnTo>
                    <a:pt x="2294169" y="29944"/>
                  </a:lnTo>
                  <a:lnTo>
                    <a:pt x="2243531" y="27812"/>
                  </a:lnTo>
                  <a:lnTo>
                    <a:pt x="2190350" y="25932"/>
                  </a:lnTo>
                  <a:lnTo>
                    <a:pt x="2134722" y="24553"/>
                  </a:lnTo>
                  <a:lnTo>
                    <a:pt x="2076739" y="23926"/>
                  </a:lnTo>
                  <a:lnTo>
                    <a:pt x="2016498" y="24302"/>
                  </a:lnTo>
                  <a:lnTo>
                    <a:pt x="1954091" y="25932"/>
                  </a:lnTo>
                  <a:lnTo>
                    <a:pt x="1889614" y="29066"/>
                  </a:lnTo>
                  <a:lnTo>
                    <a:pt x="1823161" y="33956"/>
                  </a:lnTo>
                  <a:lnTo>
                    <a:pt x="1755167" y="39361"/>
                  </a:lnTo>
                  <a:lnTo>
                    <a:pt x="1695419" y="43109"/>
                  </a:lnTo>
                  <a:lnTo>
                    <a:pt x="1642482" y="45407"/>
                  </a:lnTo>
                  <a:lnTo>
                    <a:pt x="1594923" y="46461"/>
                  </a:lnTo>
                  <a:lnTo>
                    <a:pt x="1551306" y="46477"/>
                  </a:lnTo>
                  <a:lnTo>
                    <a:pt x="1510197" y="45661"/>
                  </a:lnTo>
                  <a:lnTo>
                    <a:pt x="1470162" y="44219"/>
                  </a:lnTo>
                  <a:lnTo>
                    <a:pt x="1429765" y="42357"/>
                  </a:lnTo>
                  <a:lnTo>
                    <a:pt x="1387573" y="40280"/>
                  </a:lnTo>
                  <a:lnTo>
                    <a:pt x="1342151" y="38196"/>
                  </a:lnTo>
                  <a:lnTo>
                    <a:pt x="1292064" y="36310"/>
                  </a:lnTo>
                  <a:lnTo>
                    <a:pt x="1235878" y="34828"/>
                  </a:lnTo>
                  <a:lnTo>
                    <a:pt x="1172159" y="33956"/>
                  </a:lnTo>
                  <a:lnTo>
                    <a:pt x="1133587" y="33803"/>
                  </a:lnTo>
                  <a:lnTo>
                    <a:pt x="1094660" y="33886"/>
                  </a:lnTo>
                  <a:lnTo>
                    <a:pt x="1055269" y="34174"/>
                  </a:lnTo>
                  <a:lnTo>
                    <a:pt x="1015303" y="34634"/>
                  </a:lnTo>
                  <a:lnTo>
                    <a:pt x="974652" y="35236"/>
                  </a:lnTo>
                  <a:lnTo>
                    <a:pt x="933205" y="35946"/>
                  </a:lnTo>
                  <a:lnTo>
                    <a:pt x="890853" y="36734"/>
                  </a:lnTo>
                  <a:lnTo>
                    <a:pt x="847486" y="37567"/>
                  </a:lnTo>
                  <a:lnTo>
                    <a:pt x="802993" y="38415"/>
                  </a:lnTo>
                  <a:lnTo>
                    <a:pt x="757264" y="39244"/>
                  </a:lnTo>
                  <a:lnTo>
                    <a:pt x="710189" y="40024"/>
                  </a:lnTo>
                  <a:lnTo>
                    <a:pt x="661658" y="40723"/>
                  </a:lnTo>
                  <a:lnTo>
                    <a:pt x="611560" y="41308"/>
                  </a:lnTo>
                  <a:lnTo>
                    <a:pt x="559786" y="41749"/>
                  </a:lnTo>
                  <a:lnTo>
                    <a:pt x="506226" y="42013"/>
                  </a:lnTo>
                  <a:lnTo>
                    <a:pt x="450768" y="42068"/>
                  </a:lnTo>
                  <a:lnTo>
                    <a:pt x="393304" y="41884"/>
                  </a:lnTo>
                  <a:lnTo>
                    <a:pt x="333722" y="41427"/>
                  </a:lnTo>
                  <a:lnTo>
                    <a:pt x="271914" y="40667"/>
                  </a:lnTo>
                  <a:lnTo>
                    <a:pt x="207767" y="39572"/>
                  </a:lnTo>
                  <a:lnTo>
                    <a:pt x="141174" y="38110"/>
                  </a:lnTo>
                  <a:lnTo>
                    <a:pt x="72022" y="36248"/>
                  </a:lnTo>
                  <a:lnTo>
                    <a:pt x="203" y="33956"/>
                  </a:lnTo>
                  <a:lnTo>
                    <a:pt x="152" y="28114"/>
                  </a:lnTo>
                  <a:lnTo>
                    <a:pt x="0" y="22145"/>
                  </a:lnTo>
                  <a:lnTo>
                    <a:pt x="20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9676" y="2813430"/>
            <a:ext cx="325691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37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U-net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chosen because </a:t>
            </a:r>
            <a:r>
              <a:rPr sz="1200" dirty="0">
                <a:latin typeface="Carlito"/>
                <a:cs typeface="Carlito"/>
              </a:rPr>
              <a:t>of </a:t>
            </a:r>
            <a:r>
              <a:rPr sz="1200" spc="-10" dirty="0">
                <a:latin typeface="Carlito"/>
                <a:cs typeface="Carlito"/>
              </a:rPr>
              <a:t>it’s </a:t>
            </a:r>
            <a:r>
              <a:rPr sz="1200" dirty="0">
                <a:latin typeface="Carlito"/>
                <a:cs typeface="Carlito"/>
              </a:rPr>
              <a:t>ability </a:t>
            </a:r>
            <a:r>
              <a:rPr sz="1200" spc="-5" dirty="0">
                <a:latin typeface="Carlito"/>
                <a:cs typeface="Carlito"/>
              </a:rPr>
              <a:t>to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carry</a:t>
            </a:r>
            <a:endParaRPr sz="1200">
              <a:latin typeface="Carlito"/>
              <a:cs typeface="Carlito"/>
            </a:endParaRPr>
          </a:p>
          <a:p>
            <a:pPr marL="240665">
              <a:lnSpc>
                <a:spcPts val="1370"/>
              </a:lnSpc>
            </a:pPr>
            <a:r>
              <a:rPr sz="1200" dirty="0">
                <a:latin typeface="Carlito"/>
                <a:cs typeface="Carlito"/>
              </a:rPr>
              <a:t>out </a:t>
            </a:r>
            <a:r>
              <a:rPr sz="1200" spc="-5" dirty="0">
                <a:latin typeface="Carlito"/>
                <a:cs typeface="Carlito"/>
              </a:rPr>
              <a:t>segmentation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automated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manner</a:t>
            </a:r>
            <a:endParaRPr sz="1200">
              <a:latin typeface="Carlito"/>
              <a:cs typeface="Carlito"/>
            </a:endParaRPr>
          </a:p>
          <a:p>
            <a:pPr marL="698500" marR="102870" lvl="1" indent="-228600">
              <a:lnSpc>
                <a:spcPts val="13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dirty="0">
                <a:latin typeface="Carlito"/>
                <a:cs typeface="Carlito"/>
              </a:rPr>
              <a:t>In </a:t>
            </a:r>
            <a:r>
              <a:rPr sz="1200" spc="-10" dirty="0">
                <a:latin typeface="Carlito"/>
                <a:cs typeface="Carlito"/>
              </a:rPr>
              <a:t>contrast </a:t>
            </a:r>
            <a:r>
              <a:rPr sz="1200" spc="-5" dirty="0">
                <a:latin typeface="Carlito"/>
                <a:cs typeface="Carlito"/>
              </a:rPr>
              <a:t>to conventional CNN,  upsampling </a:t>
            </a:r>
            <a:r>
              <a:rPr sz="1200" spc="-10" dirty="0">
                <a:latin typeface="Carlito"/>
                <a:cs typeface="Carlito"/>
              </a:rPr>
              <a:t>operators </a:t>
            </a:r>
            <a:r>
              <a:rPr sz="1200" spc="-5" dirty="0">
                <a:latin typeface="Carlito"/>
                <a:cs typeface="Carlito"/>
              </a:rPr>
              <a:t>are used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U-net  </a:t>
            </a:r>
            <a:r>
              <a:rPr sz="1200" dirty="0">
                <a:latin typeface="Carlito"/>
                <a:cs typeface="Carlito"/>
              </a:rPr>
              <a:t>in place </a:t>
            </a:r>
            <a:r>
              <a:rPr sz="1200" spc="-5" dirty="0">
                <a:latin typeface="Carlito"/>
                <a:cs typeface="Carlito"/>
              </a:rPr>
              <a:t>of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pooling</a:t>
            </a:r>
            <a:endParaRPr sz="1200">
              <a:latin typeface="Carlito"/>
              <a:cs typeface="Carlito"/>
            </a:endParaRPr>
          </a:p>
          <a:p>
            <a:pPr marL="698500" marR="88265" lvl="1" indent="-228600">
              <a:lnSpc>
                <a:spcPts val="13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spc="-5" dirty="0">
                <a:latin typeface="Carlito"/>
                <a:cs typeface="Carlito"/>
              </a:rPr>
              <a:t>Three </a:t>
            </a:r>
            <a:r>
              <a:rPr sz="1200" spc="-10" dirty="0">
                <a:latin typeface="Carlito"/>
                <a:cs typeface="Carlito"/>
              </a:rPr>
              <a:t>different </a:t>
            </a:r>
            <a:r>
              <a:rPr sz="1200" dirty="0">
                <a:latin typeface="Carlito"/>
                <a:cs typeface="Carlito"/>
              </a:rPr>
              <a:t>learning </a:t>
            </a:r>
            <a:r>
              <a:rPr sz="1200" spc="-10" dirty="0">
                <a:latin typeface="Carlito"/>
                <a:cs typeface="Carlito"/>
              </a:rPr>
              <a:t>rates </a:t>
            </a:r>
            <a:r>
              <a:rPr sz="1200" spc="-5" dirty="0">
                <a:latin typeface="Carlito"/>
                <a:cs typeface="Carlito"/>
              </a:rPr>
              <a:t>are</a:t>
            </a:r>
            <a:r>
              <a:rPr sz="1200" spc="-114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tested  </a:t>
            </a:r>
            <a:r>
              <a:rPr sz="1200" spc="-5" dirty="0">
                <a:latin typeface="Carlito"/>
                <a:cs typeface="Carlito"/>
              </a:rPr>
              <a:t>to finalize with </a:t>
            </a:r>
            <a:r>
              <a:rPr sz="1200" dirty="0">
                <a:latin typeface="Carlito"/>
                <a:cs typeface="Carlito"/>
              </a:rPr>
              <a:t>the learning </a:t>
            </a:r>
            <a:r>
              <a:rPr sz="1200" spc="-15" dirty="0">
                <a:latin typeface="Carlito"/>
                <a:cs typeface="Carlito"/>
              </a:rPr>
              <a:t>rate </a:t>
            </a:r>
            <a:r>
              <a:rPr sz="1200" spc="-5" dirty="0">
                <a:latin typeface="Carlito"/>
                <a:cs typeface="Carlito"/>
              </a:rPr>
              <a:t>of  </a:t>
            </a:r>
            <a:r>
              <a:rPr sz="1200" dirty="0">
                <a:latin typeface="Carlito"/>
                <a:cs typeface="Carlito"/>
              </a:rPr>
              <a:t>0.000001</a:t>
            </a:r>
            <a:endParaRPr sz="1200">
              <a:latin typeface="Carlito"/>
              <a:cs typeface="Carlito"/>
            </a:endParaRPr>
          </a:p>
          <a:p>
            <a:pPr marL="698500" marR="5080" lvl="1" indent="-228600">
              <a:lnSpc>
                <a:spcPts val="13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dirty="0">
                <a:latin typeface="Carlito"/>
                <a:cs typeface="Carlito"/>
              </a:rPr>
              <a:t>Binary </a:t>
            </a:r>
            <a:r>
              <a:rPr sz="1200" spc="-10" dirty="0">
                <a:latin typeface="Carlito"/>
                <a:cs typeface="Carlito"/>
              </a:rPr>
              <a:t>cross </a:t>
            </a:r>
            <a:r>
              <a:rPr sz="1200" spc="-5" dirty="0">
                <a:latin typeface="Carlito"/>
                <a:cs typeface="Carlito"/>
              </a:rPr>
              <a:t>entropy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chosen </a:t>
            </a:r>
            <a:r>
              <a:rPr sz="1200" dirty="0">
                <a:latin typeface="Carlito"/>
                <a:cs typeface="Carlito"/>
              </a:rPr>
              <a:t>as the loss  </a:t>
            </a:r>
            <a:r>
              <a:rPr sz="1200" spc="-5" dirty="0">
                <a:latin typeface="Carlito"/>
                <a:cs typeface="Carlito"/>
              </a:rPr>
              <a:t>function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dirty="0">
                <a:latin typeface="Carlito"/>
                <a:cs typeface="Carlito"/>
              </a:rPr>
              <a:t>this binary </a:t>
            </a:r>
            <a:r>
              <a:rPr sz="1200" spc="-5" dirty="0">
                <a:latin typeface="Carlito"/>
                <a:cs typeface="Carlito"/>
              </a:rPr>
              <a:t>classification  problem</a:t>
            </a:r>
            <a:endParaRPr sz="1200">
              <a:latin typeface="Carlito"/>
              <a:cs typeface="Carlito"/>
            </a:endParaRPr>
          </a:p>
          <a:p>
            <a:pPr marL="698500" lvl="1" indent="-229235">
              <a:lnSpc>
                <a:spcPts val="137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U-net </a:t>
            </a:r>
            <a:r>
              <a:rPr sz="1200" dirty="0">
                <a:latin typeface="Carlito"/>
                <a:cs typeface="Carlito"/>
              </a:rPr>
              <a:t>is 20 </a:t>
            </a:r>
            <a:r>
              <a:rPr sz="1200" spc="-10" dirty="0">
                <a:latin typeface="Carlito"/>
                <a:cs typeface="Carlito"/>
              </a:rPr>
              <a:t>layer </a:t>
            </a:r>
            <a:r>
              <a:rPr sz="1200" dirty="0">
                <a:latin typeface="Carlito"/>
                <a:cs typeface="Carlito"/>
              </a:rPr>
              <a:t>deep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with</a:t>
            </a:r>
            <a:endParaRPr sz="1200">
              <a:latin typeface="Carlito"/>
              <a:cs typeface="Carlito"/>
            </a:endParaRPr>
          </a:p>
          <a:p>
            <a:pPr marL="698500">
              <a:lnSpc>
                <a:spcPts val="1370"/>
              </a:lnSpc>
            </a:pPr>
            <a:r>
              <a:rPr sz="1200" spc="-10" dirty="0">
                <a:latin typeface="Carlito"/>
                <a:cs typeface="Carlito"/>
              </a:rPr>
              <a:t>convolution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max </a:t>
            </a:r>
            <a:r>
              <a:rPr sz="1200" dirty="0">
                <a:latin typeface="Carlito"/>
                <a:cs typeface="Carlito"/>
              </a:rPr>
              <a:t>pooling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function</a:t>
            </a:r>
            <a:endParaRPr sz="1200">
              <a:latin typeface="Carlito"/>
              <a:cs typeface="Carlito"/>
            </a:endParaRPr>
          </a:p>
          <a:p>
            <a:pPr marL="698500" marR="144780" lvl="1" indent="-228600">
              <a:lnSpc>
                <a:spcPts val="13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sigmoid activation function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chosen  since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expected </a:t>
            </a:r>
            <a:r>
              <a:rPr sz="1200" dirty="0">
                <a:latin typeface="Carlito"/>
                <a:cs typeface="Carlito"/>
              </a:rPr>
              <a:t>output is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binary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8650" y="1187025"/>
            <a:ext cx="6761649" cy="4479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63285" cy="6858000"/>
          </a:xfrm>
          <a:custGeom>
            <a:avLst/>
            <a:gdLst/>
            <a:ahLst/>
            <a:cxnLst/>
            <a:rect l="l" t="t" r="r" b="b"/>
            <a:pathLst>
              <a:path w="5963285" h="6858000">
                <a:moveTo>
                  <a:pt x="4918456" y="0"/>
                </a:moveTo>
                <a:lnTo>
                  <a:pt x="0" y="0"/>
                </a:lnTo>
                <a:lnTo>
                  <a:pt x="0" y="6857999"/>
                </a:lnTo>
                <a:lnTo>
                  <a:pt x="4493387" y="6857999"/>
                </a:lnTo>
                <a:lnTo>
                  <a:pt x="4547235" y="6823983"/>
                </a:lnTo>
                <a:lnTo>
                  <a:pt x="4591947" y="6797738"/>
                </a:lnTo>
                <a:lnTo>
                  <a:pt x="4637278" y="6773521"/>
                </a:lnTo>
                <a:lnTo>
                  <a:pt x="4683466" y="6752007"/>
                </a:lnTo>
                <a:lnTo>
                  <a:pt x="4730750" y="6733872"/>
                </a:lnTo>
                <a:lnTo>
                  <a:pt x="4767684" y="6719960"/>
                </a:lnTo>
                <a:lnTo>
                  <a:pt x="4802583" y="6702011"/>
                </a:lnTo>
                <a:lnTo>
                  <a:pt x="4833770" y="6678640"/>
                </a:lnTo>
                <a:lnTo>
                  <a:pt x="4859567" y="6648458"/>
                </a:lnTo>
                <a:lnTo>
                  <a:pt x="4878298" y="6610080"/>
                </a:lnTo>
                <a:lnTo>
                  <a:pt x="4888284" y="6562118"/>
                </a:lnTo>
                <a:lnTo>
                  <a:pt x="4887849" y="6503187"/>
                </a:lnTo>
                <a:lnTo>
                  <a:pt x="4890337" y="6473280"/>
                </a:lnTo>
                <a:lnTo>
                  <a:pt x="4901279" y="6450471"/>
                </a:lnTo>
                <a:lnTo>
                  <a:pt x="4919317" y="6437798"/>
                </a:lnTo>
                <a:lnTo>
                  <a:pt x="4943094" y="6438303"/>
                </a:lnTo>
                <a:lnTo>
                  <a:pt x="4987306" y="6440500"/>
                </a:lnTo>
                <a:lnTo>
                  <a:pt x="5022278" y="6420732"/>
                </a:lnTo>
                <a:lnTo>
                  <a:pt x="5051822" y="6388125"/>
                </a:lnTo>
                <a:lnTo>
                  <a:pt x="5079746" y="6351803"/>
                </a:lnTo>
                <a:lnTo>
                  <a:pt x="5113173" y="6310400"/>
                </a:lnTo>
                <a:lnTo>
                  <a:pt x="5147390" y="6270499"/>
                </a:lnTo>
                <a:lnTo>
                  <a:pt x="5183695" y="6234202"/>
                </a:lnTo>
                <a:lnTo>
                  <a:pt x="5223388" y="6203614"/>
                </a:lnTo>
                <a:lnTo>
                  <a:pt x="5267765" y="6180835"/>
                </a:lnTo>
                <a:lnTo>
                  <a:pt x="5318125" y="6167970"/>
                </a:lnTo>
                <a:lnTo>
                  <a:pt x="5300422" y="6131812"/>
                </a:lnTo>
                <a:lnTo>
                  <a:pt x="5278898" y="6116605"/>
                </a:lnTo>
                <a:lnTo>
                  <a:pt x="5255206" y="6116268"/>
                </a:lnTo>
                <a:lnTo>
                  <a:pt x="5231003" y="6124714"/>
                </a:lnTo>
                <a:lnTo>
                  <a:pt x="5180406" y="6146715"/>
                </a:lnTo>
                <a:lnTo>
                  <a:pt x="5028616" y="6214448"/>
                </a:lnTo>
                <a:lnTo>
                  <a:pt x="4978019" y="6236449"/>
                </a:lnTo>
                <a:lnTo>
                  <a:pt x="4936311" y="6253628"/>
                </a:lnTo>
                <a:lnTo>
                  <a:pt x="4892961" y="6268443"/>
                </a:lnTo>
                <a:lnTo>
                  <a:pt x="4846324" y="6274471"/>
                </a:lnTo>
                <a:lnTo>
                  <a:pt x="4794758" y="6265291"/>
                </a:lnTo>
                <a:lnTo>
                  <a:pt x="4824671" y="6215733"/>
                </a:lnTo>
                <a:lnTo>
                  <a:pt x="4858800" y="6176894"/>
                </a:lnTo>
                <a:lnTo>
                  <a:pt x="4896028" y="6146692"/>
                </a:lnTo>
                <a:lnTo>
                  <a:pt x="4935238" y="6123048"/>
                </a:lnTo>
                <a:lnTo>
                  <a:pt x="4975313" y="6103879"/>
                </a:lnTo>
                <a:lnTo>
                  <a:pt x="5053584" y="6070650"/>
                </a:lnTo>
                <a:lnTo>
                  <a:pt x="5097187" y="6046457"/>
                </a:lnTo>
                <a:lnTo>
                  <a:pt x="5136472" y="6017473"/>
                </a:lnTo>
                <a:lnTo>
                  <a:pt x="5172453" y="5984202"/>
                </a:lnTo>
                <a:lnTo>
                  <a:pt x="5206145" y="5947149"/>
                </a:lnTo>
                <a:lnTo>
                  <a:pt x="5238565" y="5906818"/>
                </a:lnTo>
                <a:lnTo>
                  <a:pt x="5270727" y="5863713"/>
                </a:lnTo>
                <a:lnTo>
                  <a:pt x="5303647" y="5818339"/>
                </a:lnTo>
                <a:lnTo>
                  <a:pt x="5259696" y="5812483"/>
                </a:lnTo>
                <a:lnTo>
                  <a:pt x="5220627" y="5823410"/>
                </a:lnTo>
                <a:lnTo>
                  <a:pt x="5184345" y="5841950"/>
                </a:lnTo>
                <a:lnTo>
                  <a:pt x="5148752" y="5858933"/>
                </a:lnTo>
                <a:lnTo>
                  <a:pt x="5111750" y="5865190"/>
                </a:lnTo>
                <a:lnTo>
                  <a:pt x="5102987" y="5832754"/>
                </a:lnTo>
                <a:lnTo>
                  <a:pt x="5144367" y="5805021"/>
                </a:lnTo>
                <a:lnTo>
                  <a:pt x="5179144" y="5771549"/>
                </a:lnTo>
                <a:lnTo>
                  <a:pt x="5207823" y="5732778"/>
                </a:lnTo>
                <a:lnTo>
                  <a:pt x="5230908" y="5689149"/>
                </a:lnTo>
                <a:lnTo>
                  <a:pt x="5248904" y="5641102"/>
                </a:lnTo>
                <a:lnTo>
                  <a:pt x="5262314" y="5589078"/>
                </a:lnTo>
                <a:lnTo>
                  <a:pt x="5271643" y="5533517"/>
                </a:lnTo>
                <a:lnTo>
                  <a:pt x="5281523" y="5490063"/>
                </a:lnTo>
                <a:lnTo>
                  <a:pt x="5300393" y="5458777"/>
                </a:lnTo>
                <a:lnTo>
                  <a:pt x="5325239" y="5434254"/>
                </a:lnTo>
                <a:lnTo>
                  <a:pt x="5353050" y="5411089"/>
                </a:lnTo>
                <a:lnTo>
                  <a:pt x="5391676" y="5377823"/>
                </a:lnTo>
                <a:lnTo>
                  <a:pt x="5469578" y="5311766"/>
                </a:lnTo>
                <a:lnTo>
                  <a:pt x="5508400" y="5278240"/>
                </a:lnTo>
                <a:lnTo>
                  <a:pt x="5546836" y="5243893"/>
                </a:lnTo>
                <a:lnTo>
                  <a:pt x="5584658" y="5208357"/>
                </a:lnTo>
                <a:lnTo>
                  <a:pt x="5621641" y="5171265"/>
                </a:lnTo>
                <a:lnTo>
                  <a:pt x="5657557" y="5132249"/>
                </a:lnTo>
                <a:lnTo>
                  <a:pt x="5692181" y="5090943"/>
                </a:lnTo>
                <a:lnTo>
                  <a:pt x="5725287" y="5046980"/>
                </a:lnTo>
                <a:lnTo>
                  <a:pt x="5679495" y="5057355"/>
                </a:lnTo>
                <a:lnTo>
                  <a:pt x="5635484" y="5073856"/>
                </a:lnTo>
                <a:lnTo>
                  <a:pt x="5592572" y="5094834"/>
                </a:lnTo>
                <a:lnTo>
                  <a:pt x="5550075" y="5118639"/>
                </a:lnTo>
                <a:lnTo>
                  <a:pt x="5507309" y="5143624"/>
                </a:lnTo>
                <a:lnTo>
                  <a:pt x="5463593" y="5168138"/>
                </a:lnTo>
                <a:lnTo>
                  <a:pt x="5418243" y="5190532"/>
                </a:lnTo>
                <a:lnTo>
                  <a:pt x="5370576" y="5209158"/>
                </a:lnTo>
                <a:lnTo>
                  <a:pt x="5402887" y="5161718"/>
                </a:lnTo>
                <a:lnTo>
                  <a:pt x="5436856" y="5118465"/>
                </a:lnTo>
                <a:lnTo>
                  <a:pt x="5472221" y="5078839"/>
                </a:lnTo>
                <a:lnTo>
                  <a:pt x="5508719" y="5042281"/>
                </a:lnTo>
                <a:lnTo>
                  <a:pt x="5546090" y="5008229"/>
                </a:lnTo>
                <a:lnTo>
                  <a:pt x="5584070" y="4976124"/>
                </a:lnTo>
                <a:lnTo>
                  <a:pt x="5622398" y="4945406"/>
                </a:lnTo>
                <a:lnTo>
                  <a:pt x="5699047" y="4885890"/>
                </a:lnTo>
                <a:lnTo>
                  <a:pt x="5736844" y="4855972"/>
                </a:lnTo>
                <a:lnTo>
                  <a:pt x="5822267" y="4782978"/>
                </a:lnTo>
                <a:lnTo>
                  <a:pt x="5866485" y="4750530"/>
                </a:lnTo>
                <a:lnTo>
                  <a:pt x="5914263" y="4726178"/>
                </a:lnTo>
                <a:lnTo>
                  <a:pt x="5933749" y="4718387"/>
                </a:lnTo>
                <a:lnTo>
                  <a:pt x="5952426" y="4704524"/>
                </a:lnTo>
                <a:lnTo>
                  <a:pt x="5962912" y="4682565"/>
                </a:lnTo>
                <a:lnTo>
                  <a:pt x="5957824" y="4650486"/>
                </a:lnTo>
                <a:lnTo>
                  <a:pt x="5942310" y="4627880"/>
                </a:lnTo>
                <a:lnTo>
                  <a:pt x="5922962" y="4621180"/>
                </a:lnTo>
                <a:lnTo>
                  <a:pt x="5901424" y="4624625"/>
                </a:lnTo>
                <a:lnTo>
                  <a:pt x="5879338" y="4632452"/>
                </a:lnTo>
                <a:lnTo>
                  <a:pt x="5836686" y="4646520"/>
                </a:lnTo>
                <a:lnTo>
                  <a:pt x="5791931" y="4655053"/>
                </a:lnTo>
                <a:lnTo>
                  <a:pt x="5744372" y="4659435"/>
                </a:lnTo>
                <a:lnTo>
                  <a:pt x="5693308" y="4661050"/>
                </a:lnTo>
                <a:lnTo>
                  <a:pt x="5638038" y="4661281"/>
                </a:lnTo>
                <a:lnTo>
                  <a:pt x="5667453" y="4621811"/>
                </a:lnTo>
                <a:lnTo>
                  <a:pt x="5700627" y="4592657"/>
                </a:lnTo>
                <a:lnTo>
                  <a:pt x="5736364" y="4570795"/>
                </a:lnTo>
                <a:lnTo>
                  <a:pt x="5773465" y="4553201"/>
                </a:lnTo>
                <a:lnTo>
                  <a:pt x="5810732" y="4536851"/>
                </a:lnTo>
                <a:lnTo>
                  <a:pt x="5846967" y="4518721"/>
                </a:lnTo>
                <a:lnTo>
                  <a:pt x="5880973" y="4495786"/>
                </a:lnTo>
                <a:lnTo>
                  <a:pt x="5911551" y="4465024"/>
                </a:lnTo>
                <a:lnTo>
                  <a:pt x="5937504" y="4423410"/>
                </a:lnTo>
                <a:lnTo>
                  <a:pt x="5887420" y="4416419"/>
                </a:lnTo>
                <a:lnTo>
                  <a:pt x="5841116" y="4422079"/>
                </a:lnTo>
                <a:lnTo>
                  <a:pt x="5797464" y="4434840"/>
                </a:lnTo>
                <a:lnTo>
                  <a:pt x="5755335" y="4449155"/>
                </a:lnTo>
                <a:lnTo>
                  <a:pt x="5713603" y="4459478"/>
                </a:lnTo>
                <a:lnTo>
                  <a:pt x="5674618" y="4460531"/>
                </a:lnTo>
                <a:lnTo>
                  <a:pt x="5652230" y="4446381"/>
                </a:lnTo>
                <a:lnTo>
                  <a:pt x="5644559" y="4415347"/>
                </a:lnTo>
                <a:lnTo>
                  <a:pt x="5649722" y="4365752"/>
                </a:lnTo>
                <a:lnTo>
                  <a:pt x="5656495" y="4309726"/>
                </a:lnTo>
                <a:lnTo>
                  <a:pt x="5653574" y="4264810"/>
                </a:lnTo>
                <a:lnTo>
                  <a:pt x="5640959" y="4231909"/>
                </a:lnTo>
                <a:lnTo>
                  <a:pt x="5618649" y="4211931"/>
                </a:lnTo>
                <a:lnTo>
                  <a:pt x="5586645" y="4205781"/>
                </a:lnTo>
                <a:lnTo>
                  <a:pt x="5493520" y="4224698"/>
                </a:lnTo>
                <a:lnTo>
                  <a:pt x="5467191" y="4210716"/>
                </a:lnTo>
                <a:lnTo>
                  <a:pt x="5461579" y="4177827"/>
                </a:lnTo>
                <a:lnTo>
                  <a:pt x="5472303" y="4131437"/>
                </a:lnTo>
                <a:lnTo>
                  <a:pt x="5484092" y="4082630"/>
                </a:lnTo>
                <a:lnTo>
                  <a:pt x="5486099" y="4036638"/>
                </a:lnTo>
                <a:lnTo>
                  <a:pt x="5480669" y="3992657"/>
                </a:lnTo>
                <a:lnTo>
                  <a:pt x="5470149" y="3949883"/>
                </a:lnTo>
                <a:lnTo>
                  <a:pt x="5456884" y="3907511"/>
                </a:lnTo>
                <a:lnTo>
                  <a:pt x="5443220" y="3864737"/>
                </a:lnTo>
                <a:lnTo>
                  <a:pt x="5429342" y="3812800"/>
                </a:lnTo>
                <a:lnTo>
                  <a:pt x="5422751" y="3767109"/>
                </a:lnTo>
                <a:lnTo>
                  <a:pt x="5423596" y="3725960"/>
                </a:lnTo>
                <a:lnTo>
                  <a:pt x="5432025" y="3687653"/>
                </a:lnTo>
                <a:lnTo>
                  <a:pt x="5448187" y="3650486"/>
                </a:lnTo>
                <a:lnTo>
                  <a:pt x="5472231" y="3612757"/>
                </a:lnTo>
                <a:lnTo>
                  <a:pt x="5504307" y="3572764"/>
                </a:lnTo>
                <a:lnTo>
                  <a:pt x="5541679" y="3533431"/>
                </a:lnTo>
                <a:lnTo>
                  <a:pt x="5580967" y="3496135"/>
                </a:lnTo>
                <a:lnTo>
                  <a:pt x="5624090" y="3460196"/>
                </a:lnTo>
                <a:lnTo>
                  <a:pt x="5672963" y="3424936"/>
                </a:lnTo>
                <a:lnTo>
                  <a:pt x="5627157" y="3412808"/>
                </a:lnTo>
                <a:lnTo>
                  <a:pt x="5605484" y="3396021"/>
                </a:lnTo>
                <a:lnTo>
                  <a:pt x="5601537" y="3375677"/>
                </a:lnTo>
                <a:lnTo>
                  <a:pt x="5608907" y="3352879"/>
                </a:lnTo>
                <a:lnTo>
                  <a:pt x="5621189" y="3328729"/>
                </a:lnTo>
                <a:lnTo>
                  <a:pt x="5631976" y="3304331"/>
                </a:lnTo>
                <a:lnTo>
                  <a:pt x="5634859" y="3280787"/>
                </a:lnTo>
                <a:lnTo>
                  <a:pt x="5623433" y="3259201"/>
                </a:lnTo>
                <a:lnTo>
                  <a:pt x="5586408" y="3258603"/>
                </a:lnTo>
                <a:lnTo>
                  <a:pt x="5550378" y="3268992"/>
                </a:lnTo>
                <a:lnTo>
                  <a:pt x="5514627" y="3286924"/>
                </a:lnTo>
                <a:lnTo>
                  <a:pt x="5441089" y="3331639"/>
                </a:lnTo>
                <a:lnTo>
                  <a:pt x="5401870" y="3351534"/>
                </a:lnTo>
                <a:lnTo>
                  <a:pt x="5360060" y="3365195"/>
                </a:lnTo>
                <a:lnTo>
                  <a:pt x="5314942" y="3369178"/>
                </a:lnTo>
                <a:lnTo>
                  <a:pt x="5265801" y="3360039"/>
                </a:lnTo>
                <a:lnTo>
                  <a:pt x="5306016" y="3329840"/>
                </a:lnTo>
                <a:lnTo>
                  <a:pt x="5346729" y="3302176"/>
                </a:lnTo>
                <a:lnTo>
                  <a:pt x="5387731" y="3276497"/>
                </a:lnTo>
                <a:lnTo>
                  <a:pt x="5428813" y="3252250"/>
                </a:lnTo>
                <a:lnTo>
                  <a:pt x="5510376" y="3205847"/>
                </a:lnTo>
                <a:lnTo>
                  <a:pt x="5550440" y="3182588"/>
                </a:lnTo>
                <a:lnTo>
                  <a:pt x="5589745" y="3158555"/>
                </a:lnTo>
                <a:lnTo>
                  <a:pt x="5628083" y="3133197"/>
                </a:lnTo>
                <a:lnTo>
                  <a:pt x="5665244" y="3105963"/>
                </a:lnTo>
                <a:lnTo>
                  <a:pt x="5701018" y="3076300"/>
                </a:lnTo>
                <a:lnTo>
                  <a:pt x="5735197" y="3043657"/>
                </a:lnTo>
                <a:lnTo>
                  <a:pt x="5767571" y="3007484"/>
                </a:lnTo>
                <a:lnTo>
                  <a:pt x="5797931" y="2967228"/>
                </a:lnTo>
                <a:lnTo>
                  <a:pt x="5774037" y="2948676"/>
                </a:lnTo>
                <a:lnTo>
                  <a:pt x="5750703" y="2948733"/>
                </a:lnTo>
                <a:lnTo>
                  <a:pt x="5728440" y="2953529"/>
                </a:lnTo>
                <a:lnTo>
                  <a:pt x="5701744" y="2947898"/>
                </a:lnTo>
                <a:lnTo>
                  <a:pt x="5659785" y="2949255"/>
                </a:lnTo>
                <a:lnTo>
                  <a:pt x="5627963" y="2948930"/>
                </a:lnTo>
                <a:lnTo>
                  <a:pt x="5591658" y="2945951"/>
                </a:lnTo>
                <a:lnTo>
                  <a:pt x="5552932" y="2938827"/>
                </a:lnTo>
                <a:lnTo>
                  <a:pt x="5513843" y="2926071"/>
                </a:lnTo>
                <a:lnTo>
                  <a:pt x="5476452" y="2906192"/>
                </a:lnTo>
                <a:lnTo>
                  <a:pt x="5442817" y="2877702"/>
                </a:lnTo>
                <a:lnTo>
                  <a:pt x="5414999" y="2839112"/>
                </a:lnTo>
                <a:lnTo>
                  <a:pt x="5395058" y="2788932"/>
                </a:lnTo>
                <a:lnTo>
                  <a:pt x="5385054" y="2725674"/>
                </a:lnTo>
                <a:lnTo>
                  <a:pt x="5373370" y="2725674"/>
                </a:lnTo>
                <a:lnTo>
                  <a:pt x="5367655" y="2714879"/>
                </a:lnTo>
                <a:lnTo>
                  <a:pt x="5352879" y="2677213"/>
                </a:lnTo>
                <a:lnTo>
                  <a:pt x="5347652" y="2632440"/>
                </a:lnTo>
                <a:lnTo>
                  <a:pt x="5338616" y="2593738"/>
                </a:lnTo>
                <a:lnTo>
                  <a:pt x="5312410" y="2574290"/>
                </a:lnTo>
                <a:lnTo>
                  <a:pt x="5269196" y="2565326"/>
                </a:lnTo>
                <a:lnTo>
                  <a:pt x="5226256" y="2554017"/>
                </a:lnTo>
                <a:lnTo>
                  <a:pt x="5182769" y="2547447"/>
                </a:lnTo>
                <a:lnTo>
                  <a:pt x="5137912" y="2552700"/>
                </a:lnTo>
                <a:lnTo>
                  <a:pt x="5102528" y="2563814"/>
                </a:lnTo>
                <a:lnTo>
                  <a:pt x="5066300" y="2574274"/>
                </a:lnTo>
                <a:lnTo>
                  <a:pt x="5029523" y="2582042"/>
                </a:lnTo>
                <a:lnTo>
                  <a:pt x="4992497" y="2585085"/>
                </a:lnTo>
                <a:lnTo>
                  <a:pt x="4969006" y="2591400"/>
                </a:lnTo>
                <a:lnTo>
                  <a:pt x="4944093" y="2605599"/>
                </a:lnTo>
                <a:lnTo>
                  <a:pt x="4918825" y="2620554"/>
                </a:lnTo>
                <a:lnTo>
                  <a:pt x="4894268" y="2629143"/>
                </a:lnTo>
                <a:lnTo>
                  <a:pt x="4871488" y="2624240"/>
                </a:lnTo>
                <a:lnTo>
                  <a:pt x="4851551" y="2598721"/>
                </a:lnTo>
                <a:lnTo>
                  <a:pt x="4835525" y="2545461"/>
                </a:lnTo>
                <a:lnTo>
                  <a:pt x="4820664" y="2544206"/>
                </a:lnTo>
                <a:lnTo>
                  <a:pt x="4784265" y="2549048"/>
                </a:lnTo>
                <a:lnTo>
                  <a:pt x="4695952" y="2563495"/>
                </a:lnTo>
                <a:lnTo>
                  <a:pt x="4664210" y="2571726"/>
                </a:lnTo>
                <a:lnTo>
                  <a:pt x="4631944" y="2577909"/>
                </a:lnTo>
                <a:lnTo>
                  <a:pt x="4601869" y="2570567"/>
                </a:lnTo>
                <a:lnTo>
                  <a:pt x="4576699" y="2538222"/>
                </a:lnTo>
                <a:lnTo>
                  <a:pt x="4580177" y="2503932"/>
                </a:lnTo>
                <a:lnTo>
                  <a:pt x="4606528" y="2466594"/>
                </a:lnTo>
                <a:lnTo>
                  <a:pt x="4647047" y="2435352"/>
                </a:lnTo>
                <a:lnTo>
                  <a:pt x="4693031" y="2419350"/>
                </a:lnTo>
                <a:lnTo>
                  <a:pt x="4734419" y="2414260"/>
                </a:lnTo>
                <a:lnTo>
                  <a:pt x="4775533" y="2411206"/>
                </a:lnTo>
                <a:lnTo>
                  <a:pt x="4816100" y="2412224"/>
                </a:lnTo>
                <a:lnTo>
                  <a:pt x="4855845" y="2419350"/>
                </a:lnTo>
                <a:lnTo>
                  <a:pt x="4898561" y="2424257"/>
                </a:lnTo>
                <a:lnTo>
                  <a:pt x="4931442" y="2412603"/>
                </a:lnTo>
                <a:lnTo>
                  <a:pt x="4955607" y="2385399"/>
                </a:lnTo>
                <a:lnTo>
                  <a:pt x="4972177" y="2343658"/>
                </a:lnTo>
                <a:lnTo>
                  <a:pt x="4990655" y="2297886"/>
                </a:lnTo>
                <a:lnTo>
                  <a:pt x="5015420" y="2261616"/>
                </a:lnTo>
                <a:lnTo>
                  <a:pt x="5046186" y="2232108"/>
                </a:lnTo>
                <a:lnTo>
                  <a:pt x="5082667" y="2206625"/>
                </a:lnTo>
                <a:lnTo>
                  <a:pt x="5125117" y="2179756"/>
                </a:lnTo>
                <a:lnTo>
                  <a:pt x="5209507" y="2124822"/>
                </a:lnTo>
                <a:lnTo>
                  <a:pt x="5251828" y="2097766"/>
                </a:lnTo>
                <a:lnTo>
                  <a:pt x="5294487" y="2071657"/>
                </a:lnTo>
                <a:lnTo>
                  <a:pt x="5337673" y="2047000"/>
                </a:lnTo>
                <a:lnTo>
                  <a:pt x="5381578" y="2024299"/>
                </a:lnTo>
                <a:lnTo>
                  <a:pt x="5426391" y="2004060"/>
                </a:lnTo>
                <a:lnTo>
                  <a:pt x="5472303" y="1986788"/>
                </a:lnTo>
                <a:lnTo>
                  <a:pt x="5492609" y="1979402"/>
                </a:lnTo>
                <a:lnTo>
                  <a:pt x="5512641" y="1965610"/>
                </a:lnTo>
                <a:lnTo>
                  <a:pt x="5529935" y="1941675"/>
                </a:lnTo>
                <a:lnTo>
                  <a:pt x="5542026" y="1903857"/>
                </a:lnTo>
                <a:lnTo>
                  <a:pt x="5494957" y="1916313"/>
                </a:lnTo>
                <a:lnTo>
                  <a:pt x="5448216" y="1930134"/>
                </a:lnTo>
                <a:lnTo>
                  <a:pt x="5401766" y="1945144"/>
                </a:lnTo>
                <a:lnTo>
                  <a:pt x="5355573" y="1961169"/>
                </a:lnTo>
                <a:lnTo>
                  <a:pt x="5309602" y="1978032"/>
                </a:lnTo>
                <a:lnTo>
                  <a:pt x="5263817" y="1995558"/>
                </a:lnTo>
                <a:lnTo>
                  <a:pt x="5218182" y="2013573"/>
                </a:lnTo>
                <a:lnTo>
                  <a:pt x="5036446" y="2087008"/>
                </a:lnTo>
                <a:lnTo>
                  <a:pt x="4991036" y="2104834"/>
                </a:lnTo>
                <a:lnTo>
                  <a:pt x="4945566" y="2122097"/>
                </a:lnTo>
                <a:lnTo>
                  <a:pt x="4899999" y="2138620"/>
                </a:lnTo>
                <a:lnTo>
                  <a:pt x="4854301" y="2154230"/>
                </a:lnTo>
                <a:lnTo>
                  <a:pt x="4808436" y="2168750"/>
                </a:lnTo>
                <a:lnTo>
                  <a:pt x="4762370" y="2182006"/>
                </a:lnTo>
                <a:lnTo>
                  <a:pt x="4716066" y="2193821"/>
                </a:lnTo>
                <a:lnTo>
                  <a:pt x="4669489" y="2204022"/>
                </a:lnTo>
                <a:lnTo>
                  <a:pt x="4622605" y="2212431"/>
                </a:lnTo>
                <a:lnTo>
                  <a:pt x="4575377" y="2218875"/>
                </a:lnTo>
                <a:lnTo>
                  <a:pt x="4527772" y="2223178"/>
                </a:lnTo>
                <a:lnTo>
                  <a:pt x="4479752" y="2225164"/>
                </a:lnTo>
                <a:lnTo>
                  <a:pt x="4431284" y="2224659"/>
                </a:lnTo>
                <a:lnTo>
                  <a:pt x="4477291" y="2196278"/>
                </a:lnTo>
                <a:lnTo>
                  <a:pt x="4525240" y="2174584"/>
                </a:lnTo>
                <a:lnTo>
                  <a:pt x="4574569" y="2157431"/>
                </a:lnTo>
                <a:lnTo>
                  <a:pt x="4624715" y="2142674"/>
                </a:lnTo>
                <a:lnTo>
                  <a:pt x="4675116" y="2128164"/>
                </a:lnTo>
                <a:lnTo>
                  <a:pt x="4725212" y="2111758"/>
                </a:lnTo>
                <a:lnTo>
                  <a:pt x="4774438" y="2091309"/>
                </a:lnTo>
                <a:lnTo>
                  <a:pt x="4726247" y="2076636"/>
                </a:lnTo>
                <a:lnTo>
                  <a:pt x="4679172" y="2076833"/>
                </a:lnTo>
                <a:lnTo>
                  <a:pt x="4632925" y="2086892"/>
                </a:lnTo>
                <a:lnTo>
                  <a:pt x="4541774" y="2116582"/>
                </a:lnTo>
                <a:lnTo>
                  <a:pt x="4504504" y="2124858"/>
                </a:lnTo>
                <a:lnTo>
                  <a:pt x="4470843" y="2124819"/>
                </a:lnTo>
                <a:lnTo>
                  <a:pt x="4443028" y="2111625"/>
                </a:lnTo>
                <a:lnTo>
                  <a:pt x="4423296" y="2080436"/>
                </a:lnTo>
                <a:lnTo>
                  <a:pt x="4413885" y="2026412"/>
                </a:lnTo>
                <a:lnTo>
                  <a:pt x="4413885" y="1997583"/>
                </a:lnTo>
                <a:lnTo>
                  <a:pt x="4455303" y="1943973"/>
                </a:lnTo>
                <a:lnTo>
                  <a:pt x="4509770" y="1914652"/>
                </a:lnTo>
                <a:lnTo>
                  <a:pt x="4528260" y="1907718"/>
                </a:lnTo>
                <a:lnTo>
                  <a:pt x="4546155" y="1897094"/>
                </a:lnTo>
                <a:lnTo>
                  <a:pt x="4559669" y="1881755"/>
                </a:lnTo>
                <a:lnTo>
                  <a:pt x="4565015" y="1860677"/>
                </a:lnTo>
                <a:lnTo>
                  <a:pt x="4570001" y="1806206"/>
                </a:lnTo>
                <a:lnTo>
                  <a:pt x="4586196" y="1763747"/>
                </a:lnTo>
                <a:lnTo>
                  <a:pt x="4611259" y="1730898"/>
                </a:lnTo>
                <a:lnTo>
                  <a:pt x="4642852" y="1705257"/>
                </a:lnTo>
                <a:lnTo>
                  <a:pt x="4678636" y="1684420"/>
                </a:lnTo>
                <a:lnTo>
                  <a:pt x="4716272" y="1665986"/>
                </a:lnTo>
                <a:lnTo>
                  <a:pt x="4686766" y="1637234"/>
                </a:lnTo>
                <a:lnTo>
                  <a:pt x="4659201" y="1633521"/>
                </a:lnTo>
                <a:lnTo>
                  <a:pt x="4633279" y="1640643"/>
                </a:lnTo>
                <a:lnTo>
                  <a:pt x="4608703" y="1644396"/>
                </a:lnTo>
                <a:lnTo>
                  <a:pt x="4593761" y="1641203"/>
                </a:lnTo>
                <a:lnTo>
                  <a:pt x="4580699" y="1635331"/>
                </a:lnTo>
                <a:lnTo>
                  <a:pt x="4571448" y="1624054"/>
                </a:lnTo>
                <a:lnTo>
                  <a:pt x="4567936" y="1604645"/>
                </a:lnTo>
                <a:lnTo>
                  <a:pt x="4569623" y="1585027"/>
                </a:lnTo>
                <a:lnTo>
                  <a:pt x="4574857" y="1566386"/>
                </a:lnTo>
                <a:lnTo>
                  <a:pt x="4583902" y="1552459"/>
                </a:lnTo>
                <a:lnTo>
                  <a:pt x="4597019" y="1546987"/>
                </a:lnTo>
                <a:lnTo>
                  <a:pt x="4637800" y="1539996"/>
                </a:lnTo>
                <a:lnTo>
                  <a:pt x="4675438" y="1523274"/>
                </a:lnTo>
                <a:lnTo>
                  <a:pt x="4710891" y="1499639"/>
                </a:lnTo>
                <a:lnTo>
                  <a:pt x="4745118" y="1471908"/>
                </a:lnTo>
                <a:lnTo>
                  <a:pt x="4779077" y="1442901"/>
                </a:lnTo>
                <a:lnTo>
                  <a:pt x="4813728" y="1415433"/>
                </a:lnTo>
                <a:lnTo>
                  <a:pt x="4850028" y="1392325"/>
                </a:lnTo>
                <a:lnTo>
                  <a:pt x="4888936" y="1376393"/>
                </a:lnTo>
                <a:lnTo>
                  <a:pt x="4931410" y="1370457"/>
                </a:lnTo>
                <a:lnTo>
                  <a:pt x="4956975" y="1363058"/>
                </a:lnTo>
                <a:lnTo>
                  <a:pt x="4959529" y="1343735"/>
                </a:lnTo>
                <a:lnTo>
                  <a:pt x="4939190" y="1286561"/>
                </a:lnTo>
                <a:lnTo>
                  <a:pt x="4938092" y="1257332"/>
                </a:lnTo>
                <a:lnTo>
                  <a:pt x="4957572" y="1233424"/>
                </a:lnTo>
                <a:lnTo>
                  <a:pt x="4957020" y="1224978"/>
                </a:lnTo>
                <a:lnTo>
                  <a:pt x="4939824" y="1217199"/>
                </a:lnTo>
                <a:lnTo>
                  <a:pt x="4915531" y="1212135"/>
                </a:lnTo>
                <a:lnTo>
                  <a:pt x="4893691" y="1211834"/>
                </a:lnTo>
                <a:lnTo>
                  <a:pt x="4876552" y="1217556"/>
                </a:lnTo>
                <a:lnTo>
                  <a:pt x="4859449" y="1225327"/>
                </a:lnTo>
                <a:lnTo>
                  <a:pt x="4841274" y="1229050"/>
                </a:lnTo>
                <a:lnTo>
                  <a:pt x="4820920" y="1222628"/>
                </a:lnTo>
                <a:lnTo>
                  <a:pt x="4818989" y="1180879"/>
                </a:lnTo>
                <a:lnTo>
                  <a:pt x="4831477" y="1150953"/>
                </a:lnTo>
                <a:lnTo>
                  <a:pt x="4879086" y="1114425"/>
                </a:lnTo>
                <a:lnTo>
                  <a:pt x="4924508" y="1087993"/>
                </a:lnTo>
                <a:lnTo>
                  <a:pt x="4970369" y="1061897"/>
                </a:lnTo>
                <a:lnTo>
                  <a:pt x="5017078" y="1038209"/>
                </a:lnTo>
                <a:lnTo>
                  <a:pt x="5065042" y="1019002"/>
                </a:lnTo>
                <a:lnTo>
                  <a:pt x="5114671" y="1006348"/>
                </a:lnTo>
                <a:lnTo>
                  <a:pt x="5134157" y="1000910"/>
                </a:lnTo>
                <a:lnTo>
                  <a:pt x="5148453" y="989711"/>
                </a:lnTo>
                <a:lnTo>
                  <a:pt x="5156748" y="972415"/>
                </a:lnTo>
                <a:lnTo>
                  <a:pt x="5158232" y="948689"/>
                </a:lnTo>
                <a:lnTo>
                  <a:pt x="5149947" y="923897"/>
                </a:lnTo>
                <a:lnTo>
                  <a:pt x="5135674" y="915320"/>
                </a:lnTo>
                <a:lnTo>
                  <a:pt x="5118138" y="916221"/>
                </a:lnTo>
                <a:lnTo>
                  <a:pt x="5100066" y="919861"/>
                </a:lnTo>
                <a:lnTo>
                  <a:pt x="5089188" y="923210"/>
                </a:lnTo>
                <a:lnTo>
                  <a:pt x="5078285" y="925226"/>
                </a:lnTo>
                <a:lnTo>
                  <a:pt x="5067383" y="921861"/>
                </a:lnTo>
                <a:lnTo>
                  <a:pt x="5056505" y="909065"/>
                </a:lnTo>
                <a:lnTo>
                  <a:pt x="5106385" y="872645"/>
                </a:lnTo>
                <a:lnTo>
                  <a:pt x="5154135" y="839908"/>
                </a:lnTo>
                <a:lnTo>
                  <a:pt x="5200026" y="810484"/>
                </a:lnTo>
                <a:lnTo>
                  <a:pt x="5244328" y="784004"/>
                </a:lnTo>
                <a:lnTo>
                  <a:pt x="5287312" y="760096"/>
                </a:lnTo>
                <a:lnTo>
                  <a:pt x="5329248" y="738392"/>
                </a:lnTo>
                <a:lnTo>
                  <a:pt x="5370406" y="718519"/>
                </a:lnTo>
                <a:lnTo>
                  <a:pt x="5411058" y="700109"/>
                </a:lnTo>
                <a:lnTo>
                  <a:pt x="5451474" y="682791"/>
                </a:lnTo>
                <a:lnTo>
                  <a:pt x="5491924" y="666194"/>
                </a:lnTo>
                <a:lnTo>
                  <a:pt x="5616186" y="617032"/>
                </a:lnTo>
                <a:lnTo>
                  <a:pt x="5659478" y="599620"/>
                </a:lnTo>
                <a:lnTo>
                  <a:pt x="5704157" y="581078"/>
                </a:lnTo>
                <a:lnTo>
                  <a:pt x="5750494" y="561037"/>
                </a:lnTo>
                <a:lnTo>
                  <a:pt x="5798758" y="539125"/>
                </a:lnTo>
                <a:lnTo>
                  <a:pt x="5849221" y="514974"/>
                </a:lnTo>
                <a:lnTo>
                  <a:pt x="5902153" y="488212"/>
                </a:lnTo>
                <a:lnTo>
                  <a:pt x="5957824" y="458470"/>
                </a:lnTo>
                <a:lnTo>
                  <a:pt x="5898638" y="440180"/>
                </a:lnTo>
                <a:lnTo>
                  <a:pt x="5846286" y="439118"/>
                </a:lnTo>
                <a:lnTo>
                  <a:pt x="5798840" y="446843"/>
                </a:lnTo>
                <a:lnTo>
                  <a:pt x="5754370" y="454913"/>
                </a:lnTo>
                <a:lnTo>
                  <a:pt x="5709962" y="462300"/>
                </a:lnTo>
                <a:lnTo>
                  <a:pt x="5682119" y="470737"/>
                </a:lnTo>
                <a:lnTo>
                  <a:pt x="5665319" y="479930"/>
                </a:lnTo>
                <a:lnTo>
                  <a:pt x="5642761" y="499406"/>
                </a:lnTo>
                <a:lnTo>
                  <a:pt x="5625961" y="509099"/>
                </a:lnTo>
                <a:lnTo>
                  <a:pt x="5598118" y="518369"/>
                </a:lnTo>
                <a:lnTo>
                  <a:pt x="5553710" y="526923"/>
                </a:lnTo>
                <a:lnTo>
                  <a:pt x="5512352" y="535480"/>
                </a:lnTo>
                <a:lnTo>
                  <a:pt x="5471438" y="544392"/>
                </a:lnTo>
                <a:lnTo>
                  <a:pt x="5429982" y="547945"/>
                </a:lnTo>
                <a:lnTo>
                  <a:pt x="5386996" y="540427"/>
                </a:lnTo>
                <a:lnTo>
                  <a:pt x="5341493" y="516127"/>
                </a:lnTo>
                <a:lnTo>
                  <a:pt x="5306616" y="501542"/>
                </a:lnTo>
                <a:lnTo>
                  <a:pt x="5266599" y="502342"/>
                </a:lnTo>
                <a:lnTo>
                  <a:pt x="5223956" y="514043"/>
                </a:lnTo>
                <a:lnTo>
                  <a:pt x="5181197" y="532156"/>
                </a:lnTo>
                <a:lnTo>
                  <a:pt x="5140833" y="552196"/>
                </a:lnTo>
                <a:lnTo>
                  <a:pt x="5101316" y="569430"/>
                </a:lnTo>
                <a:lnTo>
                  <a:pt x="5060156" y="576532"/>
                </a:lnTo>
                <a:lnTo>
                  <a:pt x="5015710" y="571466"/>
                </a:lnTo>
                <a:lnTo>
                  <a:pt x="4966335" y="552196"/>
                </a:lnTo>
                <a:lnTo>
                  <a:pt x="5053219" y="522477"/>
                </a:lnTo>
                <a:lnTo>
                  <a:pt x="5091868" y="509619"/>
                </a:lnTo>
                <a:lnTo>
                  <a:pt x="5129149" y="498094"/>
                </a:lnTo>
                <a:lnTo>
                  <a:pt x="5156303" y="487060"/>
                </a:lnTo>
                <a:lnTo>
                  <a:pt x="5176075" y="469264"/>
                </a:lnTo>
                <a:lnTo>
                  <a:pt x="5187656" y="443372"/>
                </a:lnTo>
                <a:lnTo>
                  <a:pt x="5190236" y="408050"/>
                </a:lnTo>
                <a:lnTo>
                  <a:pt x="5191151" y="384948"/>
                </a:lnTo>
                <a:lnTo>
                  <a:pt x="5190982" y="361156"/>
                </a:lnTo>
                <a:lnTo>
                  <a:pt x="5185360" y="340078"/>
                </a:lnTo>
                <a:lnTo>
                  <a:pt x="5169916" y="325120"/>
                </a:lnTo>
                <a:lnTo>
                  <a:pt x="5151296" y="319406"/>
                </a:lnTo>
                <a:lnTo>
                  <a:pt x="5132118" y="322849"/>
                </a:lnTo>
                <a:lnTo>
                  <a:pt x="5115105" y="333746"/>
                </a:lnTo>
                <a:lnTo>
                  <a:pt x="5102987" y="350393"/>
                </a:lnTo>
                <a:lnTo>
                  <a:pt x="5091563" y="384288"/>
                </a:lnTo>
                <a:lnTo>
                  <a:pt x="5076841" y="413432"/>
                </a:lnTo>
                <a:lnTo>
                  <a:pt x="5055570" y="434457"/>
                </a:lnTo>
                <a:lnTo>
                  <a:pt x="5024501" y="443991"/>
                </a:lnTo>
                <a:lnTo>
                  <a:pt x="4991904" y="443108"/>
                </a:lnTo>
                <a:lnTo>
                  <a:pt x="4986322" y="431403"/>
                </a:lnTo>
                <a:lnTo>
                  <a:pt x="5007102" y="386334"/>
                </a:lnTo>
                <a:lnTo>
                  <a:pt x="5007963" y="361852"/>
                </a:lnTo>
                <a:lnTo>
                  <a:pt x="4996847" y="347170"/>
                </a:lnTo>
                <a:lnTo>
                  <a:pt x="4979206" y="341274"/>
                </a:lnTo>
                <a:lnTo>
                  <a:pt x="4960493" y="343153"/>
                </a:lnTo>
                <a:lnTo>
                  <a:pt x="4916648" y="352743"/>
                </a:lnTo>
                <a:lnTo>
                  <a:pt x="4872411" y="352730"/>
                </a:lnTo>
                <a:lnTo>
                  <a:pt x="4827857" y="348519"/>
                </a:lnTo>
                <a:lnTo>
                  <a:pt x="4783060" y="345515"/>
                </a:lnTo>
                <a:lnTo>
                  <a:pt x="4738093" y="349121"/>
                </a:lnTo>
                <a:lnTo>
                  <a:pt x="4693031" y="364744"/>
                </a:lnTo>
                <a:lnTo>
                  <a:pt x="4706966" y="312343"/>
                </a:lnTo>
                <a:lnTo>
                  <a:pt x="4726070" y="269856"/>
                </a:lnTo>
                <a:lnTo>
                  <a:pt x="4751149" y="236378"/>
                </a:lnTo>
                <a:lnTo>
                  <a:pt x="4783013" y="211008"/>
                </a:lnTo>
                <a:lnTo>
                  <a:pt x="4822468" y="192841"/>
                </a:lnTo>
                <a:lnTo>
                  <a:pt x="4870323" y="180975"/>
                </a:lnTo>
                <a:lnTo>
                  <a:pt x="4899116" y="179470"/>
                </a:lnTo>
                <a:lnTo>
                  <a:pt x="4928171" y="177323"/>
                </a:lnTo>
                <a:lnTo>
                  <a:pt x="4983734" y="152146"/>
                </a:lnTo>
                <a:lnTo>
                  <a:pt x="5009959" y="121015"/>
                </a:lnTo>
                <a:lnTo>
                  <a:pt x="5014845" y="100907"/>
                </a:lnTo>
                <a:lnTo>
                  <a:pt x="5009896" y="76453"/>
                </a:lnTo>
                <a:lnTo>
                  <a:pt x="5000952" y="61956"/>
                </a:lnTo>
                <a:lnTo>
                  <a:pt x="4988163" y="55245"/>
                </a:lnTo>
                <a:lnTo>
                  <a:pt x="4973159" y="54629"/>
                </a:lnTo>
                <a:lnTo>
                  <a:pt x="4957572" y="58420"/>
                </a:lnTo>
                <a:lnTo>
                  <a:pt x="4906357" y="78995"/>
                </a:lnTo>
                <a:lnTo>
                  <a:pt x="4854180" y="94211"/>
                </a:lnTo>
                <a:lnTo>
                  <a:pt x="4801447" y="105630"/>
                </a:lnTo>
                <a:lnTo>
                  <a:pt x="4748568" y="114812"/>
                </a:lnTo>
                <a:lnTo>
                  <a:pt x="4695952" y="123317"/>
                </a:lnTo>
                <a:lnTo>
                  <a:pt x="4685018" y="125940"/>
                </a:lnTo>
                <a:lnTo>
                  <a:pt x="4674108" y="125539"/>
                </a:lnTo>
                <a:lnTo>
                  <a:pt x="4663198" y="117709"/>
                </a:lnTo>
                <a:lnTo>
                  <a:pt x="4652264" y="98044"/>
                </a:lnTo>
                <a:lnTo>
                  <a:pt x="4690328" y="85387"/>
                </a:lnTo>
                <a:lnTo>
                  <a:pt x="4728178" y="71945"/>
                </a:lnTo>
                <a:lnTo>
                  <a:pt x="4765885" y="57931"/>
                </a:lnTo>
                <a:lnTo>
                  <a:pt x="491845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72997"/>
            <a:ext cx="3661410" cy="12134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60"/>
              </a:spcBef>
            </a:pPr>
            <a:r>
              <a:rPr sz="4100" spc="-260" dirty="0">
                <a:latin typeface="Trebuchet MS"/>
                <a:cs typeface="Trebuchet MS"/>
              </a:rPr>
              <a:t>Training</a:t>
            </a:r>
            <a:r>
              <a:rPr sz="4100" spc="-390" dirty="0">
                <a:latin typeface="Trebuchet MS"/>
                <a:cs typeface="Trebuchet MS"/>
              </a:rPr>
              <a:t> </a:t>
            </a:r>
            <a:r>
              <a:rPr sz="4100" spc="-225" dirty="0">
                <a:latin typeface="Trebuchet MS"/>
                <a:cs typeface="Trebuchet MS"/>
              </a:rPr>
              <a:t>Accuracy  </a:t>
            </a:r>
            <a:r>
              <a:rPr sz="4100" spc="-165" dirty="0">
                <a:latin typeface="Trebuchet MS"/>
                <a:cs typeface="Trebuchet MS"/>
              </a:rPr>
              <a:t>and</a:t>
            </a:r>
            <a:r>
              <a:rPr sz="4100" spc="-330" dirty="0">
                <a:latin typeface="Trebuchet MS"/>
                <a:cs typeface="Trebuchet MS"/>
              </a:rPr>
              <a:t> </a:t>
            </a:r>
            <a:r>
              <a:rPr sz="4100" spc="-145" dirty="0">
                <a:latin typeface="Trebuchet MS"/>
                <a:cs typeface="Trebuchet MS"/>
              </a:rPr>
              <a:t>Loss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29889"/>
            <a:ext cx="3636645" cy="2867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9235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spc="-5" dirty="0">
                <a:latin typeface="Carlito"/>
                <a:cs typeface="Carlito"/>
              </a:rPr>
              <a:t>The training accuracy </a:t>
            </a:r>
            <a:r>
              <a:rPr sz="1700" dirty="0">
                <a:latin typeface="Carlito"/>
                <a:cs typeface="Carlito"/>
              </a:rPr>
              <a:t>has increased  </a:t>
            </a:r>
            <a:r>
              <a:rPr sz="1700" spc="-5" dirty="0">
                <a:latin typeface="Carlito"/>
                <a:cs typeface="Carlito"/>
              </a:rPr>
              <a:t>upto </a:t>
            </a:r>
            <a:r>
              <a:rPr sz="1700" dirty="0">
                <a:latin typeface="Carlito"/>
                <a:cs typeface="Carlito"/>
              </a:rPr>
              <a:t>71% as </a:t>
            </a:r>
            <a:r>
              <a:rPr sz="1700" spc="-5" dirty="0">
                <a:latin typeface="Carlito"/>
                <a:cs typeface="Carlito"/>
              </a:rPr>
              <a:t>shown </a:t>
            </a:r>
            <a:r>
              <a:rPr sz="1700" dirty="0">
                <a:latin typeface="Carlito"/>
                <a:cs typeface="Carlito"/>
              </a:rPr>
              <a:t>in the </a:t>
            </a:r>
            <a:r>
              <a:rPr sz="1700" spc="-5" dirty="0">
                <a:latin typeface="Carlito"/>
                <a:cs typeface="Carlito"/>
              </a:rPr>
              <a:t>graph</a:t>
            </a:r>
            <a:r>
              <a:rPr sz="1700" spc="-12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above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50">
              <a:latin typeface="Carlito"/>
              <a:cs typeface="Carlito"/>
            </a:endParaRPr>
          </a:p>
          <a:p>
            <a:pPr marL="241300" marR="160655" indent="-229235">
              <a:lnSpc>
                <a:spcPct val="8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spc="-5" dirty="0">
                <a:latin typeface="Carlito"/>
                <a:cs typeface="Carlito"/>
              </a:rPr>
              <a:t>The training </a:t>
            </a:r>
            <a:r>
              <a:rPr sz="1700" dirty="0">
                <a:latin typeface="Carlito"/>
                <a:cs typeface="Carlito"/>
              </a:rPr>
              <a:t>loss has </a:t>
            </a:r>
            <a:r>
              <a:rPr sz="1700" spc="-5" dirty="0">
                <a:latin typeface="Carlito"/>
                <a:cs typeface="Carlito"/>
              </a:rPr>
              <a:t>shown</a:t>
            </a:r>
            <a:r>
              <a:rPr sz="1700" spc="-1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inversely  </a:t>
            </a:r>
            <a:r>
              <a:rPr sz="1700" spc="-5" dirty="0">
                <a:latin typeface="Carlito"/>
                <a:cs typeface="Carlito"/>
              </a:rPr>
              <a:t>proportional relation to training  accuracy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250">
              <a:latin typeface="Carlito"/>
              <a:cs typeface="Carlito"/>
            </a:endParaRPr>
          </a:p>
          <a:p>
            <a:pPr marL="241300" marR="123825" indent="-229235">
              <a:lnSpc>
                <a:spcPct val="8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spc="-20" dirty="0">
                <a:latin typeface="Carlito"/>
                <a:cs typeface="Carlito"/>
              </a:rPr>
              <a:t>Training </a:t>
            </a:r>
            <a:r>
              <a:rPr sz="1700" dirty="0">
                <a:latin typeface="Carlito"/>
                <a:cs typeface="Carlito"/>
              </a:rPr>
              <a:t>is only possible with </a:t>
            </a:r>
            <a:r>
              <a:rPr sz="1700" spc="-5" dirty="0">
                <a:latin typeface="Carlito"/>
                <a:cs typeface="Carlito"/>
              </a:rPr>
              <a:t>limited  </a:t>
            </a:r>
            <a:r>
              <a:rPr sz="1700" dirty="0">
                <a:latin typeface="Carlito"/>
                <a:cs typeface="Carlito"/>
              </a:rPr>
              <a:t>number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epochs since </a:t>
            </a:r>
            <a:r>
              <a:rPr sz="1700" spc="-10" dirty="0">
                <a:latin typeface="Carlito"/>
                <a:cs typeface="Carlito"/>
              </a:rPr>
              <a:t>after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a</a:t>
            </a:r>
            <a:r>
              <a:rPr sz="1700" spc="-10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“  </a:t>
            </a:r>
            <a:r>
              <a:rPr sz="1700" spc="-5" dirty="0">
                <a:latin typeface="Carlito"/>
                <a:cs typeface="Carlito"/>
              </a:rPr>
              <a:t>resource </a:t>
            </a:r>
            <a:r>
              <a:rPr sz="1700" dirty="0">
                <a:latin typeface="Carlito"/>
                <a:cs typeface="Carlito"/>
              </a:rPr>
              <a:t>exhaust” </a:t>
            </a:r>
            <a:r>
              <a:rPr sz="1700" spc="-5" dirty="0">
                <a:latin typeface="Carlito"/>
                <a:cs typeface="Carlito"/>
              </a:rPr>
              <a:t>error </a:t>
            </a:r>
            <a:r>
              <a:rPr sz="1700" dirty="0">
                <a:latin typeface="Carlito"/>
                <a:cs typeface="Carlito"/>
              </a:rPr>
              <a:t>is </a:t>
            </a:r>
            <a:r>
              <a:rPr sz="1700" spc="-5" dirty="0">
                <a:latin typeface="Carlito"/>
                <a:cs typeface="Carlito"/>
              </a:rPr>
              <a:t>declared  </a:t>
            </a:r>
            <a:r>
              <a:rPr sz="1700" dirty="0">
                <a:latin typeface="Carlito"/>
                <a:cs typeface="Carlito"/>
              </a:rPr>
              <a:t>everytime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Google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Colab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1847" y="2004444"/>
            <a:ext cx="4414951" cy="2979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769746"/>
            <a:ext cx="3340735" cy="12134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60"/>
              </a:spcBef>
            </a:pPr>
            <a:r>
              <a:rPr sz="4100" spc="-275" dirty="0">
                <a:latin typeface="Trebuchet MS"/>
                <a:cs typeface="Trebuchet MS"/>
              </a:rPr>
              <a:t>Testing </a:t>
            </a:r>
            <a:r>
              <a:rPr sz="4100" spc="-210" dirty="0">
                <a:latin typeface="Trebuchet MS"/>
                <a:cs typeface="Trebuchet MS"/>
              </a:rPr>
              <a:t>with</a:t>
            </a:r>
            <a:r>
              <a:rPr sz="4100" spc="-409" dirty="0">
                <a:latin typeface="Trebuchet MS"/>
                <a:cs typeface="Trebuchet MS"/>
              </a:rPr>
              <a:t> </a:t>
            </a:r>
            <a:r>
              <a:rPr sz="4100" spc="-204" dirty="0">
                <a:latin typeface="Trebuchet MS"/>
                <a:cs typeface="Trebuchet MS"/>
              </a:rPr>
              <a:t>the  </a:t>
            </a:r>
            <a:r>
              <a:rPr sz="4100" spc="-200" dirty="0">
                <a:latin typeface="Trebuchet MS"/>
                <a:cs typeface="Trebuchet MS"/>
              </a:rPr>
              <a:t>saved</a:t>
            </a:r>
            <a:r>
              <a:rPr sz="4100" spc="-345" dirty="0">
                <a:latin typeface="Trebuchet MS"/>
                <a:cs typeface="Trebuchet MS"/>
              </a:rPr>
              <a:t> </a:t>
            </a:r>
            <a:r>
              <a:rPr sz="4100" spc="-195" dirty="0">
                <a:latin typeface="Trebuchet MS"/>
                <a:cs typeface="Trebuchet MS"/>
              </a:rPr>
              <a:t>weights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2435479"/>
            <a:ext cx="3223895" cy="23126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2860" indent="-228600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The image </a:t>
            </a:r>
            <a:r>
              <a:rPr sz="1600" spc="-10" dirty="0">
                <a:latin typeface="Carlito"/>
                <a:cs typeface="Carlito"/>
              </a:rPr>
              <a:t>dataset </a:t>
            </a:r>
            <a:r>
              <a:rPr sz="1600" spc="-5" dirty="0">
                <a:latin typeface="Carlito"/>
                <a:cs typeface="Carlito"/>
              </a:rPr>
              <a:t>has a </a:t>
            </a:r>
            <a:r>
              <a:rPr sz="1600" spc="-10" dirty="0">
                <a:latin typeface="Carlito"/>
                <a:cs typeface="Carlito"/>
              </a:rPr>
              <a:t>test </a:t>
            </a:r>
            <a:r>
              <a:rPr sz="1600" spc="-5" dirty="0">
                <a:latin typeface="Carlito"/>
                <a:cs typeface="Carlito"/>
              </a:rPr>
              <a:t>split </a:t>
            </a:r>
            <a:r>
              <a:rPr sz="1600" spc="-10" dirty="0">
                <a:latin typeface="Carlito"/>
                <a:cs typeface="Carlito"/>
              </a:rPr>
              <a:t>of  </a:t>
            </a:r>
            <a:r>
              <a:rPr sz="1600" spc="-5" dirty="0">
                <a:latin typeface="Carlito"/>
                <a:cs typeface="Carlito"/>
              </a:rPr>
              <a:t>20% of the </a:t>
            </a:r>
            <a:r>
              <a:rPr sz="1600" spc="-10" dirty="0">
                <a:latin typeface="Carlito"/>
                <a:cs typeface="Carlito"/>
              </a:rPr>
              <a:t>entire </a:t>
            </a:r>
            <a:r>
              <a:rPr sz="1600" spc="-5" dirty="0">
                <a:latin typeface="Carlito"/>
                <a:cs typeface="Carlito"/>
              </a:rPr>
              <a:t>image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250">
              <a:latin typeface="Carlito"/>
              <a:cs typeface="Carlito"/>
            </a:endParaRPr>
          </a:p>
          <a:p>
            <a:pPr marL="241300" indent="-228600">
              <a:lnSpc>
                <a:spcPts val="182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data </a:t>
            </a:r>
            <a:r>
              <a:rPr sz="1600" spc="-5" dirty="0">
                <a:latin typeface="Carlito"/>
                <a:cs typeface="Carlito"/>
              </a:rPr>
              <a:t>is used </a:t>
            </a:r>
            <a:r>
              <a:rPr sz="1600" spc="-10" dirty="0">
                <a:latin typeface="Carlito"/>
                <a:cs typeface="Carlito"/>
              </a:rPr>
              <a:t>to generate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latin typeface="Carlito"/>
                <a:cs typeface="Carlito"/>
              </a:rPr>
              <a:t>segmented images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test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rlito"/>
              <a:cs typeface="Carlito"/>
            </a:endParaRPr>
          </a:p>
          <a:p>
            <a:pPr marL="241300" marR="81915" indent="-228600">
              <a:lnSpc>
                <a:spcPts val="173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Samples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spc="-5" dirty="0">
                <a:latin typeface="Carlito"/>
                <a:cs typeface="Carlito"/>
              </a:rPr>
              <a:t>with images </a:t>
            </a:r>
            <a:r>
              <a:rPr sz="1600" spc="-10" dirty="0">
                <a:latin typeface="Carlito"/>
                <a:cs typeface="Carlito"/>
              </a:rPr>
              <a:t>on 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59" y="5172532"/>
            <a:ext cx="3265804" cy="9277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Higher number of epochs in </a:t>
            </a:r>
            <a:r>
              <a:rPr sz="1600" spc="-10" dirty="0">
                <a:latin typeface="Carlito"/>
                <a:cs typeface="Carlito"/>
              </a:rPr>
              <a:t>training 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better computational resources  could have resulted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further  prominent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results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9055" y="0"/>
            <a:ext cx="7553325" cy="6858000"/>
            <a:chOff x="4639055" y="0"/>
            <a:chExt cx="7553325" cy="6858000"/>
          </a:xfrm>
        </p:grpSpPr>
        <p:sp>
          <p:nvSpPr>
            <p:cNvPr id="6" name="object 6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9679" y="512063"/>
              <a:ext cx="6707124" cy="5864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5627" y="1923288"/>
              <a:ext cx="6019800" cy="3008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08598" y="5147309"/>
            <a:ext cx="2423160" cy="15557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170"/>
              </a:lnSpc>
            </a:pP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Image Generated without Data</a:t>
            </a:r>
            <a:r>
              <a:rPr sz="1000" b="1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Augmentation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9651" y="5677661"/>
            <a:ext cx="1268095" cy="15557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170"/>
              </a:lnSpc>
            </a:pP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(only 5 epochs</a:t>
            </a:r>
            <a:r>
              <a:rPr sz="10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training)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5709" y="5147309"/>
            <a:ext cx="2242185" cy="15557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170"/>
              </a:lnSpc>
            </a:pP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Image Generated with Data</a:t>
            </a:r>
            <a:r>
              <a:rPr sz="1000" b="1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C00000"/>
                </a:solidFill>
                <a:latin typeface="Carlito"/>
                <a:cs typeface="Carlito"/>
              </a:rPr>
              <a:t>Augmentation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974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Office Theme</vt:lpstr>
      <vt:lpstr>Road Segmentation  and Elevation  Classification</vt:lpstr>
      <vt:lpstr>Agenda</vt:lpstr>
      <vt:lpstr>PowerPoint Presentation</vt:lpstr>
      <vt:lpstr> The Problem Statement</vt:lpstr>
      <vt:lpstr>Proposed Solution(Road  Segmentation)</vt:lpstr>
      <vt:lpstr>Preparation of Training  Data for Segmentation</vt:lpstr>
      <vt:lpstr>The U-net  architecture</vt:lpstr>
      <vt:lpstr>Training Accuracy  and Loss</vt:lpstr>
      <vt:lpstr>Testing with the  saved weights</vt:lpstr>
      <vt:lpstr>Proposed Solution(Elevation  Classification)</vt:lpstr>
      <vt:lpstr>Some Initial Groundwork</vt:lpstr>
      <vt:lpstr>Groundtruth Preparation</vt:lpstr>
      <vt:lpstr>The Approach</vt:lpstr>
      <vt:lpstr>Comparison with Correlation</vt:lpstr>
      <vt:lpstr>The resultant outputs are shown under  restricted environment of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Das</dc:creator>
  <cp:lastModifiedBy>Rik Das</cp:lastModifiedBy>
  <cp:revision>1</cp:revision>
  <dcterms:created xsi:type="dcterms:W3CDTF">2021-08-20T16:33:52Z</dcterms:created>
  <dcterms:modified xsi:type="dcterms:W3CDTF">2021-08-20T16:35:14Z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2021-08-20T00:00:00Z</vt:filetime>
  </property>
</Properties>
</file>