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D03"/>
    <a:srgbClr val="FFA02F"/>
    <a:srgbClr val="E0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025-9EB9-4643-B568-0A3D38A1707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>
            <a:spLocks noGrp="1"/>
          </p:cNvSpPr>
          <p:nvPr>
            <p:ph type="title" idx="4294967295"/>
          </p:nvPr>
        </p:nvSpPr>
        <p:spPr>
          <a:xfrm>
            <a:off x="271398" y="245066"/>
            <a:ext cx="8568721" cy="480132"/>
          </a:xfrm>
        </p:spPr>
        <p:txBody>
          <a:bodyPr>
            <a:normAutofit/>
          </a:bodyPr>
          <a:lstStyle/>
          <a:p>
            <a:pPr algn="l"/>
            <a:r>
              <a:rPr lang="en-GB" sz="2000" b="1" dirty="0"/>
              <a:t>Project Update:  </a:t>
            </a:r>
            <a:r>
              <a:rPr lang="en-GB" sz="2000" b="1" i="1" dirty="0"/>
              <a:t>Team 4 / RMS Titanic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1398" y="884149"/>
            <a:ext cx="2987236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Sponsor: </a:t>
            </a:r>
            <a:r>
              <a:rPr lang="en-GB" sz="1000" dirty="0">
                <a:latin typeface="SwissReSans" pitchFamily="34" charset="0"/>
              </a:rPr>
              <a:t>Mark </a:t>
            </a:r>
            <a:r>
              <a:rPr lang="en-GB" sz="1000" dirty="0" err="1">
                <a:latin typeface="SwissReSans" pitchFamily="34" charset="0"/>
              </a:rPr>
              <a:t>Tschiegg</a:t>
            </a:r>
            <a:endParaRPr lang="en-GB" sz="1000" dirty="0">
              <a:latin typeface="SwissRe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1356" y="884149"/>
            <a:ext cx="2988000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Project Manager: </a:t>
            </a:r>
            <a:r>
              <a:rPr lang="en-GB" sz="1000" dirty="0">
                <a:latin typeface="SwissReSans" pitchFamily="34" charset="0"/>
              </a:rPr>
              <a:t>Chen-Wei Huang (Ted)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2078" y="884149"/>
            <a:ext cx="2448041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Data as of: </a:t>
            </a:r>
            <a:r>
              <a:rPr lang="en-GB" sz="1000" dirty="0">
                <a:latin typeface="SwissReSans" pitchFamily="34" charset="0"/>
              </a:rPr>
              <a:t> 10/27/2016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71398" y="1243218"/>
            <a:ext cx="6048672" cy="1890879"/>
            <a:chOff x="-1116632" y="216348"/>
            <a:chExt cx="3312368" cy="1299998"/>
          </a:xfrm>
        </p:grpSpPr>
        <p:sp>
          <p:nvSpPr>
            <p:cNvPr id="30" name="Rectangle 29"/>
            <p:cNvSpPr/>
            <p:nvPr/>
          </p:nvSpPr>
          <p:spPr>
            <a:xfrm>
              <a:off x="-1116632" y="463200"/>
              <a:ext cx="3312000" cy="10531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Clarification received from Project Sponsor with regards to the queries on the scope; better clarity on project scope.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New team member welcomed in the team. A brief induction is given about the team’s past achievements and the current status.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have had multiple rounds of discussions within the team and have shared the individual research material with the rest of the team.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have finalized on two systematic biases that had the biggest impact on the failure of RMS Titanic. 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The two systematic biases identified are ‘Groupthink’ and ‘Overconfidence’.</a:t>
              </a: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116632" y="216348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Project Status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0966" y="3186238"/>
            <a:ext cx="2968252" cy="1435458"/>
            <a:chOff x="-1116632" y="234820"/>
            <a:chExt cx="3312369" cy="1245089"/>
          </a:xfrm>
        </p:grpSpPr>
        <p:sp>
          <p:nvSpPr>
            <p:cNvPr id="33" name="Rectangle 32"/>
            <p:cNvSpPr/>
            <p:nvPr/>
          </p:nvSpPr>
          <p:spPr>
            <a:xfrm>
              <a:off x="-1116150" y="471909"/>
              <a:ext cx="3311887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Individual research material shared among the team.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Migrated all old data and research files to the new Google Drive that was created after Amy’s exit.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Induction of new team member.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116632" y="234820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Key Achievements this period</a:t>
              </a:r>
            </a:p>
          </p:txBody>
        </p:sp>
      </p:grpSp>
      <p:graphicFrame>
        <p:nvGraphicFramePr>
          <p:cNvPr id="3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59745"/>
              </p:ext>
            </p:extLst>
          </p:nvPr>
        </p:nvGraphicFramePr>
        <p:xfrm>
          <a:off x="6392079" y="1243219"/>
          <a:ext cx="2448271" cy="1887040"/>
        </p:xfrm>
        <a:graphic>
          <a:graphicData uri="http://schemas.openxmlformats.org/drawingml/2006/table">
            <a:tbl>
              <a:tblPr/>
              <a:tblGrid>
                <a:gridCol w="138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36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Key Performance</a:t>
                      </a:r>
                      <a:r>
                        <a:rPr lang="en-GB" sz="1000" b="1" kern="1200" baseline="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Indicators</a:t>
                      </a: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Indicator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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76510"/>
              </p:ext>
            </p:extLst>
          </p:nvPr>
        </p:nvGraphicFramePr>
        <p:xfrm>
          <a:off x="270963" y="4705324"/>
          <a:ext cx="6047999" cy="2063850"/>
        </p:xfrm>
        <a:graphic>
          <a:graphicData uri="http://schemas.openxmlformats.org/drawingml/2006/table">
            <a:tbl>
              <a:tblPr/>
              <a:tblGrid>
                <a:gridCol w="36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5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299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Top Risks and Issues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R/I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Action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Inability of the new team member to adapt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to the change in project.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Assign a Project buddy for the new team member to adapt to the new project.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8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 member schedule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conflicts due to  upcoming holiday weekend.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Reschedule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meetings based on availability 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Inclement weather might impact the project deliverables and planned schedule.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Plan for Online/</a:t>
                      </a:r>
                      <a:r>
                        <a:rPr lang="en-GB" sz="1000" b="0" kern="1200" dirty="0" err="1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Webex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sessions to meet and discuss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instead of in-person meetings.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4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Conflicts arising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out of c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hange in team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structure and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dynamics.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Work on team building activities and refer to the communication plan for any escalations.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699792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332070" y="3186238"/>
            <a:ext cx="2988000" cy="1435458"/>
            <a:chOff x="-1116632" y="234820"/>
            <a:chExt cx="3312000" cy="1245089"/>
          </a:xfrm>
        </p:grpSpPr>
        <p:sp>
          <p:nvSpPr>
            <p:cNvPr id="39" name="Rectangle 38"/>
            <p:cNvSpPr/>
            <p:nvPr/>
          </p:nvSpPr>
          <p:spPr>
            <a:xfrm>
              <a:off x="-1116632" y="471909"/>
              <a:ext cx="3312000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Study further about the two identified systematic biases and their impact on how they led to the failure of RMS Titanic.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Study Final Presentation rubric and allocate topic-wise deliverables/research to each team member, for in-depth research.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1116632" y="234820"/>
              <a:ext cx="3312000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Planned for next period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92078" y="3186238"/>
            <a:ext cx="2448272" cy="3582936"/>
            <a:chOff x="-1116632" y="234820"/>
            <a:chExt cx="3312000" cy="1270491"/>
          </a:xfrm>
        </p:grpSpPr>
        <p:sp>
          <p:nvSpPr>
            <p:cNvPr id="20" name="Rectangle 19"/>
            <p:cNvSpPr/>
            <p:nvPr/>
          </p:nvSpPr>
          <p:spPr>
            <a:xfrm>
              <a:off x="-1116632" y="394593"/>
              <a:ext cx="3312000" cy="1110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Do we need to study and reference other projects which failed because of ‘Groupthink’ or ‘Overconfidence’ systematic bias?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116632" y="234820"/>
              <a:ext cx="3312000" cy="139923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Questions for Sponsor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377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SwissReSans</vt:lpstr>
      <vt:lpstr>Wingdings</vt:lpstr>
      <vt:lpstr>Wingdings 3</vt:lpstr>
      <vt:lpstr>Office Theme</vt:lpstr>
      <vt:lpstr>Project Update:  Team 4 / RMS Titanic</vt:lpstr>
    </vt:vector>
  </TitlesOfParts>
  <Company>University of Connecticut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Tschiegg</dc:creator>
  <cp:lastModifiedBy>Rikdev Bhattacharya</cp:lastModifiedBy>
  <cp:revision>35</cp:revision>
  <dcterms:created xsi:type="dcterms:W3CDTF">2014-09-08T01:15:23Z</dcterms:created>
  <dcterms:modified xsi:type="dcterms:W3CDTF">2016-10-27T21:43:35Z</dcterms:modified>
</cp:coreProperties>
</file>