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2F"/>
    <a:srgbClr val="E00034"/>
    <a:srgbClr val="C9D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48" d="100"/>
          <a:sy n="48" d="100"/>
        </p:scale>
        <p:origin x="1800" y="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0025-9EB9-4643-B568-0A3D38A17072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E923-F905-6743-ADD4-3547E553C3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/>
          <p:cNvSpPr>
            <a:spLocks noGrp="1"/>
          </p:cNvSpPr>
          <p:nvPr>
            <p:ph type="title" idx="4294967295"/>
          </p:nvPr>
        </p:nvSpPr>
        <p:spPr>
          <a:xfrm>
            <a:off x="271398" y="245066"/>
            <a:ext cx="8568721" cy="480132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/>
              <a:t>Project Update:  </a:t>
            </a:r>
            <a:r>
              <a:rPr lang="en-GB" sz="2000" b="1" i="1" dirty="0"/>
              <a:t>Team 4 / RMS Titanic</a:t>
            </a:r>
            <a:endParaRPr lang="en-GB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1398" y="884149"/>
            <a:ext cx="2987236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Sponsor: </a:t>
            </a:r>
            <a:r>
              <a:rPr lang="en-GB" sz="1000" dirty="0">
                <a:latin typeface="SwissReSans" pitchFamily="34" charset="0"/>
              </a:rPr>
              <a:t>Mark </a:t>
            </a:r>
            <a:r>
              <a:rPr lang="en-GB" sz="1000" dirty="0" err="1">
                <a:latin typeface="SwissReSans" pitchFamily="34" charset="0"/>
              </a:rPr>
              <a:t>Tschiegg</a:t>
            </a:r>
            <a:endParaRPr lang="en-GB" sz="1000" dirty="0">
              <a:latin typeface="SwissRe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31356" y="884149"/>
            <a:ext cx="2988000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Project Manager: </a:t>
            </a:r>
            <a:r>
              <a:rPr lang="en-GB" sz="1000" dirty="0">
                <a:latin typeface="SwissReSans" pitchFamily="34" charset="0"/>
              </a:rPr>
              <a:t>Sriraman Srinivasan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2078" y="884149"/>
            <a:ext cx="2448041" cy="25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wissReSans" pitchFamily="34" charset="0"/>
              </a:rPr>
              <a:t>Data as of: </a:t>
            </a:r>
            <a:r>
              <a:rPr lang="en-GB" sz="1000" dirty="0">
                <a:latin typeface="SwissReSans" pitchFamily="34" charset="0"/>
              </a:rPr>
              <a:t> 11/3/2016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1398" y="1243218"/>
            <a:ext cx="6047564" cy="2022640"/>
            <a:chOff x="-1116632" y="216348"/>
            <a:chExt cx="3312368" cy="1390585"/>
          </a:xfrm>
        </p:grpSpPr>
        <p:sp>
          <p:nvSpPr>
            <p:cNvPr id="30" name="Rectangle 29"/>
            <p:cNvSpPr/>
            <p:nvPr/>
          </p:nvSpPr>
          <p:spPr>
            <a:xfrm>
              <a:off x="-1116632" y="463200"/>
              <a:ext cx="3312000" cy="11437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US" sz="1000" dirty="0">
                  <a:solidFill>
                    <a:schemeClr val="tx1"/>
                  </a:solidFill>
                  <a:latin typeface="SwissReSans" pitchFamily="34" charset="0"/>
                </a:rPr>
                <a:t>Team in high spirits with the return of Amy; </a:t>
              </a:r>
              <a:r>
                <a:rPr lang="en-GB" sz="1000" dirty="0" err="1">
                  <a:solidFill>
                    <a:schemeClr val="tx1"/>
                  </a:solidFill>
                  <a:latin typeface="SwissReSans" pitchFamily="34" charset="0"/>
                </a:rPr>
                <a:t>Naren</a:t>
              </a: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 exited the team amicably.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Team communication norms and document sharing platforms reinstated.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Quick walkthrough given to Amy about project updates and plans that were made during her absence.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We shared experiences that we learnt from reallocated members and plan to incorporate best practices to improve team dynamics.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US" sz="1000" dirty="0">
                  <a:solidFill>
                    <a:schemeClr val="tx1"/>
                  </a:solidFill>
                  <a:latin typeface="SwissReSans" pitchFamily="34" charset="0"/>
                </a:rPr>
                <a:t>We reviewed the Final Presentation rubric and allocated topic-wise deliverables/research to each team member, for in-depth research.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Planned activity to study further about the two identified systematic biases delayed due to schedule conflicts; planned for next week.</a:t>
              </a: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-1116632" y="216348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Project Status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0966" y="3349486"/>
            <a:ext cx="2987668" cy="1272209"/>
            <a:chOff x="-1116632" y="234820"/>
            <a:chExt cx="3312369" cy="1245089"/>
          </a:xfrm>
        </p:grpSpPr>
        <p:sp>
          <p:nvSpPr>
            <p:cNvPr id="33" name="Rectangle 32"/>
            <p:cNvSpPr/>
            <p:nvPr/>
          </p:nvSpPr>
          <p:spPr>
            <a:xfrm>
              <a:off x="-1116150" y="471909"/>
              <a:ext cx="3311887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Assigning/Allocating topic wise deliverables to each team member.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116632" y="234820"/>
              <a:ext cx="3312368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Key Achievements this period</a:t>
              </a:r>
            </a:p>
          </p:txBody>
        </p:sp>
      </p:grpSp>
      <p:graphicFrame>
        <p:nvGraphicFramePr>
          <p:cNvPr id="3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36230"/>
              </p:ext>
            </p:extLst>
          </p:nvPr>
        </p:nvGraphicFramePr>
        <p:xfrm>
          <a:off x="6392079" y="1243218"/>
          <a:ext cx="2448271" cy="2022639"/>
        </p:xfrm>
        <a:graphic>
          <a:graphicData uri="http://schemas.openxmlformats.org/drawingml/2006/table">
            <a:tbl>
              <a:tblPr/>
              <a:tblGrid>
                <a:gridCol w="138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82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Key Performance</a:t>
                      </a:r>
                      <a:r>
                        <a:rPr lang="en-GB" sz="1000" b="1" kern="1200" baseline="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Indicators</a:t>
                      </a: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1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111600" marR="111600" marT="54000" marB="54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Indicator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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6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36000" marR="36000" marT="36000" marB="36000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latin typeface="Wingdings 3" pitchFamily="18" charset="2"/>
                          <a:ea typeface="+mn-ea"/>
                          <a:cs typeface="+mn-cs"/>
                          <a:sym typeface="Wingdings 3"/>
                        </a:rPr>
                        <a:t></a:t>
                      </a:r>
                      <a:endParaRPr lang="en-GB" sz="1600" b="1" kern="1200" dirty="0">
                        <a:solidFill>
                          <a:schemeClr val="tx1"/>
                        </a:solidFill>
                        <a:latin typeface="Wingdings 3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7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43593"/>
              </p:ext>
            </p:extLst>
          </p:nvPr>
        </p:nvGraphicFramePr>
        <p:xfrm>
          <a:off x="270963" y="4705324"/>
          <a:ext cx="6047999" cy="2041202"/>
        </p:xfrm>
        <a:graphic>
          <a:graphicData uri="http://schemas.openxmlformats.org/drawingml/2006/table">
            <a:tbl>
              <a:tblPr/>
              <a:tblGrid>
                <a:gridCol w="364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5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5445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rgbClr val="FFFFFF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Top Risks and Issues</a:t>
                      </a: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lang="en-GB" sz="1000" b="1" kern="1200" dirty="0">
                        <a:solidFill>
                          <a:srgbClr val="FFFFFF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4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6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R/I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Response</a:t>
                      </a:r>
                      <a:r>
                        <a:rPr lang="en-GB" sz="1000" b="1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Action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Risk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of  not meeting deadlines.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003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Plan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on frequent meetings to make sure the team is on track and support any struggling team members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Team member schedule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conflicts due to  resource engagements in other projects. 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Reschedule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meetings based on availability 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Inclement weather might impact the project deliverables and planned schedule.</a:t>
                      </a:r>
                      <a:endParaRPr lang="en-GB" sz="1000" b="0" kern="1200" dirty="0">
                        <a:solidFill>
                          <a:schemeClr val="tx1"/>
                        </a:solidFill>
                        <a:latin typeface="SwissReSans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02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DD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Plan for Online/</a:t>
                      </a:r>
                      <a:r>
                        <a:rPr lang="en-GB" sz="1000" b="0" kern="1200" dirty="0" err="1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Webex</a:t>
                      </a:r>
                      <a:r>
                        <a:rPr lang="en-GB" sz="1000" b="0" kern="120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sessions to meet and discuss</a:t>
                      </a:r>
                      <a:r>
                        <a:rPr lang="en-GB" sz="1000" b="0" kern="1200" baseline="0" dirty="0">
                          <a:solidFill>
                            <a:schemeClr val="tx1"/>
                          </a:solidFill>
                          <a:latin typeface="SwissReSans" pitchFamily="34" charset="0"/>
                          <a:ea typeface="+mn-ea"/>
                          <a:cs typeface="+mn-cs"/>
                        </a:rPr>
                        <a:t> instead of in-person meetings.</a:t>
                      </a:r>
                    </a:p>
                  </a:txBody>
                  <a:tcPr marL="36000" marR="36000" marT="36000" marB="36000" anchor="ctr" horzOverflow="overflow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3332069" y="3349486"/>
            <a:ext cx="3007545" cy="1272209"/>
            <a:chOff x="-1116632" y="234820"/>
            <a:chExt cx="3312000" cy="1245089"/>
          </a:xfrm>
        </p:grpSpPr>
        <p:sp>
          <p:nvSpPr>
            <p:cNvPr id="39" name="Rectangle 38"/>
            <p:cNvSpPr/>
            <p:nvPr/>
          </p:nvSpPr>
          <p:spPr>
            <a:xfrm>
              <a:off x="-1116632" y="471909"/>
              <a:ext cx="3289257" cy="1008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Study further about the two identified systematic biases and their impact on how they led to the failure of RMS Titanic.</a:t>
              </a: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Team to research on individual topic-wise deliverables assigned to each</a:t>
              </a: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80975" indent="-180975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Wingdings" pitchFamily="2" charset="2"/>
                <a:buChar char="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1116632" y="234820"/>
              <a:ext cx="3312000" cy="25200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Planned for next period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91936" y="3349486"/>
            <a:ext cx="2448414" cy="3397040"/>
            <a:chOff x="-1116824" y="234820"/>
            <a:chExt cx="3312192" cy="1262460"/>
          </a:xfrm>
        </p:grpSpPr>
        <p:sp>
          <p:nvSpPr>
            <p:cNvPr id="20" name="Rectangle 19"/>
            <p:cNvSpPr/>
            <p:nvPr/>
          </p:nvSpPr>
          <p:spPr>
            <a:xfrm>
              <a:off x="-1116824" y="386562"/>
              <a:ext cx="3312000" cy="11107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Can we make minor updates to the presentation slides after submission        ( Between 27</a:t>
              </a:r>
              <a:r>
                <a:rPr lang="en-GB" sz="1000" baseline="30000" dirty="0">
                  <a:solidFill>
                    <a:schemeClr val="tx1"/>
                  </a:solidFill>
                  <a:latin typeface="SwissReSans" pitchFamily="34" charset="0"/>
                </a:rPr>
                <a:t>th</a:t>
              </a: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 Nov and Dec 8</a:t>
              </a:r>
              <a:r>
                <a:rPr lang="en-GB" sz="1000" baseline="30000" dirty="0">
                  <a:solidFill>
                    <a:schemeClr val="tx1"/>
                  </a:solidFill>
                  <a:latin typeface="SwissReSans" pitchFamily="34" charset="0"/>
                </a:rPr>
                <a:t>th</a:t>
              </a: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) ? </a:t>
              </a:r>
            </a:p>
            <a:p>
              <a:pPr fontAlgn="base">
                <a:spcBef>
                  <a:spcPts val="300"/>
                </a:spcBef>
                <a:spcAft>
                  <a:spcPct val="0"/>
                </a:spcAft>
                <a:buSzPct val="80000"/>
              </a:pPr>
              <a:endParaRPr lang="en-GB" sz="1000" dirty="0">
                <a:solidFill>
                  <a:schemeClr val="tx1"/>
                </a:solidFill>
                <a:latin typeface="SwissReSans" pitchFamily="34" charset="0"/>
              </a:endParaRPr>
            </a:p>
            <a:p>
              <a:pPr marL="171450" indent="-171450" fontAlgn="base">
                <a:spcBef>
                  <a:spcPts val="3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tx1"/>
                  </a:solidFill>
                  <a:latin typeface="SwissReSans" pitchFamily="34" charset="0"/>
                </a:rPr>
                <a:t>Can we make an appointment with you  for a discussion on the two selected systematic biases for our project 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116632" y="234820"/>
              <a:ext cx="3312000" cy="139923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lnSpc>
                  <a:spcPct val="96000"/>
                </a:lnSpc>
                <a:spcBef>
                  <a:spcPct val="50000"/>
                </a:spcBef>
                <a:spcAft>
                  <a:spcPct val="0"/>
                </a:spcAft>
                <a:buSzPct val="80000"/>
              </a:pPr>
              <a:r>
                <a:rPr lang="en-GB" sz="1000" b="1" dirty="0">
                  <a:solidFill>
                    <a:srgbClr val="FFFFFF"/>
                  </a:solidFill>
                  <a:latin typeface="SwissReSans" pitchFamily="34" charset="0"/>
                </a:rPr>
                <a:t>Questions for Sponsor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331</Words>
  <Application>Microsoft Office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SwissReSans</vt:lpstr>
      <vt:lpstr>Wingdings</vt:lpstr>
      <vt:lpstr>Wingdings 3</vt:lpstr>
      <vt:lpstr>Office Theme</vt:lpstr>
      <vt:lpstr>Project Update:  Team 4 / RMS Titanic</vt:lpstr>
    </vt:vector>
  </TitlesOfParts>
  <Company>University of Connecticut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Tschiegg</dc:creator>
  <cp:lastModifiedBy>Rikdev Bhattacharya</cp:lastModifiedBy>
  <cp:revision>48</cp:revision>
  <dcterms:created xsi:type="dcterms:W3CDTF">2014-09-08T01:15:23Z</dcterms:created>
  <dcterms:modified xsi:type="dcterms:W3CDTF">2016-11-03T21:35:17Z</dcterms:modified>
</cp:coreProperties>
</file>