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346A-EB95-4276-A107-EADCCBD1F3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D086-2F4F-4F91-925F-0D33CAA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761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346A-EB95-4276-A107-EADCCBD1F3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D086-2F4F-4F91-925F-0D33CAA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75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346A-EB95-4276-A107-EADCCBD1F3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D086-2F4F-4F91-925F-0D33CAA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51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346A-EB95-4276-A107-EADCCBD1F3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D086-2F4F-4F91-925F-0D33CAA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346A-EB95-4276-A107-EADCCBD1F3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D086-2F4F-4F91-925F-0D33CAA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732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346A-EB95-4276-A107-EADCCBD1F3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D086-2F4F-4F91-925F-0D33CAA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0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346A-EB95-4276-A107-EADCCBD1F3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D086-2F4F-4F91-925F-0D33CAA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4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346A-EB95-4276-A107-EADCCBD1F3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D086-2F4F-4F91-925F-0D33CAA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34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346A-EB95-4276-A107-EADCCBD1F3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D086-2F4F-4F91-925F-0D33CAA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6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346A-EB95-4276-A107-EADCCBD1F3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D086-2F4F-4F91-925F-0D33CAA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346A-EB95-4276-A107-EADCCBD1F3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1D086-2F4F-4F91-925F-0D33CAA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346A-EB95-4276-A107-EADCCBD1F371}" type="datetimeFigureOut">
              <a:rPr lang="en-US" smtClean="0"/>
              <a:t>7/18/2019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1D086-2F4F-4F91-925F-0D33CAA09D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51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3B190CF3-7F15-44DF-8732-0252578FC450}"/>
              </a:ext>
            </a:extLst>
          </p:cNvPr>
          <p:cNvSpPr/>
          <p:nvPr/>
        </p:nvSpPr>
        <p:spPr>
          <a:xfrm>
            <a:off x="3744929" y="2758612"/>
            <a:ext cx="2270590" cy="14126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 of (At Index 1, multiply x with mass of N)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4F1C55-3060-4044-BFE0-707B8BAF67E3}"/>
              </a:ext>
            </a:extLst>
          </p:cNvPr>
          <p:cNvCxnSpPr>
            <a:cxnSpLocks/>
            <a:stCxn id="16" idx="5"/>
            <a:endCxn id="8" idx="1"/>
          </p:cNvCxnSpPr>
          <p:nvPr/>
        </p:nvCxnSpPr>
        <p:spPr>
          <a:xfrm>
            <a:off x="2328636" y="3464960"/>
            <a:ext cx="1416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91F672-4DE1-4C4E-938F-005D41414E8D}"/>
              </a:ext>
            </a:extLst>
          </p:cNvPr>
          <p:cNvCxnSpPr>
            <a:cxnSpLocks/>
            <a:stCxn id="20" idx="3"/>
            <a:endCxn id="8" idx="0"/>
          </p:cNvCxnSpPr>
          <p:nvPr/>
        </p:nvCxnSpPr>
        <p:spPr>
          <a:xfrm>
            <a:off x="4871491" y="2147300"/>
            <a:ext cx="8733" cy="61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465C3D-AD19-47C6-AA40-145BBA49AF7A}"/>
              </a:ext>
            </a:extLst>
          </p:cNvPr>
          <p:cNvCxnSpPr>
            <a:cxnSpLocks/>
            <a:stCxn id="8" idx="2"/>
            <a:endCxn id="30" idx="0"/>
          </p:cNvCxnSpPr>
          <p:nvPr/>
        </p:nvCxnSpPr>
        <p:spPr>
          <a:xfrm flipH="1">
            <a:off x="4845291" y="4171308"/>
            <a:ext cx="34933" cy="82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C8185724-EFE8-4CAF-A872-E5302B6D5FF4}"/>
              </a:ext>
            </a:extLst>
          </p:cNvPr>
          <p:cNvSpPr/>
          <p:nvPr/>
        </p:nvSpPr>
        <p:spPr>
          <a:xfrm>
            <a:off x="678093" y="3043719"/>
            <a:ext cx="1833937" cy="84248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Mass list</a:t>
            </a:r>
          </a:p>
          <a:p>
            <a:pPr algn="ctr"/>
            <a:endParaRPr lang="en-US" dirty="0"/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00D6EC20-8B3C-4C0B-81DC-0FED4A95EA21}"/>
              </a:ext>
            </a:extLst>
          </p:cNvPr>
          <p:cNvSpPr/>
          <p:nvPr/>
        </p:nvSpPr>
        <p:spPr>
          <a:xfrm>
            <a:off x="4137916" y="1304819"/>
            <a:ext cx="1833937" cy="84248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 </a:t>
            </a:r>
            <a:r>
              <a:rPr lang="en-US" dirty="0" err="1"/>
              <a:t>pdb</a:t>
            </a:r>
            <a:endParaRPr lang="en-US" dirty="0"/>
          </a:p>
        </p:txBody>
      </p:sp>
      <p:sp>
        <p:nvSpPr>
          <p:cNvPr id="24" name="Flowchart: Manual Input 23">
            <a:extLst>
              <a:ext uri="{FF2B5EF4-FFF2-40B4-BE49-F238E27FC236}">
                <a16:creationId xmlns:a16="http://schemas.microsoft.com/office/drawing/2014/main" id="{1363C2B4-E141-47BB-A797-13342743F325}"/>
              </a:ext>
            </a:extLst>
          </p:cNvPr>
          <p:cNvSpPr/>
          <p:nvPr/>
        </p:nvSpPr>
        <p:spPr>
          <a:xfrm>
            <a:off x="4548882" y="290246"/>
            <a:ext cx="1422971" cy="580490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Ask </a:t>
            </a:r>
            <a:r>
              <a:rPr lang="en-US" dirty="0" err="1"/>
              <a:t>pdb</a:t>
            </a:r>
            <a:r>
              <a:rPr lang="en-US" dirty="0"/>
              <a:t> 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B4B121E-A578-435F-95D9-9A5EAF42E7FF}"/>
              </a:ext>
            </a:extLst>
          </p:cNvPr>
          <p:cNvCxnSpPr>
            <a:stCxn id="24" idx="2"/>
            <a:endCxn id="20" idx="0"/>
          </p:cNvCxnSpPr>
          <p:nvPr/>
        </p:nvCxnSpPr>
        <p:spPr>
          <a:xfrm flipH="1">
            <a:off x="5238278" y="870736"/>
            <a:ext cx="22090" cy="43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062C54A7-CE96-49CB-825D-30302B50CAD7}"/>
              </a:ext>
            </a:extLst>
          </p:cNvPr>
          <p:cNvSpPr/>
          <p:nvPr/>
        </p:nvSpPr>
        <p:spPr>
          <a:xfrm>
            <a:off x="3744929" y="4995808"/>
            <a:ext cx="1833937" cy="842481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x, y, z</a:t>
            </a:r>
          </a:p>
        </p:txBody>
      </p:sp>
    </p:spTree>
    <p:extLst>
      <p:ext uri="{BB962C8B-B14F-4D97-AF65-F5344CB8AC3E}">
        <p14:creationId xmlns:p14="http://schemas.microsoft.com/office/powerpoint/2010/main" val="217196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28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 Dhar</dc:creator>
  <cp:lastModifiedBy>Rik Dhar</cp:lastModifiedBy>
  <cp:revision>3</cp:revision>
  <dcterms:created xsi:type="dcterms:W3CDTF">2019-07-18T19:17:01Z</dcterms:created>
  <dcterms:modified xsi:type="dcterms:W3CDTF">2019-07-18T19:45:21Z</dcterms:modified>
</cp:coreProperties>
</file>