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75" r:id="rId3"/>
    <p:sldId id="270" r:id="rId4"/>
    <p:sldId id="261" r:id="rId5"/>
    <p:sldId id="272" r:id="rId6"/>
    <p:sldId id="273" r:id="rId7"/>
    <p:sldId id="274" r:id="rId8"/>
    <p:sldId id="276" r:id="rId9"/>
    <p:sldId id="277" r:id="rId10"/>
    <p:sldId id="278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82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31.10.2024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31.10.2024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6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84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43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7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6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23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44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32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53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THE CALORIE </a:t>
            </a:r>
            <a:r>
              <a:rPr lang="de-DE" dirty="0">
                <a:solidFill>
                  <a:srgbClr val="FF0000"/>
                </a:solidFill>
              </a:rPr>
              <a:t>NON</a:t>
            </a:r>
            <a:r>
              <a:rPr lang="de-DE" dirty="0"/>
              <a:t> PREDICTER</a:t>
            </a:r>
          </a:p>
        </p:txBody>
      </p:sp>
      <p:pic>
        <p:nvPicPr>
          <p:cNvPr id="7" name="Bildplatzhalter 6" descr="Zwei Männer beim Krafttraining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Bildplatzhalter 7" descr="Nahaufnahme eines Granny Smith-Apfels und eines Maßbands"/>
          <p:cNvPicPr>
            <a:picLocks noGrp="1" noChangeAspect="1"/>
          </p:cNvPicPr>
          <p:nvPr>
            <p:ph type="pic" idx="1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Bildplatzhalter 8" descr="Läuferin und Läufer beim Training in der Halle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8340" y="5990371"/>
            <a:ext cx="11125200" cy="571500"/>
          </a:xfrm>
        </p:spPr>
        <p:txBody>
          <a:bodyPr rtlCol="0"/>
          <a:lstStyle/>
          <a:p>
            <a:pPr rtl="0"/>
            <a:r>
              <a:rPr lang="de-DE" dirty="0"/>
              <a:t>MIMI PROJECT ml BY Friederike Grünenthal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3000" dirty="0"/>
              <a:t>Folientitel hinzufügen – 6</a:t>
            </a:r>
          </a:p>
        </p:txBody>
      </p:sp>
      <p:sp>
        <p:nvSpPr>
          <p:cNvPr id="2" name="Bildplatzhalter 1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Folientitel hinzufügen – 4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37EDE6-276D-7F1A-F22D-63ED702D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18D30D-5C0F-9E4B-FD64-4096AA58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C2816B-8041-EB55-DA3A-A0D2124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LAYOUT "TITEL UND INHALT" MIT DIAGRAMM</a:t>
            </a:r>
            <a:endParaRPr lang="de-DE" dirty="0"/>
          </a:p>
        </p:txBody>
      </p:sp>
      <p:graphicFrame>
        <p:nvGraphicFramePr>
          <p:cNvPr id="7" name="Inhaltsplatzhalter 6" descr="Gruppiertes Säulendiagramm mit Darstellung&#10;von 3 Datenreihen für 4 Kategorie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7988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82E85-B186-3CEC-C973-A70F296E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r>
              <a:rPr lang="de-DE" dirty="0"/>
              <a:t>Friederike Grünenthal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FAF14D-1B61-C0B9-3545-3E71D021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2847AA-7EC9-799E-1078-251522D1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Layout "Zwei Inhalte" mit Tabelle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/>
              <a:t>Erster Aufzählungspunkt hier</a:t>
            </a:r>
          </a:p>
          <a:p>
            <a:pPr rtl="0"/>
            <a:r>
              <a:rPr lang="de-DE"/>
              <a:t>Zweiter Aufzählungspunkt hier</a:t>
            </a:r>
          </a:p>
          <a:p>
            <a:pPr rtl="0"/>
            <a:r>
              <a:rPr lang="de-DE"/>
              <a:t>Dritter Aufzählungspunkt hier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1877366"/>
              </p:ext>
            </p:extLst>
          </p:nvPr>
        </p:nvGraphicFramePr>
        <p:xfrm>
          <a:off x="6172200" y="1714500"/>
          <a:ext cx="4495800" cy="2308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Klasse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Gruppieren 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Gruppieren 2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82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95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76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88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Klasse 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/>
                        <a:t>84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CF5D6E-9FE2-C018-CD82-396C9333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967" y="6601556"/>
            <a:ext cx="1534064" cy="228600"/>
          </a:xfrm>
        </p:spPr>
        <p:txBody>
          <a:bodyPr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4A3D5-E1B0-053E-400B-12A2D8CC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4109" y="6617585"/>
            <a:ext cx="6491381" cy="228600"/>
          </a:xfrm>
        </p:spPr>
        <p:txBody>
          <a:bodyPr/>
          <a:lstStyle/>
          <a:p>
            <a:pPr algn="ctr" rtl="0"/>
            <a:r>
              <a:rPr lang="de-DE" dirty="0"/>
              <a:t>Friederike Grünenthal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46646A-904A-4F3D-7640-5EFA7CA1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601556"/>
            <a:ext cx="773502" cy="228600"/>
          </a:xfrm>
        </p:spPr>
        <p:txBody>
          <a:bodyPr/>
          <a:lstStyle/>
          <a:p>
            <a:pPr rtl="0"/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Folientitel hinzufügen – 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Folientitel hinzufügen – 3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67E1A5E-49B1-6A60-C9E1-5D4DF44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967" y="6601556"/>
            <a:ext cx="1534064" cy="228600"/>
          </a:xfrm>
        </p:spPr>
        <p:txBody>
          <a:bodyPr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E6D9A-35D8-868F-46AC-56DD99C5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0205" y="6629400"/>
            <a:ext cx="6491381" cy="228600"/>
          </a:xfrm>
        </p:spPr>
        <p:txBody>
          <a:bodyPr/>
          <a:lstStyle/>
          <a:p>
            <a:pPr algn="ctr" rtl="0"/>
            <a:r>
              <a:rPr lang="de-DE" dirty="0"/>
              <a:t>Friederike Grünenthal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34F625-F092-FB6E-C316-7548EAB1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599112"/>
            <a:ext cx="773502" cy="228600"/>
          </a:xfrm>
        </p:spPr>
        <p:txBody>
          <a:bodyPr/>
          <a:lstStyle/>
          <a:p>
            <a:pPr rtl="0"/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3000" dirty="0"/>
              <a:t>Folientitel hinzufügen – 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A8BCC9-7A8C-35DD-8317-E046408A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Friederike Grünenthal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5845F-DF4B-F818-F589-5E88989A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01.11.2024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3EB0C0-A6AC-E672-7E68-1FA2B1D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„Gesundheit und Fitness“-Präsentation (Breitbild)</Template>
  <TotalTime>0</TotalTime>
  <Words>105</Words>
  <Application>Microsoft Office PowerPoint</Application>
  <PresentationFormat>Breitbild</PresentationFormat>
  <Paragraphs>50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Gesundheit und Fitness 16:9</vt:lpstr>
      <vt:lpstr>THE CALORIE NON PREDICTER</vt:lpstr>
      <vt:lpstr>Folientitel hinzufügen – 4</vt:lpstr>
      <vt:lpstr>LAYOUT "TITEL UND INHALT" MIT DIAGRAMM</vt:lpstr>
      <vt:lpstr>Layout "Zwei Inhalte" mit Tabelle</vt:lpstr>
      <vt:lpstr>Folientitel hinzufügen – 1</vt:lpstr>
      <vt:lpstr>Folientitel hinzufügen – 2</vt:lpstr>
      <vt:lpstr>Folientitel hinzufügen – 3</vt:lpstr>
      <vt:lpstr>PowerPoint-Präsentation</vt:lpstr>
      <vt:lpstr>Folientitel hinzufügen – 5</vt:lpstr>
      <vt:lpstr>Folientitel hinzufügen –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Rike</dc:creator>
  <cp:lastModifiedBy>Rike</cp:lastModifiedBy>
  <cp:revision>6</cp:revision>
  <dcterms:created xsi:type="dcterms:W3CDTF">2024-10-31T09:03:59Z</dcterms:created>
  <dcterms:modified xsi:type="dcterms:W3CDTF">2024-10-31T16:19:24Z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