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>
      <p:cViewPr varScale="1">
        <p:scale>
          <a:sx n="106" d="100"/>
          <a:sy n="106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A6A-2287-432F-8EC1-8F11A36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D3FB2-0325-4855-95A0-5A3CFC41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0CB5-A24C-4530-9739-016924A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0452-2F22-40E4-A0E8-B2212B2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6830-B902-42A7-9313-47507D4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EF2-C52E-4B51-B4F9-F70F321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2866-71EA-41A2-A910-C45E9947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FAD-236D-4585-8623-8DDAD2C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379A-EE68-4CB0-8A68-34E5B4C4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B34-079B-4D68-A814-EBBE375E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72654-B7B1-4DD1-B3A2-74E05F26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32DE-DBE4-4CAD-BAD0-204D757B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2DDC-BC4B-4AAD-9BB9-4DA48BF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2DC2-3580-453B-BDE8-C256C78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FBCA-FD76-4D0B-9F3D-F548285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5990-4C8A-43EA-B6D0-A64C794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93AE-7523-4DE6-855A-E0C0E90C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1FCA-3CA1-4F83-9451-AE49D27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AA20-7495-49FE-92DF-D2B868F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A299-99A7-4D58-AFD2-FACCFB6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92A2-E046-47FE-8F4F-72C9A01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89F-F5B7-45F5-A3D5-DA79B6DD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5AC-19D3-42DD-939F-E4E4240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AE35-B633-4B9A-8299-F0446C3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7-BBBE-4A1A-9609-1583D201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C0AB-1DAF-47B9-AE62-4951655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34AD-0A74-45D4-B466-9FC9FEE7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2153-4294-4D4A-B790-66200041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32F0-4DA4-460A-AD29-A26A075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9453-179A-4256-9BDC-F85CFC4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D0E-AA5B-436C-BF9A-6D4772E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8E17-FCBA-47D6-AC3A-13F6F83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0622-7A41-4F48-A468-D0908B3F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505B-DF62-483A-887D-EDD3D51D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D52F-A5F7-4FBA-9229-BF9EE2D72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E56B-2537-4DE1-ABEF-2F66E334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A0BA-CC8D-4297-84A2-53F1B5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12F8-C5AB-4ED3-A77B-1CBAEEEA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F1377-C27B-4DA0-9987-5B073583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D1B-991F-4D41-8F72-7A6CC0BE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02336-809A-48B4-811C-C4AC404A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8737-0BED-4102-9D73-C97C4EC6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580A-D654-4DA1-8D2C-736CA3C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0499-3527-4D03-B29A-3A15BE5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ECE-38D6-4E73-ABFD-02B1C13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F698F-EE4E-481E-91D6-3F5C7A4C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E66-B5E6-4E9A-9738-B2977DD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4197-3694-4282-9D05-96588876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68FF-D5A6-491F-858A-9809BE3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3D68-44BD-4869-8008-C317D46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E600-57D7-426D-A71C-FCD2D0C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147E-BE21-48DC-9C3A-BAB81B6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D41D-AB1E-437B-AC40-25897E48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7EECD-419D-4927-A3E8-87B15D27E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C3D7-FD40-472D-807B-5EE797B3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54E5-B044-4D58-B32C-18AC7399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ED24-BB9B-4D65-9E66-532AB03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64F5-9DD0-4FC0-A0C8-6F42BC2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73DE-66C6-46CE-942F-ED1CAFF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E006-1728-4B42-B25D-E01553F1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B49-CB26-463D-9B58-D327DAC4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4C324CBA-B5F8-49E4-A74D-FDDDFCEF0F4B}" type="datetimeFigureOut">
              <a:rPr lang="en-GB" smtClean="0"/>
              <a:pPr/>
              <a:t>18/08/2021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3F8-1A8F-402F-B0EC-4CFBA93D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878-F90C-4515-8569-29A99FC4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E6C6BEA6-279D-46B0-9233-6560AF95BF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Atkinson Hyperlegible" pitchFamily="50" charset="0"/>
              </a:rPr>
              <a:t>Task 1</a:t>
            </a:r>
          </a:p>
          <a:p>
            <a:r>
              <a:rPr lang="en-GB" sz="4000" dirty="0">
                <a:latin typeface="Atkinson Hyperlegible" pitchFamily="50" charset="0"/>
              </a:rPr>
              <a:t>Create </a:t>
            </a:r>
            <a:r>
              <a:rPr lang="en-GB" sz="4000" dirty="0">
                <a:latin typeface="APL385 Unicode" panose="020B0709000202000203" pitchFamily="49" charset="0"/>
              </a:rPr>
              <a:t>five</a:t>
            </a:r>
            <a:r>
              <a:rPr lang="en-GB" sz="4000" dirty="0">
                <a:latin typeface="Atkinson Hyperlegible" pitchFamily="50" charset="0"/>
              </a:rPr>
              <a:t>:</a:t>
            </a:r>
          </a:p>
          <a:p>
            <a:r>
              <a:rPr lang="en-GB" sz="4000" dirty="0">
                <a:latin typeface="APL385 Unicode" panose="020B0709000202000203" pitchFamily="49" charset="0"/>
              </a:rPr>
              <a:t>      five←1 2 3 4 5</a:t>
            </a:r>
          </a:p>
          <a:p>
            <a:endParaRPr lang="en-GB" sz="4000" dirty="0">
              <a:latin typeface="Atkinson Hyperlegible" pitchFamily="50" charset="0"/>
            </a:endParaRPr>
          </a:p>
          <a:p>
            <a:r>
              <a:rPr lang="en-GB" sz="4000" dirty="0">
                <a:latin typeface="Atkinson Hyperlegible" pitchFamily="50" charset="0"/>
              </a:rPr>
              <a:t>Using </a:t>
            </a:r>
            <a:r>
              <a:rPr lang="en-GB" sz="4000" dirty="0">
                <a:latin typeface="APL385 Unicode" panose="020B0709000202000203" pitchFamily="49" charset="0"/>
              </a:rPr>
              <a:t>five</a:t>
            </a:r>
            <a:r>
              <a:rPr lang="en-GB" sz="4000" dirty="0">
                <a:latin typeface="Atkinson Hyperlegible" pitchFamily="50" charset="0"/>
              </a:rPr>
              <a:t>, create </a:t>
            </a:r>
            <a:r>
              <a:rPr lang="en-GB" sz="4000" dirty="0">
                <a:latin typeface="APL385 Unicode" panose="020B0709000202000203" pitchFamily="49" charset="0"/>
              </a:rPr>
              <a:t>prices</a:t>
            </a:r>
            <a:r>
              <a:rPr lang="en-GB" sz="4000" dirty="0">
                <a:latin typeface="Atkinson Hyperlegible" pitchFamily="50" charset="0"/>
              </a:rPr>
              <a:t>:</a:t>
            </a:r>
          </a:p>
          <a:p>
            <a:r>
              <a:rPr lang="en-GB" sz="4000" dirty="0">
                <a:latin typeface="APL385 Unicode" panose="020B0709000202000203" pitchFamily="49" charset="0"/>
              </a:rPr>
              <a:t>      prices</a:t>
            </a:r>
          </a:p>
          <a:p>
            <a:r>
              <a:rPr lang="en-GB" sz="4000" dirty="0">
                <a:latin typeface="APL385 Unicode" panose="020B0709000202000203" pitchFamily="49" charset="0"/>
              </a:rPr>
              <a:t>1 2 3 4 5 1 2 3</a:t>
            </a:r>
          </a:p>
        </p:txBody>
      </p:sp>
    </p:spTree>
    <p:extLst>
      <p:ext uri="{BB962C8B-B14F-4D97-AF65-F5344CB8AC3E}">
        <p14:creationId xmlns:p14="http://schemas.microsoft.com/office/powerpoint/2010/main" val="390587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4000" b="1" dirty="0">
                <a:latin typeface="Atkinson Hyperlegible" pitchFamily="50" charset="0"/>
              </a:rPr>
              <a:t>Task 2</a:t>
            </a:r>
          </a:p>
          <a:p>
            <a:pPr marL="0" indent="0">
              <a:buNone/>
            </a:pPr>
            <a:r>
              <a:rPr lang="en-GB" sz="4000" dirty="0">
                <a:latin typeface="Atkinson Hyperlegible" pitchFamily="50" charset="0"/>
              </a:rPr>
              <a:t>Using </a:t>
            </a:r>
            <a:r>
              <a:rPr lang="en-GB" sz="4000" dirty="0">
                <a:latin typeface="APL385 Unicode" panose="020B0709000202000203" pitchFamily="49" charset="0"/>
              </a:rPr>
              <a:t>five</a:t>
            </a:r>
            <a:r>
              <a:rPr lang="en-GB" sz="4000" dirty="0">
                <a:latin typeface="Atkinson Hyperlegible" pitchFamily="50" charset="0"/>
              </a:rPr>
              <a:t>, define </a:t>
            </a:r>
            <a:r>
              <a:rPr lang="en-GB" sz="4000" dirty="0" err="1">
                <a:latin typeface="APL385 Unicode" panose="020B0709000202000203" pitchFamily="49" charset="0"/>
              </a:rPr>
              <a:t>myNums</a:t>
            </a:r>
            <a:r>
              <a:rPr lang="en-GB" sz="4000" dirty="0">
                <a:latin typeface="Atkinson Hyperlegible" pitchFamily="50" charset="0"/>
              </a:rPr>
              <a:t>: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</a:t>
            </a:r>
            <a:r>
              <a:rPr lang="en-GB" sz="4000" dirty="0" err="1">
                <a:latin typeface="APL385 Unicode" panose="020B0709000202000203" pitchFamily="49" charset="0"/>
              </a:rPr>
              <a:t>myNums</a:t>
            </a:r>
            <a:endParaRPr lang="en-GB" sz="40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1 2 3 4 5</a:t>
            </a:r>
            <a:br>
              <a:rPr lang="en-GB" sz="4000" dirty="0">
                <a:latin typeface="APL385 Unicode" panose="020B0709000202000203" pitchFamily="49" charset="0"/>
              </a:rPr>
            </a:br>
            <a:r>
              <a:rPr lang="en-GB" sz="4000" dirty="0">
                <a:latin typeface="APL385 Unicode" panose="020B0709000202000203" pitchFamily="49" charset="0"/>
              </a:rPr>
              <a:t>1 2 3 4 5</a:t>
            </a:r>
            <a:br>
              <a:rPr lang="en-GB" sz="4000" dirty="0">
                <a:latin typeface="APL385 Unicode" panose="020B0709000202000203" pitchFamily="49" charset="0"/>
              </a:rPr>
            </a:br>
            <a:r>
              <a:rPr lang="en-GB" sz="4000" dirty="0">
                <a:latin typeface="APL385 Unicode" panose="020B0709000202000203" pitchFamily="49" charset="0"/>
              </a:rPr>
              <a:t>1 2 3 4 5</a:t>
            </a:r>
          </a:p>
        </p:txBody>
      </p:sp>
    </p:spTree>
    <p:extLst>
      <p:ext uri="{BB962C8B-B14F-4D97-AF65-F5344CB8AC3E}">
        <p14:creationId xmlns:p14="http://schemas.microsoft.com/office/powerpoint/2010/main" val="66162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4000" b="1" dirty="0">
                <a:latin typeface="Atkinson Hyperlegible" pitchFamily="50" charset="0"/>
              </a:rPr>
              <a:t>Task 3</a:t>
            </a:r>
          </a:p>
          <a:p>
            <a:pPr marL="0" indent="0">
              <a:buNone/>
            </a:pPr>
            <a:r>
              <a:rPr lang="en-GB" sz="4000" dirty="0">
                <a:latin typeface="Atkinson Hyperlegible" pitchFamily="50" charset="0"/>
              </a:rPr>
              <a:t>Add 1 to </a:t>
            </a:r>
            <a:r>
              <a:rPr lang="en-GB" sz="4000" dirty="0" err="1">
                <a:latin typeface="APL385 Unicode" panose="020B0709000202000203" pitchFamily="49" charset="0"/>
              </a:rPr>
              <a:t>myNums</a:t>
            </a:r>
            <a:r>
              <a:rPr lang="en-GB" sz="4000" dirty="0">
                <a:latin typeface="Atkinson Hyperlegible" pitchFamily="50" charset="0"/>
              </a:rPr>
              <a:t>. After your update of </a:t>
            </a:r>
            <a:r>
              <a:rPr lang="en-GB" sz="4000" dirty="0" err="1">
                <a:latin typeface="APL385 Unicode" panose="020B0709000202000203" pitchFamily="49" charset="0"/>
              </a:rPr>
              <a:t>myNums</a:t>
            </a:r>
            <a:r>
              <a:rPr lang="en-GB" sz="4000" dirty="0">
                <a:latin typeface="Atkinson Hyperlegible" pitchFamily="50" charset="0"/>
              </a:rPr>
              <a:t>, it should look like this: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</a:t>
            </a:r>
            <a:r>
              <a:rPr lang="en-GB" sz="4000" dirty="0" err="1">
                <a:latin typeface="APL385 Unicode" panose="020B0709000202000203" pitchFamily="49" charset="0"/>
              </a:rPr>
              <a:t>myNums</a:t>
            </a:r>
            <a:endParaRPr lang="en-GB" sz="40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2 3 4 5 6</a:t>
            </a:r>
            <a:br>
              <a:rPr lang="en-GB" sz="4000" dirty="0">
                <a:latin typeface="APL385 Unicode" panose="020B0709000202000203" pitchFamily="49" charset="0"/>
              </a:rPr>
            </a:br>
            <a:r>
              <a:rPr lang="en-GB" sz="4000" dirty="0">
                <a:latin typeface="APL385 Unicode" panose="020B0709000202000203" pitchFamily="49" charset="0"/>
              </a:rPr>
              <a:t>2 3 4 5 6</a:t>
            </a:r>
            <a:br>
              <a:rPr lang="en-GB" sz="4000" dirty="0">
                <a:latin typeface="APL385 Unicode" panose="020B0709000202000203" pitchFamily="49" charset="0"/>
              </a:rPr>
            </a:br>
            <a:r>
              <a:rPr lang="en-GB" sz="4000" dirty="0">
                <a:latin typeface="APL385 Unicode" panose="020B0709000202000203" pitchFamily="49" charset="0"/>
              </a:rPr>
              <a:t>2 3 4 5 6</a:t>
            </a:r>
          </a:p>
        </p:txBody>
      </p:sp>
    </p:spTree>
    <p:extLst>
      <p:ext uri="{BB962C8B-B14F-4D97-AF65-F5344CB8AC3E}">
        <p14:creationId xmlns:p14="http://schemas.microsoft.com/office/powerpoint/2010/main" val="398102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4</a:t>
            </a:r>
          </a:p>
          <a:p>
            <a:pPr marL="0" indent="0">
              <a:buNone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Using </a:t>
            </a:r>
            <a:r>
              <a:rPr lang="en-GB" sz="4000" dirty="0" err="1">
                <a:latin typeface="APL385 Unicode" panose="020B0709000202000203" pitchFamily="49" charset="0"/>
              </a:rPr>
              <a:t>myNums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for values, create </a:t>
            </a:r>
            <a:r>
              <a:rPr kumimoji="0" lang="en-GB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myBox</a:t>
            </a:r>
            <a:r>
              <a:rPr lang="en-GB" sz="4000" dirty="0">
                <a:latin typeface="Atkinson Hyperlegible" pitchFamily="50" charset="0"/>
              </a:rPr>
              <a:t>: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</a:t>
            </a:r>
            <a:r>
              <a:rPr lang="en-GB" sz="4000" dirty="0" err="1">
                <a:latin typeface="APL385 Unicode" panose="020B0709000202000203" pitchFamily="49" charset="0"/>
              </a:rPr>
              <a:t>myBox</a:t>
            </a:r>
            <a:endParaRPr lang="en-GB" sz="40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2 3 4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5 6 2</a:t>
            </a:r>
          </a:p>
          <a:p>
            <a:pPr marL="0" indent="0">
              <a:buNone/>
            </a:pPr>
            <a:endParaRPr lang="en-GB" sz="40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3 4 5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6 2 3</a:t>
            </a:r>
          </a:p>
        </p:txBody>
      </p:sp>
    </p:spTree>
    <p:extLst>
      <p:ext uri="{BB962C8B-B14F-4D97-AF65-F5344CB8AC3E}">
        <p14:creationId xmlns:p14="http://schemas.microsoft.com/office/powerpoint/2010/main" val="192872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5</a:t>
            </a:r>
          </a:p>
          <a:p>
            <a:pPr marL="0" indent="0">
              <a:buNone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</a:t>
            </a:r>
            <a:r>
              <a:rPr lang="en-GB" sz="4000" dirty="0">
                <a:latin typeface="APL385 Unicode" panose="020B0709000202000203" pitchFamily="49" charset="0"/>
              </a:rPr>
              <a:t>nums2</a:t>
            </a:r>
            <a:r>
              <a:rPr lang="en-GB" sz="4000" dirty="0">
                <a:latin typeface="Atkinson Hyperlegible" pitchFamily="50" charset="0"/>
              </a:rPr>
              <a:t>: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nums2</a:t>
            </a:r>
            <a:br>
              <a:rPr lang="en-GB" sz="4000" dirty="0">
                <a:latin typeface="APL385 Unicode" panose="020B0709000202000203" pitchFamily="49" charset="0"/>
              </a:rPr>
            </a:br>
            <a:r>
              <a:rPr lang="en-GB" sz="4000" dirty="0">
                <a:latin typeface="APL385 Unicode" panose="020B0709000202000203" pitchFamily="49" charset="0"/>
              </a:rPr>
              <a:t>1 2 3 1 2</a:t>
            </a:r>
            <a:br>
              <a:rPr lang="en-GB" sz="4000" dirty="0">
                <a:latin typeface="APL385 Unicode" panose="020B0709000202000203" pitchFamily="49" charset="0"/>
              </a:rPr>
            </a:br>
            <a:r>
              <a:rPr lang="en-GB" sz="4000" dirty="0">
                <a:latin typeface="APL385 Unicode" panose="020B0709000202000203" pitchFamily="49" charset="0"/>
              </a:rPr>
              <a:t>1 2 3 1 2</a:t>
            </a:r>
            <a:br>
              <a:rPr lang="en-GB" sz="4000" dirty="0">
                <a:latin typeface="APL385 Unicode" panose="020B0709000202000203" pitchFamily="49" charset="0"/>
              </a:rPr>
            </a:br>
            <a:r>
              <a:rPr lang="en-GB" sz="4000" dirty="0">
                <a:latin typeface="APL385 Unicode" panose="020B0709000202000203" pitchFamily="49" charset="0"/>
              </a:rPr>
              <a:t>1 2 3 1 2</a:t>
            </a:r>
          </a:p>
          <a:p>
            <a:pPr marL="0" indent="0">
              <a:buNone/>
            </a:pPr>
            <a:endParaRPr lang="en-GB" sz="40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4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Try to make your code as short as possible.</a:t>
            </a:r>
          </a:p>
          <a:p>
            <a:pPr marL="0" indent="0">
              <a:buNone/>
            </a:pPr>
            <a:endParaRPr lang="en-GB" sz="40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0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6</a:t>
            </a:r>
          </a:p>
          <a:p>
            <a:pPr marL="0" indent="0">
              <a:buNone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big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by multiplying </a:t>
            </a:r>
            <a:r>
              <a:rPr kumimoji="0" lang="en-GB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myNums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nums2</a:t>
            </a:r>
            <a:r>
              <a:rPr lang="en-GB" sz="4000" dirty="0">
                <a:latin typeface="Atkinson Hyperlegible" pitchFamily="50" charset="0"/>
              </a:rPr>
              <a:t>: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big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2 6 12 5 12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2 6 12 5 12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2 6 12 5 12</a:t>
            </a:r>
          </a:p>
        </p:txBody>
      </p:sp>
    </p:spTree>
    <p:extLst>
      <p:ext uri="{BB962C8B-B14F-4D97-AF65-F5344CB8AC3E}">
        <p14:creationId xmlns:p14="http://schemas.microsoft.com/office/powerpoint/2010/main" val="328432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7</a:t>
            </a:r>
          </a:p>
          <a:p>
            <a:pPr marL="0" indent="0">
              <a:buNone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even</a:t>
            </a:r>
            <a:r>
              <a:rPr lang="en-GB" sz="4000" dirty="0">
                <a:latin typeface="Atkinson Hyperlegible" pitchFamily="50" charset="0"/>
              </a:rPr>
              <a:t>: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even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2 4 6 8 10 12 14 16 18 20 22 24 26</a:t>
            </a:r>
          </a:p>
          <a:p>
            <a:pPr marL="0" indent="0">
              <a:buNone/>
            </a:pPr>
            <a:endParaRPr lang="en-GB" sz="4000" dirty="0">
              <a:latin typeface="APL385 Unicode" panose="020B0709000202000203" pitchFamily="49" charset="0"/>
            </a:endParaRPr>
          </a:p>
          <a:p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Using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even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, create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odd</a:t>
            </a:r>
            <a:r>
              <a:rPr lang="en-GB" sz="4000" dirty="0">
                <a:latin typeface="Atkinson Hyperlegible" pitchFamily="50" charset="0"/>
              </a:rPr>
              <a:t>:</a:t>
            </a:r>
          </a:p>
          <a:p>
            <a:pPr marL="0" indent="0">
              <a:buNone/>
            </a:pPr>
            <a:r>
              <a:rPr lang="nn-NO" sz="4000" dirty="0">
                <a:latin typeface="APL385 Unicode" panose="020B0709000202000203" pitchFamily="49" charset="0"/>
              </a:rPr>
              <a:t>      odd</a:t>
            </a:r>
          </a:p>
          <a:p>
            <a:pPr marL="0" indent="0">
              <a:buNone/>
            </a:pPr>
            <a:r>
              <a:rPr lang="nn-NO" sz="4000" dirty="0">
                <a:latin typeface="APL385 Unicode" panose="020B0709000202000203" pitchFamily="49" charset="0"/>
              </a:rPr>
              <a:t>1 3 5 7 9 11 13 15 17 19 21 23</a:t>
            </a:r>
            <a:endParaRPr lang="en-GB" sz="4000" dirty="0">
              <a:latin typeface="APL385 Unicode" panose="020B0709000202000203" pitchFamily="49" charset="0"/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002B3BB9-DD8F-4EF8-AAF4-9DB595DDF895}"/>
              </a:ext>
            </a:extLst>
          </p:cNvPr>
          <p:cNvSpPr/>
          <p:nvPr/>
        </p:nvSpPr>
        <p:spPr>
          <a:xfrm rot="1332406">
            <a:off x="6976247" y="4004628"/>
            <a:ext cx="4201359" cy="72000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Notice missing 25</a:t>
            </a:r>
          </a:p>
        </p:txBody>
      </p:sp>
    </p:spTree>
    <p:extLst>
      <p:ext uri="{BB962C8B-B14F-4D97-AF65-F5344CB8AC3E}">
        <p14:creationId xmlns:p14="http://schemas.microsoft.com/office/powerpoint/2010/main" val="229484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8</a:t>
            </a:r>
          </a:p>
          <a:p>
            <a:pPr marL="0" indent="0">
              <a:buNone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Create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triple</a:t>
            </a:r>
            <a:r>
              <a:rPr lang="en-GB" sz="4000" dirty="0">
                <a:latin typeface="Atkinson Hyperlegible" pitchFamily="50" charset="0"/>
              </a:rPr>
              <a:t>: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triple</a:t>
            </a:r>
          </a:p>
          <a:p>
            <a:pPr marL="0" indent="0">
              <a:buNone/>
            </a:pPr>
            <a:r>
              <a:rPr lang="en-GB" sz="4000" dirty="0">
                <a:latin typeface="APL385 Unicode" panose="020B0709000202000203" pitchFamily="49" charset="0"/>
              </a:rPr>
              <a:t>3 6 9 12 15 18 21 24 27 30 33 36</a:t>
            </a:r>
          </a:p>
          <a:p>
            <a:pPr marL="0" indent="0">
              <a:buNone/>
            </a:pPr>
            <a:endParaRPr lang="en-GB" sz="4000" dirty="0">
              <a:latin typeface="APL385 Unicode" panose="020B0709000202000203" pitchFamily="49" charset="0"/>
            </a:endParaRPr>
          </a:p>
          <a:p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Using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triple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, create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cycle</a:t>
            </a:r>
            <a:r>
              <a:rPr lang="en-GB" sz="4000" dirty="0">
                <a:latin typeface="Atkinson Hyperlegible" pitchFamily="50" charset="0"/>
              </a:rPr>
              <a:t>:</a:t>
            </a:r>
          </a:p>
          <a:p>
            <a:pPr marL="0" indent="0">
              <a:buNone/>
            </a:pPr>
            <a:r>
              <a:rPr lang="nn-NO" sz="4000" dirty="0">
                <a:latin typeface="APL385 Unicode" panose="020B0709000202000203" pitchFamily="49" charset="0"/>
              </a:rPr>
              <a:t>      cycle</a:t>
            </a:r>
          </a:p>
          <a:p>
            <a:pPr marL="0" indent="0">
              <a:buNone/>
            </a:pPr>
            <a:r>
              <a:rPr lang="nn-NO" sz="4000" dirty="0">
                <a:latin typeface="APL385 Unicode" panose="020B0709000202000203" pitchFamily="49" charset="0"/>
              </a:rPr>
              <a:t> 3  6  9 12</a:t>
            </a:r>
          </a:p>
          <a:p>
            <a:pPr marL="0" indent="0">
              <a:buNone/>
            </a:pPr>
            <a:r>
              <a:rPr lang="nn-NO" sz="4000" dirty="0">
                <a:latin typeface="APL385 Unicode" panose="020B0709000202000203" pitchFamily="49" charset="0"/>
              </a:rPr>
              <a:t>15 18 21 24</a:t>
            </a:r>
          </a:p>
          <a:p>
            <a:pPr marL="0" indent="0">
              <a:buNone/>
            </a:pPr>
            <a:r>
              <a:rPr lang="nn-NO" sz="4000" dirty="0">
                <a:latin typeface="APL385 Unicode" panose="020B0709000202000203" pitchFamily="49" charset="0"/>
              </a:rPr>
              <a:t>27 30 33 </a:t>
            </a:r>
            <a:r>
              <a:rPr lang="nn-NO" sz="4000" dirty="0">
                <a:highlight>
                  <a:srgbClr val="FFFF00"/>
                </a:highlight>
                <a:latin typeface="APL385 Unicode" panose="020B0709000202000203" pitchFamily="49" charset="0"/>
              </a:rPr>
              <a:t> 3</a:t>
            </a:r>
            <a:endParaRPr lang="en-GB" sz="4000" dirty="0">
              <a:highlight>
                <a:srgbClr val="FFFF00"/>
              </a:highlight>
              <a:latin typeface="APL385 Unicode" panose="020B0709000202000203" pitchFamily="49" charset="0"/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8C0CF15-8BD5-4843-ADFA-2D63B53D8D05}"/>
              </a:ext>
            </a:extLst>
          </p:cNvPr>
          <p:cNvSpPr/>
          <p:nvPr/>
        </p:nvSpPr>
        <p:spPr>
          <a:xfrm rot="20941682" flipH="1">
            <a:off x="4310229" y="5210304"/>
            <a:ext cx="5940000" cy="72000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Notice the 3 in the corner</a:t>
            </a:r>
          </a:p>
        </p:txBody>
      </p:sp>
    </p:spTree>
    <p:extLst>
      <p:ext uri="{BB962C8B-B14F-4D97-AF65-F5344CB8AC3E}">
        <p14:creationId xmlns:p14="http://schemas.microsoft.com/office/powerpoint/2010/main" val="199055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b="1" dirty="0">
                <a:latin typeface="Atkinson Hyperlegible" pitchFamily="50" charset="0"/>
              </a:rPr>
              <a:t>Task 9 (bonus task)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latin typeface="Atkinson Hyperlegible" pitchFamily="50" charset="0"/>
              </a:rPr>
              <a:t>Create these two variables: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idx←2 4⍴⍳8</a:t>
            </a:r>
            <a:endParaRPr lang="en-GB" sz="4000" dirty="0">
              <a:latin typeface="Atkinson Hyperlegible" pitchFamily="50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tens←10 20 30 40</a:t>
            </a:r>
          </a:p>
          <a:p>
            <a:pPr marL="0" indent="0">
              <a:buNone/>
            </a:pPr>
            <a:endParaRPr lang="en-GB" sz="4000" dirty="0">
              <a:latin typeface="APL385 Unicode" panose="020B0709000202000203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latin typeface="Atkinson Hyperlegible" pitchFamily="50" charset="0"/>
              </a:rPr>
              <a:t>Using </a:t>
            </a:r>
            <a:r>
              <a:rPr lang="en-GB" sz="4000" dirty="0" err="1">
                <a:latin typeface="APL385 Unicode" panose="020B0709000202000203" pitchFamily="49" charset="0"/>
              </a:rPr>
              <a:t>idx</a:t>
            </a:r>
            <a:r>
              <a:rPr lang="en-GB" sz="4000" dirty="0">
                <a:latin typeface="Atkinson Hyperlegible" pitchFamily="50" charset="0"/>
              </a:rPr>
              <a:t> and </a:t>
            </a:r>
            <a:r>
              <a:rPr lang="en-GB" sz="4000" dirty="0">
                <a:latin typeface="APL385 Unicode" panose="020B0709000202000203" pitchFamily="49" charset="0"/>
              </a:rPr>
              <a:t>tens</a:t>
            </a:r>
            <a:r>
              <a:rPr lang="en-GB" sz="4000" dirty="0">
                <a:latin typeface="Atkinson Hyperlegible" pitchFamily="50" charset="0"/>
              </a:rPr>
              <a:t>, create </a:t>
            </a:r>
            <a:r>
              <a:rPr lang="en-GB" sz="4000" dirty="0">
                <a:latin typeface="APL385 Unicode" panose="020B0709000202000203" pitchFamily="49" charset="0"/>
              </a:rPr>
              <a:t>final</a:t>
            </a:r>
            <a:r>
              <a:rPr lang="en-GB" sz="4000" dirty="0">
                <a:latin typeface="Atkinson Hyperlegible" pitchFamily="50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latin typeface="APL385 Unicode" panose="020B0709000202000203" pitchFamily="49" charset="0"/>
              </a:rPr>
              <a:t>      final</a:t>
            </a:r>
            <a:br>
              <a:rPr lang="en-GB" sz="4000" dirty="0">
                <a:latin typeface="Atkinson Hyperlegible" pitchFamily="50" charset="0"/>
              </a:rPr>
            </a:br>
            <a:r>
              <a:rPr lang="en-GB" sz="4000" dirty="0">
                <a:latin typeface="APL385 Unicode" panose="020B0709000202000203" pitchFamily="49" charset="0"/>
              </a:rPr>
              <a:t>11 22 33 44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4000" dirty="0">
                <a:latin typeface="APL385 Unicode" panose="020B0709000202000203" pitchFamily="49" charset="0"/>
              </a:rPr>
              <a:t>15 26 37 48</a:t>
            </a:r>
          </a:p>
        </p:txBody>
      </p:sp>
    </p:spTree>
    <p:extLst>
      <p:ext uri="{BB962C8B-B14F-4D97-AF65-F5344CB8AC3E}">
        <p14:creationId xmlns:p14="http://schemas.microsoft.com/office/powerpoint/2010/main" val="225516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313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APL385 Unicode</vt:lpstr>
      <vt:lpstr>Arial</vt:lpstr>
      <vt:lpstr>Atkinson Hyperlegible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Adam Brudzewsky</cp:lastModifiedBy>
  <cp:revision>1</cp:revision>
  <dcterms:created xsi:type="dcterms:W3CDTF">2021-08-18T15:42:35Z</dcterms:created>
  <dcterms:modified xsi:type="dcterms:W3CDTF">2021-08-18T16:07:24Z</dcterms:modified>
</cp:coreProperties>
</file>