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50"/>
    <p:restoredTop sz="94667"/>
  </p:normalViewPr>
  <p:slideViewPr>
    <p:cSldViewPr snapToGrid="0">
      <p:cViewPr varScale="1">
        <p:scale>
          <a:sx n="106" d="100"/>
          <a:sy n="106" d="100"/>
        </p:scale>
        <p:origin x="200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FC754C-FCE7-B23E-DD62-3A2D763733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A84E64C-0537-8EEC-CBC1-31E6898C6D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6D93B8-692D-DEE4-8E42-AAB1D913C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CBD13-710C-C64E-B977-F02A7EDA5F19}" type="datetimeFigureOut">
              <a:rPr kumimoji="1" lang="zh-CN" altLang="en-US" smtClean="0"/>
              <a:t>2023/6/27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44D50E-71D8-29B5-99F3-8798B9D8B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E3D3B7-0DEB-2F18-A619-FA663FE3A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A5DDA-8CC2-C447-BB82-DD4B56258A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1056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93898D-74A3-762B-6AC7-C3774BA9C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5F5CE51-52E0-E450-8D23-813065109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1A8B04-0AFE-AD4C-B66B-2057A1067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CBD13-710C-C64E-B977-F02A7EDA5F19}" type="datetimeFigureOut">
              <a:rPr kumimoji="1" lang="zh-CN" altLang="en-US" smtClean="0"/>
              <a:t>2023/6/27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A0C67A-623B-790F-1424-A3B470C41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6EF9AB-F00E-8858-8709-CBBEFD403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A5DDA-8CC2-C447-BB82-DD4B56258A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5459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9BDE477-6DDB-EA0A-4D61-7AD68FD4C9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79CD167-1541-BCEF-C3A8-ABCFF20DF4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86BFFD-E170-6222-F2BD-EB4417D07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CBD13-710C-C64E-B977-F02A7EDA5F19}" type="datetimeFigureOut">
              <a:rPr kumimoji="1" lang="zh-CN" altLang="en-US" smtClean="0"/>
              <a:t>2023/6/27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A17890-2273-3527-E701-F20505497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BEDCE6-743E-F198-BDE5-DED32963A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A5DDA-8CC2-C447-BB82-DD4B56258A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53505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729830-01BD-9163-34C4-E829E5CD9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B7C5A5-6511-911F-7082-DC7D884BD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DBB499-2E36-BBFD-5A97-C42E64F6B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CBD13-710C-C64E-B977-F02A7EDA5F19}" type="datetimeFigureOut">
              <a:rPr kumimoji="1" lang="zh-CN" altLang="en-US" smtClean="0"/>
              <a:t>2023/6/27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749259-E930-8EF4-B10E-01887BBE6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C551A5-5599-D256-7DB2-73ECD3AE7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A5DDA-8CC2-C447-BB82-DD4B56258A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6121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B659EE-A655-42AF-74AE-3DFB1E155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64838D-322C-4CB8-6A5E-3A330034C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9D0CB5-F21E-1AE6-3742-177517745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CBD13-710C-C64E-B977-F02A7EDA5F19}" type="datetimeFigureOut">
              <a:rPr kumimoji="1" lang="zh-CN" altLang="en-US" smtClean="0"/>
              <a:t>2023/6/27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EC4AA1-DAF6-1BDC-B657-F701113E2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82931A-07A1-38F0-CC17-E726EC63C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A5DDA-8CC2-C447-BB82-DD4B56258A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46129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B10F0E-38DE-A9B6-95BC-01E07400B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EDBDC9-E121-B5B1-3FE5-30B0DEA158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463D1B3-1016-3DEC-D88D-52533C2B29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B8AC6D-D29D-8509-CA3A-2CDA36D38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CBD13-710C-C64E-B977-F02A7EDA5F19}" type="datetimeFigureOut">
              <a:rPr kumimoji="1" lang="zh-CN" altLang="en-US" smtClean="0"/>
              <a:t>2023/6/27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055E14-3DDA-6464-4B5A-EF0954ECF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16B0EB-9E79-9FFF-DF55-E66256726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A5DDA-8CC2-C447-BB82-DD4B56258A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79277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94F36A-1F72-0FDB-FD27-9B15BD19C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85E137-0662-A58B-C8F2-27ACD755B3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519F345-737B-4E8F-AF55-22D1CB4F62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C5207D2-45EE-E9A4-8800-B8C570CF91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84A33AC-9C3C-A6DE-0A65-17CA31869D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F634AF6-C843-6801-E1B8-5E9E6C98F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CBD13-710C-C64E-B977-F02A7EDA5F19}" type="datetimeFigureOut">
              <a:rPr kumimoji="1" lang="zh-CN" altLang="en-US" smtClean="0"/>
              <a:t>2023/6/27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534F161-6FCD-CB58-320D-D6AD80B0C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828DC2B-1E33-7869-E740-369971953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A5DDA-8CC2-C447-BB82-DD4B56258A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7881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313EEB-EBD5-00C5-5795-8B27A277A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AF1DC18-AC4E-3C78-EBE1-9669376B1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CBD13-710C-C64E-B977-F02A7EDA5F19}" type="datetimeFigureOut">
              <a:rPr kumimoji="1" lang="zh-CN" altLang="en-US" smtClean="0"/>
              <a:t>2023/6/27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6A4F290-132B-E09D-C419-E5C5EBE32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3CFA802-5958-353E-7FA2-E418CE61B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A5DDA-8CC2-C447-BB82-DD4B56258A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2167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83F1141-74A9-82EC-CD7E-F8E3FA98F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CBD13-710C-C64E-B977-F02A7EDA5F19}" type="datetimeFigureOut">
              <a:rPr kumimoji="1" lang="zh-CN" altLang="en-US" smtClean="0"/>
              <a:t>2023/6/27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8765487-F07C-BEF6-C4BF-95CC6FBE9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4EB5B0D-F653-DAB1-B048-659AD9A83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A5DDA-8CC2-C447-BB82-DD4B56258A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11764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B23A00-D890-0CB0-FB77-F2E5E3074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F2889E-AA43-C8FA-05B4-CD408D700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A4479D5-DE39-03C3-9F23-F40FDE5DCF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638DFF-F720-CC3C-42E9-3AE40FB26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CBD13-710C-C64E-B977-F02A7EDA5F19}" type="datetimeFigureOut">
              <a:rPr kumimoji="1" lang="zh-CN" altLang="en-US" smtClean="0"/>
              <a:t>2023/6/27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4D7F90-4F1A-4102-248D-C46FF2333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CF7834E-C0C6-363F-909E-9ECFA6B8F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A5DDA-8CC2-C447-BB82-DD4B56258A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9409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F8FD61-214F-3007-4276-F98D40E0F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49C2870-6C98-15FE-BF7D-9B0AF0AFE3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FFF79A5-60F7-6F33-3AC0-8370D2AA94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53ADC9-61C7-3B51-227B-933EE233B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CBD13-710C-C64E-B977-F02A7EDA5F19}" type="datetimeFigureOut">
              <a:rPr kumimoji="1" lang="zh-CN" altLang="en-US" smtClean="0"/>
              <a:t>2023/6/27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006BC5-5C9A-4779-EFE0-E9943D725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E7A5ECE-AA4C-754D-5D42-45060A385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A5DDA-8CC2-C447-BB82-DD4B56258A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88313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ED6ABCE-72C8-A4FC-6CBC-0408DDEA4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E3C45F-2480-F658-7FF7-6B51959621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EEC203-C0A8-B39D-8454-44B0EF316F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CBD13-710C-C64E-B977-F02A7EDA5F19}" type="datetimeFigureOut">
              <a:rPr kumimoji="1" lang="zh-CN" altLang="en-US" smtClean="0"/>
              <a:t>2023/6/27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127310-968C-B825-B327-C266312987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36D640-7E5D-2056-01C7-B3A2125E1A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5A5DDA-8CC2-C447-BB82-DD4B56258A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5728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椭圆 9">
            <a:extLst>
              <a:ext uri="{FF2B5EF4-FFF2-40B4-BE49-F238E27FC236}">
                <a16:creationId xmlns:a16="http://schemas.microsoft.com/office/drawing/2014/main" id="{650B38DD-8256-6CF0-CAFC-AE61CF5E0863}"/>
              </a:ext>
            </a:extLst>
          </p:cNvPr>
          <p:cNvSpPr/>
          <p:nvPr/>
        </p:nvSpPr>
        <p:spPr>
          <a:xfrm>
            <a:off x="5471305" y="300942"/>
            <a:ext cx="624695" cy="57873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FA307D7D-E39B-68A7-9C30-1287141C492E}"/>
              </a:ext>
            </a:extLst>
          </p:cNvPr>
          <p:cNvSpPr/>
          <p:nvPr/>
        </p:nvSpPr>
        <p:spPr>
          <a:xfrm>
            <a:off x="3244167" y="1271766"/>
            <a:ext cx="624695" cy="57873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9CA9887A-4FC0-8619-AAFC-4DC06DB93CB3}"/>
              </a:ext>
            </a:extLst>
          </p:cNvPr>
          <p:cNvSpPr/>
          <p:nvPr/>
        </p:nvSpPr>
        <p:spPr>
          <a:xfrm>
            <a:off x="2162900" y="2350622"/>
            <a:ext cx="624695" cy="57873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B0D5CC11-9858-83C7-3501-78510DE76968}"/>
              </a:ext>
            </a:extLst>
          </p:cNvPr>
          <p:cNvSpPr/>
          <p:nvPr/>
        </p:nvSpPr>
        <p:spPr>
          <a:xfrm>
            <a:off x="3010312" y="3198956"/>
            <a:ext cx="624695" cy="57873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6639B87D-F8F2-D860-4E2C-C0A1D703E7A3}"/>
              </a:ext>
            </a:extLst>
          </p:cNvPr>
          <p:cNvSpPr/>
          <p:nvPr/>
        </p:nvSpPr>
        <p:spPr>
          <a:xfrm>
            <a:off x="7524796" y="1273215"/>
            <a:ext cx="624695" cy="57873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9</a:t>
            </a:r>
            <a:endParaRPr kumimoji="1" lang="zh-CN" altLang="en-US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DAD2518C-A931-698F-2E6C-3181109FC5B6}"/>
              </a:ext>
            </a:extLst>
          </p:cNvPr>
          <p:cNvSpPr/>
          <p:nvPr/>
        </p:nvSpPr>
        <p:spPr>
          <a:xfrm>
            <a:off x="4180751" y="2141073"/>
            <a:ext cx="624695" cy="57873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A5D0BF0D-218D-6FF0-B97D-ACF4010075B1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3556515" y="590309"/>
            <a:ext cx="1914790" cy="6814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4F591C14-8F8D-B625-BDC8-1D217DDAC9DC}"/>
              </a:ext>
            </a:extLst>
          </p:cNvPr>
          <p:cNvCxnSpPr>
            <a:cxnSpLocks/>
            <a:stCxn id="11" idx="3"/>
            <a:endCxn id="12" idx="0"/>
          </p:cNvCxnSpPr>
          <p:nvPr/>
        </p:nvCxnSpPr>
        <p:spPr>
          <a:xfrm flipH="1">
            <a:off x="2475248" y="1765746"/>
            <a:ext cx="860403" cy="584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6EAAFD5A-1183-9DA5-D555-AD7ED85E1E08}"/>
              </a:ext>
            </a:extLst>
          </p:cNvPr>
          <p:cNvCxnSpPr>
            <a:cxnSpLocks/>
            <a:stCxn id="12" idx="5"/>
            <a:endCxn id="13" idx="1"/>
          </p:cNvCxnSpPr>
          <p:nvPr/>
        </p:nvCxnSpPr>
        <p:spPr>
          <a:xfrm>
            <a:off x="2696111" y="2844602"/>
            <a:ext cx="405685" cy="439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DE5F1C3F-7327-649D-589E-1E7F39C8F642}"/>
              </a:ext>
            </a:extLst>
          </p:cNvPr>
          <p:cNvCxnSpPr>
            <a:cxnSpLocks/>
            <a:stCxn id="11" idx="5"/>
            <a:endCxn id="15" idx="0"/>
          </p:cNvCxnSpPr>
          <p:nvPr/>
        </p:nvCxnSpPr>
        <p:spPr>
          <a:xfrm>
            <a:off x="3777378" y="1765746"/>
            <a:ext cx="715721" cy="375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6C3638EF-FD1E-A367-5D98-C8F6CB4D3C07}"/>
              </a:ext>
            </a:extLst>
          </p:cNvPr>
          <p:cNvSpPr/>
          <p:nvPr/>
        </p:nvSpPr>
        <p:spPr>
          <a:xfrm>
            <a:off x="5123363" y="3137700"/>
            <a:ext cx="624695" cy="48511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cxnSp>
        <p:nvCxnSpPr>
          <p:cNvPr id="27" name="直线连接符 26">
            <a:extLst>
              <a:ext uri="{FF2B5EF4-FFF2-40B4-BE49-F238E27FC236}">
                <a16:creationId xmlns:a16="http://schemas.microsoft.com/office/drawing/2014/main" id="{278DBE3B-0813-94C2-B483-7F770A36750F}"/>
              </a:ext>
            </a:extLst>
          </p:cNvPr>
          <p:cNvCxnSpPr>
            <a:cxnSpLocks/>
            <a:stCxn id="15" idx="5"/>
            <a:endCxn id="25" idx="1"/>
          </p:cNvCxnSpPr>
          <p:nvPr/>
        </p:nvCxnSpPr>
        <p:spPr>
          <a:xfrm>
            <a:off x="4713962" y="2635053"/>
            <a:ext cx="500885" cy="573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连接符 28">
            <a:extLst>
              <a:ext uri="{FF2B5EF4-FFF2-40B4-BE49-F238E27FC236}">
                <a16:creationId xmlns:a16="http://schemas.microsoft.com/office/drawing/2014/main" id="{F7891687-D325-CE10-B62F-EF3675CACE2E}"/>
              </a:ext>
            </a:extLst>
          </p:cNvPr>
          <p:cNvCxnSpPr>
            <a:cxnSpLocks/>
            <a:stCxn id="10" idx="6"/>
            <a:endCxn id="14" idx="0"/>
          </p:cNvCxnSpPr>
          <p:nvPr/>
        </p:nvCxnSpPr>
        <p:spPr>
          <a:xfrm>
            <a:off x="6096000" y="590309"/>
            <a:ext cx="1741144" cy="682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F0022B79-C974-7C6E-3EFB-58A8751ED792}"/>
              </a:ext>
            </a:extLst>
          </p:cNvPr>
          <p:cNvSpPr/>
          <p:nvPr/>
        </p:nvSpPr>
        <p:spPr>
          <a:xfrm>
            <a:off x="6840299" y="2131672"/>
            <a:ext cx="624695" cy="57873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 dirty="0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DA9A6515-4633-35B7-6DD4-2584822E85E3}"/>
              </a:ext>
            </a:extLst>
          </p:cNvPr>
          <p:cNvSpPr/>
          <p:nvPr/>
        </p:nvSpPr>
        <p:spPr>
          <a:xfrm>
            <a:off x="6293802" y="2994343"/>
            <a:ext cx="624695" cy="57873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7</a:t>
            </a:r>
            <a:endParaRPr kumimoji="1" lang="zh-CN" altLang="en-US" dirty="0"/>
          </a:p>
        </p:txBody>
      </p: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F70E8626-E466-01A9-5993-123B2E18266D}"/>
              </a:ext>
            </a:extLst>
          </p:cNvPr>
          <p:cNvCxnSpPr>
            <a:cxnSpLocks/>
            <a:stCxn id="30" idx="3"/>
            <a:endCxn id="31" idx="0"/>
          </p:cNvCxnSpPr>
          <p:nvPr/>
        </p:nvCxnSpPr>
        <p:spPr>
          <a:xfrm flipH="1">
            <a:off x="6606150" y="2625652"/>
            <a:ext cx="325633" cy="368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39A5F3F8-17A1-B582-CA01-BE0D0F36E076}"/>
              </a:ext>
            </a:extLst>
          </p:cNvPr>
          <p:cNvSpPr/>
          <p:nvPr/>
        </p:nvSpPr>
        <p:spPr>
          <a:xfrm>
            <a:off x="8440786" y="1958898"/>
            <a:ext cx="624695" cy="57873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10</a:t>
            </a:r>
            <a:endParaRPr kumimoji="1" lang="zh-CN" altLang="en-US" dirty="0"/>
          </a:p>
        </p:txBody>
      </p: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D32B0496-D181-21D1-9200-C01DE833B4E9}"/>
              </a:ext>
            </a:extLst>
          </p:cNvPr>
          <p:cNvCxnSpPr>
            <a:cxnSpLocks/>
            <a:stCxn id="14" idx="6"/>
            <a:endCxn id="37" idx="1"/>
          </p:cNvCxnSpPr>
          <p:nvPr/>
        </p:nvCxnSpPr>
        <p:spPr>
          <a:xfrm>
            <a:off x="8149491" y="1562582"/>
            <a:ext cx="382779" cy="481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连接符 34">
            <a:extLst>
              <a:ext uri="{FF2B5EF4-FFF2-40B4-BE49-F238E27FC236}">
                <a16:creationId xmlns:a16="http://schemas.microsoft.com/office/drawing/2014/main" id="{E568FEEC-B3C6-F903-7AF7-AA987C5CCF75}"/>
              </a:ext>
            </a:extLst>
          </p:cNvPr>
          <p:cNvCxnSpPr>
            <a:cxnSpLocks/>
            <a:stCxn id="14" idx="3"/>
            <a:endCxn id="30" idx="0"/>
          </p:cNvCxnSpPr>
          <p:nvPr/>
        </p:nvCxnSpPr>
        <p:spPr>
          <a:xfrm flipH="1">
            <a:off x="7152647" y="1767195"/>
            <a:ext cx="463633" cy="3644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9511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10</Words>
  <Application>Microsoft Macintosh PowerPoint</Application>
  <PresentationFormat>宽屏</PresentationFormat>
  <Paragraphs>10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pan li</dc:creator>
  <cp:lastModifiedBy>pan li</cp:lastModifiedBy>
  <cp:revision>1</cp:revision>
  <dcterms:created xsi:type="dcterms:W3CDTF">2023-06-27T08:00:20Z</dcterms:created>
  <dcterms:modified xsi:type="dcterms:W3CDTF">2023-06-27T08:28:29Z</dcterms:modified>
</cp:coreProperties>
</file>