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301" r:id="rId6"/>
    <p:sldId id="256" r:id="rId7"/>
    <p:sldId id="302" r:id="rId8"/>
    <p:sldId id="303" r:id="rId9"/>
    <p:sldId id="332" r:id="rId10"/>
    <p:sldId id="333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4E2AF-F95B-4598-A388-74804A6E36B1}" v="4" dt="2022-10-09T12:55:53.776"/>
    <p1510:client id="{C9459F56-B4FA-4CDA-B29F-2A24623E78ED}" v="3" dt="2022-10-09T12:34:59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46" autoAdjust="0"/>
  </p:normalViewPr>
  <p:slideViewPr>
    <p:cSldViewPr snapToGrid="0">
      <p:cViewPr varScale="1">
        <p:scale>
          <a:sx n="109" d="100"/>
          <a:sy n="109" d="100"/>
        </p:scale>
        <p:origin x="138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1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 Hepworth" userId="a50266d313ccff81" providerId="LiveId" clId="{C9459F56-B4FA-4CDA-B29F-2A24623E78ED}"/>
    <pc:docChg chg="custSel addSld delSld modSld">
      <pc:chgData name="Rik Hepworth" userId="a50266d313ccff81" providerId="LiveId" clId="{C9459F56-B4FA-4CDA-B29F-2A24623E78ED}" dt="2022-10-09T12:40:51.944" v="606" actId="20577"/>
      <pc:docMkLst>
        <pc:docMk/>
      </pc:docMkLst>
      <pc:sldChg chg="modSp add del mod">
        <pc:chgData name="Rik Hepworth" userId="a50266d313ccff81" providerId="LiveId" clId="{C9459F56-B4FA-4CDA-B29F-2A24623E78ED}" dt="2022-10-09T12:35:35.959" v="137" actId="20577"/>
        <pc:sldMkLst>
          <pc:docMk/>
          <pc:sldMk cId="1465020769" sldId="256"/>
        </pc:sldMkLst>
        <pc:spChg chg="mod">
          <ac:chgData name="Rik Hepworth" userId="a50266d313ccff81" providerId="LiveId" clId="{C9459F56-B4FA-4CDA-B29F-2A24623E78ED}" dt="2022-10-09T12:35:25.998" v="87" actId="20577"/>
          <ac:spMkLst>
            <pc:docMk/>
            <pc:sldMk cId="1465020769" sldId="256"/>
            <ac:spMk id="2" creationId="{E1209184-F6FF-421D-8508-43182A3C38B7}"/>
          </ac:spMkLst>
        </pc:spChg>
        <pc:spChg chg="mod">
          <ac:chgData name="Rik Hepworth" userId="a50266d313ccff81" providerId="LiveId" clId="{C9459F56-B4FA-4CDA-B29F-2A24623E78ED}" dt="2022-10-09T12:35:35.959" v="137" actId="20577"/>
          <ac:spMkLst>
            <pc:docMk/>
            <pc:sldMk cId="1465020769" sldId="256"/>
            <ac:spMk id="3" creationId="{DB639549-6A81-4356-BF19-DD0F760588C0}"/>
          </ac:spMkLst>
        </pc:spChg>
      </pc:sldChg>
      <pc:sldChg chg="mod modShow">
        <pc:chgData name="Rik Hepworth" userId="a50266d313ccff81" providerId="LiveId" clId="{C9459F56-B4FA-4CDA-B29F-2A24623E78ED}" dt="2022-10-09T12:35:51.957" v="138" actId="729"/>
        <pc:sldMkLst>
          <pc:docMk/>
          <pc:sldMk cId="4286228070" sldId="301"/>
        </pc:sldMkLst>
      </pc:sldChg>
      <pc:sldChg chg="modSp mod">
        <pc:chgData name="Rik Hepworth" userId="a50266d313ccff81" providerId="LiveId" clId="{C9459F56-B4FA-4CDA-B29F-2A24623E78ED}" dt="2022-10-09T12:37:34.899" v="303" actId="20577"/>
        <pc:sldMkLst>
          <pc:docMk/>
          <pc:sldMk cId="1186502991" sldId="323"/>
        </pc:sldMkLst>
        <pc:spChg chg="mod">
          <ac:chgData name="Rik Hepworth" userId="a50266d313ccff81" providerId="LiveId" clId="{C9459F56-B4FA-4CDA-B29F-2A24623E78ED}" dt="2022-10-09T12:37:34.899" v="303" actId="20577"/>
          <ac:spMkLst>
            <pc:docMk/>
            <pc:sldMk cId="1186502991" sldId="323"/>
            <ac:spMk id="5" creationId="{80D7D823-508E-B520-FD4C-5293D3BE69A8}"/>
          </ac:spMkLst>
        </pc:spChg>
      </pc:sldChg>
      <pc:sldChg chg="modSp mod">
        <pc:chgData name="Rik Hepworth" userId="a50266d313ccff81" providerId="LiveId" clId="{C9459F56-B4FA-4CDA-B29F-2A24623E78ED}" dt="2022-10-09T12:40:51.944" v="606" actId="20577"/>
        <pc:sldMkLst>
          <pc:docMk/>
          <pc:sldMk cId="2906602222" sldId="326"/>
        </pc:sldMkLst>
        <pc:spChg chg="mod">
          <ac:chgData name="Rik Hepworth" userId="a50266d313ccff81" providerId="LiveId" clId="{C9459F56-B4FA-4CDA-B29F-2A24623E78ED}" dt="2022-10-09T12:40:51.944" v="606" actId="20577"/>
          <ac:spMkLst>
            <pc:docMk/>
            <pc:sldMk cId="2906602222" sldId="326"/>
            <ac:spMk id="3" creationId="{B7190EE5-0D26-6968-0503-637679E5E237}"/>
          </ac:spMkLst>
        </pc:spChg>
      </pc:sldChg>
    </pc:docChg>
  </pc:docChgLst>
  <pc:docChgLst>
    <pc:chgData name="Rik Hepworth" userId="87ed0e91-f7a8-482d-ad1b-816ff7a1fc70" providerId="ADAL" clId="{79A4E2AF-F95B-4598-A388-74804A6E36B1}"/>
    <pc:docChg chg="custSel addSld delSld modSld">
      <pc:chgData name="Rik Hepworth" userId="87ed0e91-f7a8-482d-ad1b-816ff7a1fc70" providerId="ADAL" clId="{79A4E2AF-F95B-4598-A388-74804A6E36B1}" dt="2022-10-09T12:54:59.280" v="722" actId="47"/>
      <pc:docMkLst>
        <pc:docMk/>
      </pc:docMkLst>
      <pc:sldChg chg="modSp mod">
        <pc:chgData name="Rik Hepworth" userId="87ed0e91-f7a8-482d-ad1b-816ff7a1fc70" providerId="ADAL" clId="{79A4E2AF-F95B-4598-A388-74804A6E36B1}" dt="2022-10-09T12:45:34.245" v="6" actId="27636"/>
        <pc:sldMkLst>
          <pc:docMk/>
          <pc:sldMk cId="1465020769" sldId="256"/>
        </pc:sldMkLst>
        <pc:spChg chg="mod">
          <ac:chgData name="Rik Hepworth" userId="87ed0e91-f7a8-482d-ad1b-816ff7a1fc70" providerId="ADAL" clId="{79A4E2AF-F95B-4598-A388-74804A6E36B1}" dt="2022-10-09T12:45:34.245" v="6" actId="27636"/>
          <ac:spMkLst>
            <pc:docMk/>
            <pc:sldMk cId="1465020769" sldId="256"/>
            <ac:spMk id="2" creationId="{E1209184-F6FF-421D-8508-43182A3C38B7}"/>
          </ac:spMkLst>
        </pc:spChg>
        <pc:spChg chg="mod">
          <ac:chgData name="Rik Hepworth" userId="87ed0e91-f7a8-482d-ad1b-816ff7a1fc70" providerId="ADAL" clId="{79A4E2AF-F95B-4598-A388-74804A6E36B1}" dt="2022-10-09T12:45:09.945" v="2" actId="6549"/>
          <ac:spMkLst>
            <pc:docMk/>
            <pc:sldMk cId="1465020769" sldId="256"/>
            <ac:spMk id="3" creationId="{DB639549-6A81-4356-BF19-DD0F760588C0}"/>
          </ac:spMkLst>
        </pc:spChg>
      </pc:sldChg>
      <pc:sldChg chg="modSp mod">
        <pc:chgData name="Rik Hepworth" userId="87ed0e91-f7a8-482d-ad1b-816ff7a1fc70" providerId="ADAL" clId="{79A4E2AF-F95B-4598-A388-74804A6E36B1}" dt="2022-10-09T12:48:05.841" v="258" actId="20577"/>
        <pc:sldMkLst>
          <pc:docMk/>
          <pc:sldMk cId="372920969" sldId="303"/>
        </pc:sldMkLst>
        <pc:spChg chg="mod">
          <ac:chgData name="Rik Hepworth" userId="87ed0e91-f7a8-482d-ad1b-816ff7a1fc70" providerId="ADAL" clId="{79A4E2AF-F95B-4598-A388-74804A6E36B1}" dt="2022-10-09T12:46:46.050" v="50" actId="20577"/>
          <ac:spMkLst>
            <pc:docMk/>
            <pc:sldMk cId="372920969" sldId="303"/>
            <ac:spMk id="4" creationId="{D818779F-E415-CCBD-0A82-56F30A0C1120}"/>
          </ac:spMkLst>
        </pc:spChg>
        <pc:spChg chg="mod">
          <ac:chgData name="Rik Hepworth" userId="87ed0e91-f7a8-482d-ad1b-816ff7a1fc70" providerId="ADAL" clId="{79A4E2AF-F95B-4598-A388-74804A6E36B1}" dt="2022-10-09T12:48:05.841" v="258" actId="20577"/>
          <ac:spMkLst>
            <pc:docMk/>
            <pc:sldMk cId="372920969" sldId="303"/>
            <ac:spMk id="5" creationId="{5112DF9C-0B24-33CA-D1EE-831673305944}"/>
          </ac:spMkLst>
        </pc:spChg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290545053" sldId="304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3453424061" sldId="307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3505180383" sldId="308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3465287855" sldId="309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3043858341" sldId="310"/>
        </pc:sldMkLst>
      </pc:sldChg>
      <pc:sldChg chg="del">
        <pc:chgData name="Rik Hepworth" userId="87ed0e91-f7a8-482d-ad1b-816ff7a1fc70" providerId="ADAL" clId="{79A4E2AF-F95B-4598-A388-74804A6E36B1}" dt="2022-10-09T12:54:59.280" v="722" actId="47"/>
        <pc:sldMkLst>
          <pc:docMk/>
          <pc:sldMk cId="591544125" sldId="311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2199944156" sldId="313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960273224" sldId="314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175679408" sldId="315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3019014408" sldId="316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4180607728" sldId="317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4109940825" sldId="318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45399007" sldId="319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94932576" sldId="320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4035957911" sldId="321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828006778" sldId="322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186502991" sldId="323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2378138794" sldId="324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608298974" sldId="325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2906602222" sldId="326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555332064" sldId="327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587726171" sldId="328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3411028928" sldId="329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1413381264" sldId="330"/>
        </pc:sldMkLst>
      </pc:sldChg>
      <pc:sldChg chg="del">
        <pc:chgData name="Rik Hepworth" userId="87ed0e91-f7a8-482d-ad1b-816ff7a1fc70" providerId="ADAL" clId="{79A4E2AF-F95B-4598-A388-74804A6E36B1}" dt="2022-10-09T12:50:30.436" v="595" actId="47"/>
        <pc:sldMkLst>
          <pc:docMk/>
          <pc:sldMk cId="4273026013" sldId="331"/>
        </pc:sldMkLst>
      </pc:sldChg>
      <pc:sldChg chg="modSp add mod">
        <pc:chgData name="Rik Hepworth" userId="87ed0e91-f7a8-482d-ad1b-816ff7a1fc70" providerId="ADAL" clId="{79A4E2AF-F95B-4598-A388-74804A6E36B1}" dt="2022-10-09T12:49:53.591" v="593" actId="20577"/>
        <pc:sldMkLst>
          <pc:docMk/>
          <pc:sldMk cId="2966251501" sldId="332"/>
        </pc:sldMkLst>
        <pc:spChg chg="mod">
          <ac:chgData name="Rik Hepworth" userId="87ed0e91-f7a8-482d-ad1b-816ff7a1fc70" providerId="ADAL" clId="{79A4E2AF-F95B-4598-A388-74804A6E36B1}" dt="2022-10-09T12:48:19.419" v="271" actId="20577"/>
          <ac:spMkLst>
            <pc:docMk/>
            <pc:sldMk cId="2966251501" sldId="332"/>
            <ac:spMk id="4" creationId="{D818779F-E415-CCBD-0A82-56F30A0C1120}"/>
          </ac:spMkLst>
        </pc:spChg>
        <pc:spChg chg="mod">
          <ac:chgData name="Rik Hepworth" userId="87ed0e91-f7a8-482d-ad1b-816ff7a1fc70" providerId="ADAL" clId="{79A4E2AF-F95B-4598-A388-74804A6E36B1}" dt="2022-10-09T12:49:53.591" v="593" actId="20577"/>
          <ac:spMkLst>
            <pc:docMk/>
            <pc:sldMk cId="2966251501" sldId="332"/>
            <ac:spMk id="5" creationId="{5112DF9C-0B24-33CA-D1EE-831673305944}"/>
          </ac:spMkLst>
        </pc:spChg>
      </pc:sldChg>
      <pc:sldChg chg="modSp add mod">
        <pc:chgData name="Rik Hepworth" userId="87ed0e91-f7a8-482d-ad1b-816ff7a1fc70" providerId="ADAL" clId="{79A4E2AF-F95B-4598-A388-74804A6E36B1}" dt="2022-10-09T12:54:54.145" v="721" actId="20577"/>
        <pc:sldMkLst>
          <pc:docMk/>
          <pc:sldMk cId="1794796450" sldId="333"/>
        </pc:sldMkLst>
        <pc:spChg chg="mod">
          <ac:chgData name="Rik Hepworth" userId="87ed0e91-f7a8-482d-ad1b-816ff7a1fc70" providerId="ADAL" clId="{79A4E2AF-F95B-4598-A388-74804A6E36B1}" dt="2022-10-09T12:51:06.579" v="604" actId="20577"/>
          <ac:spMkLst>
            <pc:docMk/>
            <pc:sldMk cId="1794796450" sldId="333"/>
            <ac:spMk id="4" creationId="{D818779F-E415-CCBD-0A82-56F30A0C1120}"/>
          </ac:spMkLst>
        </pc:spChg>
        <pc:spChg chg="mod">
          <ac:chgData name="Rik Hepworth" userId="87ed0e91-f7a8-482d-ad1b-816ff7a1fc70" providerId="ADAL" clId="{79A4E2AF-F95B-4598-A388-74804A6E36B1}" dt="2022-10-09T12:54:54.145" v="721" actId="20577"/>
          <ac:spMkLst>
            <pc:docMk/>
            <pc:sldMk cId="1794796450" sldId="333"/>
            <ac:spMk id="5" creationId="{5112DF9C-0B24-33CA-D1EE-8316733059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78D057-AD25-A6FC-247F-9615228C86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3684-D35D-8897-C314-0C1353DC9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53892-94D6-47CA-A400-C199C93F6B39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3E1A3-D667-ABD3-1000-23B379EA9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5B61E-5A6B-154A-85DA-94A94C9D49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2B2C-74C1-47C7-9425-290D63378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9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031E8-6B70-4FE8-87F5-8E698A816E5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E991-CEFA-4C5C-A3F6-DE9BCFEF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>
            <a:off x="1097280" y="4474741"/>
            <a:ext cx="10058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BE0D08-EAB2-466E-96DE-5CAB2FBFF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5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0CBD1-249B-4C83-A631-A92C0A25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96" y="1600199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8389C-B08A-4D81-913A-0E2065AD0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96" y="3991607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215E-4F15-46A6-9578-08B473C8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B42B-5DD7-4680-9283-095FC48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840F-0D10-4CD1-A794-9B63C815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E6225A9-3B31-D2E6-5760-A0F61B27BD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424" y="-236443"/>
            <a:ext cx="6523512" cy="36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8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0FA0-F6E9-4D18-880D-9C6B121B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25F9-2502-4CA3-A908-534A4EFD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9D16-652E-4F14-ACFD-DA46917F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A520-75CC-464B-8A48-8B305B3B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29EF6-F4DA-45CB-BC41-BE36C3F8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3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4C4C8C-B655-4BD6-A472-9B577FF7DB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D8B7F-959B-4A08-BA79-D43A31E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48DBC-DC00-4FCC-8888-956511AD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C110-67DC-41BC-AA5E-A4F6D6B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BD17-464C-4FFC-A6F4-0F673535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60F6-07B8-467A-A72A-EBA1561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5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58D5-E881-4193-A602-93F87166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F809-0B58-4550-A185-3E475934B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368F-C88F-4019-A423-ECFD1DF5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EF519-FE96-4D6B-A58A-C65BE5DE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2CA2A-AD02-4566-8B9F-72036929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6B1B9-4775-4416-A70D-5A1940F9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2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43B-BE76-4EB5-9566-38D6299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C3AA-14BA-4719-8D02-C521CA8D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BAB1-BE09-48EB-885C-4F28489E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8394-E017-4A24-9A56-E9513B004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9AACB-0BBA-490F-9358-3C2E71D1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4A055-3787-454C-BADE-7933EA35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9BD85-A57D-40FB-8EEB-6890695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58329-59B0-4743-847E-AEDD1B8E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7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9908-0574-45CA-B6C5-C8B4CE1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A2A0E-0EEF-4BC2-838C-279DAE18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5082-EE7A-4FAC-AFC3-0A2ADDB3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CA7D3-5034-43AD-A3C6-A38F3D1F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07635-18B2-42C4-8363-FC4782D5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DE1A-9F93-4560-B942-869CF46E25EE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F8D18-BDC4-4FC1-9D3B-AD344F61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4DD3-F0D3-4D90-9E8D-5FED972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0DE0-89F3-4FD9-B0B2-339554AA8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9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98E-914C-45C1-860C-BC8890D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BEF-8EE6-471D-9556-6CE4231C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E573-9D06-4226-A684-934CCEC38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88EC-F74E-4E02-AD23-54BAC35E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6061-3D71-4BE5-8630-2186F403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BAE2-335A-4ABB-BB25-54441FB2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6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4ADE-39B1-4D0D-A465-16AE261B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6F239-B6AB-4CD0-ADB3-C41576AB4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74A28-0F82-4BC7-A2E3-BED1E548E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5DB8-63F2-4FAE-BA93-758F980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FE3D-F668-41DD-9065-C609CA5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4A75E-4BD7-42DF-8112-D41E5243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29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95A6-9335-44DC-82E9-33C15537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B961-FA5E-408D-B6A5-E02E5647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D3DB-688B-469D-B642-935223F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D56F-C4CE-41DD-857A-5E74A974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CF1B-BA59-4EA3-B77F-9F9414F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216EC87-E75A-84D5-49EC-EC5B6F8C0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6446838"/>
            <a:ext cx="5129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A566F-0BDD-4C39-8CF3-72E21735B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FFE7-0378-4AFB-9652-E3E16A89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AC2A-1AA7-4CCA-A751-A1BB8883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E1A-9F93-4560-B942-869CF46E25EE}" type="datetimeFigureOut">
              <a:rPr lang="en-GB" smtClean="0"/>
              <a:pPr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69A4-FB18-4D2C-8221-99B444B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9D8A-A299-4708-B6B8-C88B7CAE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DE0DE0-89F3-4FD9-B0B2-339554AA82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665288"/>
            <a:ext cx="4639736" cy="420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665288"/>
            <a:ext cx="4639736" cy="4203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5288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600326"/>
            <a:ext cx="4639736" cy="32687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1665288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600325"/>
            <a:ext cx="4639736" cy="3268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07D986-8816-4272-A432-0437A28A9828}" type="datetime1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5288"/>
            <a:ext cx="10058400" cy="4203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5619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268" y="6446838"/>
            <a:ext cx="5129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20775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1097280" y="1520825"/>
            <a:ext cx="100632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A5014C72-6E37-582B-B955-A5DC113D9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947" y="5995646"/>
            <a:ext cx="1804664" cy="81609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4CE08B-10B7-8751-0450-11DAFAAE5717}"/>
              </a:ext>
            </a:extLst>
          </p:cNvPr>
          <p:cNvCxnSpPr>
            <a:cxnSpLocks/>
          </p:cNvCxnSpPr>
          <p:nvPr userDrawn="1"/>
        </p:nvCxnSpPr>
        <p:spPr>
          <a:xfrm>
            <a:off x="114300" y="6515100"/>
            <a:ext cx="101971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438A67-A1D0-255A-35CB-DE3DB694AD99}"/>
              </a:ext>
            </a:extLst>
          </p:cNvPr>
          <p:cNvSpPr txBox="1"/>
          <p:nvPr userDrawn="1"/>
        </p:nvSpPr>
        <p:spPr>
          <a:xfrm>
            <a:off x="273050" y="6521678"/>
            <a:ext cx="1240218" cy="164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BLACKMARBLE.COM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 spc="-50" baseline="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 userDrawn="1">
          <p15:clr>
            <a:srgbClr val="F26B43"/>
          </p15:clr>
        </p15:guide>
        <p15:guide id="2" orient="horz" pos="958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10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CA961-7D2F-4673-AC4D-EA8B592A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070C-435D-4A23-AB78-F115A7B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FC9C-CCE5-4885-A394-35A1D4639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DE1A-9F93-4560-B942-869CF46E25EE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EADA-6759-4F46-B7DC-8C371ED70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D2D9-889F-414A-84F5-CC9F69BE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0DE0-89F3-4FD9-B0B2-339554AA82D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B6BB3-EBDA-449C-9C78-C6749C2B716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FE3A772-715A-4B12-8EEF-024E0394278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15650" y="109863"/>
            <a:ext cx="1233999" cy="2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ikhepworth.com/" TargetMode="External"/><Relationship Id="rId2" Type="http://schemas.openxmlformats.org/officeDocument/2006/relationships/hyperlink" Target="https://github.com/rikhepworth/Power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azure-monitor/app/data-mode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3C1355-547E-BECE-49A5-BCFBCA145263}"/>
              </a:ext>
            </a:extLst>
          </p:cNvPr>
          <p:cNvSpPr/>
          <p:nvPr/>
        </p:nvSpPr>
        <p:spPr>
          <a:xfrm>
            <a:off x="1097281" y="1555750"/>
            <a:ext cx="10058400" cy="2876550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26A4D16-4CA3-F5B4-F79C-7B3995F2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55082"/>
            <a:ext cx="10058401" cy="22772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B2B85-ED63-DB70-711A-AB34E173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9031B-BF29-3F0A-645D-07775253C5D1}"/>
              </a:ext>
            </a:extLst>
          </p:cNvPr>
          <p:cNvSpPr/>
          <p:nvPr/>
        </p:nvSpPr>
        <p:spPr>
          <a:xfrm>
            <a:off x="1097278" y="1555750"/>
            <a:ext cx="10058400" cy="287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05DD-3838-D9B7-78AA-36B80B08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Moving our enterprise app to the cloud:</a:t>
            </a:r>
            <a:br>
              <a:rPr lang="en-US" dirty="0"/>
            </a:br>
            <a:r>
              <a:rPr lang="en-US" dirty="0"/>
              <a:t>Notes from the 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2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184-F6FF-421D-8508-43182A3C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96" y="2954215"/>
            <a:ext cx="9144000" cy="2693154"/>
          </a:xfrm>
        </p:spPr>
        <p:txBody>
          <a:bodyPr>
            <a:normAutofit/>
          </a:bodyPr>
          <a:lstStyle/>
          <a:p>
            <a:r>
              <a:rPr lang="en-US" dirty="0"/>
              <a:t>Using PowerShell to send telemetry to Application Insights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39549-6A81-4356-BF19-DD0F76058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50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C4A8328E-ADE1-41B1-C089-1ECBF39A1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8572" y="1174749"/>
            <a:ext cx="2790790" cy="33103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F3DBE85-9AAE-3735-92A9-A7D0A8DF9F5A}"/>
              </a:ext>
            </a:extLst>
          </p:cNvPr>
          <p:cNvSpPr/>
          <p:nvPr/>
        </p:nvSpPr>
        <p:spPr>
          <a:xfrm>
            <a:off x="7308850" y="4485132"/>
            <a:ext cx="3774328" cy="2372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A52C08-B5D1-ADF3-C3E8-DA77919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Rik Hepworth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AE51-C44C-939F-B6C3-6A4D6BF2B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Chief Consulting Officer, Black Marble</a:t>
            </a:r>
            <a:b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(Azure)</a:t>
            </a:r>
            <a:b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Regional Director</a:t>
            </a:r>
            <a:endParaRPr lang="en-GB" cap="none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FD12DE-C324-FB37-6FEC-5021D3E1D081}"/>
              </a:ext>
            </a:extLst>
          </p:cNvPr>
          <p:cNvCxnSpPr>
            <a:cxnSpLocks/>
          </p:cNvCxnSpPr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A51C942-296C-D958-12E6-429F99652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877" y="4705629"/>
            <a:ext cx="1113716" cy="1108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96B078-357E-D860-C98B-9D0E3637D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4104" y="4715653"/>
            <a:ext cx="690231" cy="1076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746F8-E371-7BBE-268E-DC36F33287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658" y="6035624"/>
            <a:ext cx="403590" cy="4035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AA731B-18A4-28B6-B33E-349497D828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596" y="6041661"/>
            <a:ext cx="403590" cy="4035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E5CADD-E0AD-A417-7501-C97DA2C58052}"/>
              </a:ext>
            </a:extLst>
          </p:cNvPr>
          <p:cNvSpPr txBox="1"/>
          <p:nvPr/>
        </p:nvSpPr>
        <p:spPr>
          <a:xfrm>
            <a:off x="3472451" y="6081491"/>
            <a:ext cx="20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github.com/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rikhepworth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ECB76-1363-3244-42A1-7A4129E41318}"/>
              </a:ext>
            </a:extLst>
          </p:cNvPr>
          <p:cNvSpPr txBox="1"/>
          <p:nvPr/>
        </p:nvSpPr>
        <p:spPr>
          <a:xfrm>
            <a:off x="1611248" y="6081491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@rikhepworth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D95C4-B5DC-3E8F-91B9-032BBD6C40A5}"/>
              </a:ext>
            </a:extLst>
          </p:cNvPr>
          <p:cNvSpPr txBox="1"/>
          <p:nvPr/>
        </p:nvSpPr>
        <p:spPr>
          <a:xfrm>
            <a:off x="6151186" y="6081491"/>
            <a:ext cx="14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ikhepworth.com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F5BF133-556A-7EAD-27D0-D2002B822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861" y="6035624"/>
            <a:ext cx="403590" cy="403590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068950BA-41F8-4F16-1B91-48192B78C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319" y="2070100"/>
            <a:ext cx="2988691" cy="13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779F-E415-CCBD-0A82-56F30A0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telemetry good for?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2DF9C-0B24-33CA-D1EE-83167330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your app is doing</a:t>
            </a:r>
          </a:p>
          <a:p>
            <a:r>
              <a:rPr lang="en-US" dirty="0"/>
              <a:t>Capturing exceptions</a:t>
            </a:r>
          </a:p>
          <a:p>
            <a:r>
              <a:rPr lang="en-US" dirty="0"/>
              <a:t>Showing volume and pattern of use</a:t>
            </a:r>
          </a:p>
          <a:p>
            <a:r>
              <a:rPr lang="en-US" dirty="0"/>
              <a:t>Collecting performance metrics</a:t>
            </a:r>
          </a:p>
          <a:p>
            <a:r>
              <a:rPr lang="en-US" dirty="0"/>
              <a:t>Enabling investigation of issues</a:t>
            </a:r>
          </a:p>
          <a:p>
            <a:r>
              <a:rPr lang="en-US" dirty="0"/>
              <a:t>Creating alerts for abnormal </a:t>
            </a:r>
            <a:r>
              <a:rPr lang="en-US" dirty="0" err="1"/>
              <a:t>behaviour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779F-E415-CCBD-0A82-56F30A0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if…?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2DF9C-0B24-33CA-D1EE-83167330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our own Availability Tests</a:t>
            </a:r>
          </a:p>
          <a:p>
            <a:r>
              <a:rPr lang="en-US" dirty="0"/>
              <a:t>Emit events to telemetry from outside the app</a:t>
            </a:r>
            <a:br>
              <a:rPr lang="en-US" dirty="0"/>
            </a:br>
            <a:r>
              <a:rPr lang="en-US" dirty="0"/>
              <a:t>(what about Azure deployments, installation of binaries from deploy pipelines, audit of support scripts being run)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5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779F-E415-CCBD-0A82-56F30A0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2DF9C-0B24-33CA-D1EE-83167330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on GitHub </a:t>
            </a:r>
            <a:r>
              <a:rPr lang="en-US" dirty="0">
                <a:hlinkClick r:id="rId2"/>
              </a:rPr>
              <a:t>https://github.com/rikhepworth/PowerShell</a:t>
            </a:r>
            <a:endParaRPr lang="en-US" dirty="0"/>
          </a:p>
          <a:p>
            <a:r>
              <a:rPr lang="en-US" dirty="0"/>
              <a:t>Blog post on </a:t>
            </a:r>
            <a:r>
              <a:rPr lang="en-US" dirty="0">
                <a:hlinkClick r:id="rId3"/>
              </a:rPr>
              <a:t>https://rikhepworth.com</a:t>
            </a:r>
            <a:endParaRPr lang="en-US" dirty="0"/>
          </a:p>
          <a:p>
            <a:r>
              <a:rPr lang="en-US" dirty="0"/>
              <a:t>Documentation at </a:t>
            </a:r>
            <a:r>
              <a:rPr lang="en-US" dirty="0">
                <a:hlinkClick r:id="rId4"/>
              </a:rPr>
              <a:t>https://learn.microsoft.com/en-us/azure/azure-monitor/app/data-model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79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3C1355-547E-BECE-49A5-BCFBCA145263}"/>
              </a:ext>
            </a:extLst>
          </p:cNvPr>
          <p:cNvSpPr/>
          <p:nvPr/>
        </p:nvSpPr>
        <p:spPr>
          <a:xfrm>
            <a:off x="1097281" y="1555750"/>
            <a:ext cx="10058400" cy="2876550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26A4D16-4CA3-F5B4-F79C-7B3995F2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55082"/>
            <a:ext cx="10058401" cy="22772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B2B85-ED63-DB70-711A-AB34E173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9031B-BF29-3F0A-645D-07775253C5D1}"/>
              </a:ext>
            </a:extLst>
          </p:cNvPr>
          <p:cNvSpPr/>
          <p:nvPr/>
        </p:nvSpPr>
        <p:spPr>
          <a:xfrm>
            <a:off x="1097278" y="1555750"/>
            <a:ext cx="10058400" cy="287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05DD-3838-D9B7-78AA-36B80B08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 for listening</a:t>
            </a:r>
            <a:br>
              <a:rPr lang="en-US" sz="4000" dirty="0"/>
            </a:br>
            <a:r>
              <a:rPr lang="en-US" dirty="0"/>
              <a:t>Any questions?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9CD2-8E8D-F84F-67DA-0C6008A35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608" y="5324348"/>
            <a:ext cx="403590" cy="403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1F94B-2E49-9C1E-BF06-168053967D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3546" y="5330385"/>
            <a:ext cx="403590" cy="403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B0FE6-6350-AAA3-DFB7-5EF016CB5592}"/>
              </a:ext>
            </a:extLst>
          </p:cNvPr>
          <p:cNvSpPr txBox="1"/>
          <p:nvPr/>
        </p:nvSpPr>
        <p:spPr>
          <a:xfrm>
            <a:off x="5358401" y="5370215"/>
            <a:ext cx="20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github.com/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rikhepworth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7AC4-A7DC-B20D-B041-A10C09928C5D}"/>
              </a:ext>
            </a:extLst>
          </p:cNvPr>
          <p:cNvSpPr txBox="1"/>
          <p:nvPr/>
        </p:nvSpPr>
        <p:spPr>
          <a:xfrm>
            <a:off x="3497198" y="5370215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@rikhepworth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C8C6B-6352-F218-01ED-36AED4244444}"/>
              </a:ext>
            </a:extLst>
          </p:cNvPr>
          <p:cNvSpPr txBox="1"/>
          <p:nvPr/>
        </p:nvSpPr>
        <p:spPr>
          <a:xfrm>
            <a:off x="8037136" y="5370215"/>
            <a:ext cx="14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ikhepworth.com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2B0FA94-D07A-3AFC-C47F-7F4C611E7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4811" y="5324348"/>
            <a:ext cx="403590" cy="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DB4381B-F967-453D-9C94-AF0C92A451C5}" vid="{9AA0C57E-0372-4F6C-9036-CFA2EE04777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{BBDCA68A-8E10-4965-8CFC-D6F4A2B2328C}tf22712842_win32</Template>
  <TotalTime>534</TotalTime>
  <Words>177</Words>
  <Application>Microsoft Office PowerPoint</Application>
  <PresentationFormat>Widescreen</PresentationFormat>
  <Paragraphs>25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Franklin Gothic Book</vt:lpstr>
      <vt:lpstr>1_RetrospectVTI</vt:lpstr>
      <vt:lpstr>Office Theme</vt:lpstr>
      <vt:lpstr>Moving our enterprise app to the cloud: Notes from the field</vt:lpstr>
      <vt:lpstr>Using PowerShell to send telemetry to Application Insights</vt:lpstr>
      <vt:lpstr>Rik Hepworth</vt:lpstr>
      <vt:lpstr>What is telemetry good for?</vt:lpstr>
      <vt:lpstr>What if…?</vt:lpstr>
      <vt:lpstr>Resources</vt:lpstr>
      <vt:lpstr>Thank you for listening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PowerShell to send telemetry to Application Insights</dc:title>
  <dc:creator>Rik Hepworth</dc:creator>
  <cp:lastModifiedBy>Rik Hepworth</cp:lastModifiedBy>
  <cp:revision>19</cp:revision>
  <dcterms:created xsi:type="dcterms:W3CDTF">2022-05-14T14:34:17Z</dcterms:created>
  <dcterms:modified xsi:type="dcterms:W3CDTF">2022-10-09T12:55:58Z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