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4554" r:id="rId3"/>
    <p:sldId id="4548" r:id="rId4"/>
    <p:sldId id="4549" r:id="rId5"/>
    <p:sldId id="4552" r:id="rId6"/>
    <p:sldId id="4553" r:id="rId7"/>
    <p:sldId id="4565" r:id="rId8"/>
    <p:sldId id="4555" r:id="rId9"/>
    <p:sldId id="4556" r:id="rId10"/>
    <p:sldId id="4557" r:id="rId11"/>
    <p:sldId id="4558" r:id="rId12"/>
    <p:sldId id="4564" r:id="rId13"/>
    <p:sldId id="4569" r:id="rId14"/>
    <p:sldId id="45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7DED2-28F7-491C-993B-638FE8B355D2}" v="14" dt="2020-05-04T13:21:29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 Hepworth" userId="a50266d313ccff81" providerId="LiveId" clId="{91D7DED2-28F7-491C-993B-638FE8B355D2}"/>
    <pc:docChg chg="undo custSel addSld modSld modMainMaster">
      <pc:chgData name="Rik Hepworth" userId="a50266d313ccff81" providerId="LiveId" clId="{91D7DED2-28F7-491C-993B-638FE8B355D2}" dt="2020-05-04T13:25:22.911" v="87"/>
      <pc:docMkLst>
        <pc:docMk/>
      </pc:docMkLst>
      <pc:sldChg chg="modSp mod modTransition">
        <pc:chgData name="Rik Hepworth" userId="a50266d313ccff81" providerId="LiveId" clId="{91D7DED2-28F7-491C-993B-638FE8B355D2}" dt="2020-05-04T13:22:59.050" v="70"/>
        <pc:sldMkLst>
          <pc:docMk/>
          <pc:sldMk cId="818145422" sldId="257"/>
        </pc:sldMkLst>
        <pc:spChg chg="mod">
          <ac:chgData name="Rik Hepworth" userId="a50266d313ccff81" providerId="LiveId" clId="{91D7DED2-28F7-491C-993B-638FE8B355D2}" dt="2020-05-04T13:22:31.614" v="68" actId="255"/>
          <ac:spMkLst>
            <pc:docMk/>
            <pc:sldMk cId="818145422" sldId="257"/>
            <ac:spMk id="2" creationId="{FD205869-DBDA-4F97-8B0D-22811C06A78A}"/>
          </ac:spMkLst>
        </pc:spChg>
        <pc:spChg chg="mod">
          <ac:chgData name="Rik Hepworth" userId="a50266d313ccff81" providerId="LiveId" clId="{91D7DED2-28F7-491C-993B-638FE8B355D2}" dt="2020-05-04T13:14:30.332" v="6" actId="2711"/>
          <ac:spMkLst>
            <pc:docMk/>
            <pc:sldMk cId="818145422" sldId="257"/>
            <ac:spMk id="3" creationId="{008A28F4-C1D5-42CD-9025-704B7EE8BFCE}"/>
          </ac:spMkLst>
        </pc:spChg>
      </pc:sldChg>
      <pc:sldChg chg="modSp mod">
        <pc:chgData name="Rik Hepworth" userId="a50266d313ccff81" providerId="LiveId" clId="{91D7DED2-28F7-491C-993B-638FE8B355D2}" dt="2020-05-04T13:19:22.636" v="55" actId="207"/>
        <pc:sldMkLst>
          <pc:docMk/>
          <pc:sldMk cId="2330013091" sldId="4548"/>
        </pc:sldMkLst>
        <pc:spChg chg="mod">
          <ac:chgData name="Rik Hepworth" userId="a50266d313ccff81" providerId="LiveId" clId="{91D7DED2-28F7-491C-993B-638FE8B355D2}" dt="2020-05-04T13:19:22.636" v="55" actId="207"/>
          <ac:spMkLst>
            <pc:docMk/>
            <pc:sldMk cId="2330013091" sldId="4548"/>
            <ac:spMk id="2" creationId="{304293B5-D57A-4285-9335-A77266333C1E}"/>
          </ac:spMkLst>
        </pc:spChg>
        <pc:spChg chg="mod">
          <ac:chgData name="Rik Hepworth" userId="a50266d313ccff81" providerId="LiveId" clId="{91D7DED2-28F7-491C-993B-638FE8B355D2}" dt="2020-05-04T13:19:22.636" v="55" actId="207"/>
          <ac:spMkLst>
            <pc:docMk/>
            <pc:sldMk cId="2330013091" sldId="4548"/>
            <ac:spMk id="3" creationId="{A829533F-AC9B-47F9-80FE-7123B889FB6F}"/>
          </ac:spMkLst>
        </pc:spChg>
      </pc:sldChg>
      <pc:sldChg chg="modSp mod">
        <pc:chgData name="Rik Hepworth" userId="a50266d313ccff81" providerId="LiveId" clId="{91D7DED2-28F7-491C-993B-638FE8B355D2}" dt="2020-05-04T13:19:18.940" v="54" actId="207"/>
        <pc:sldMkLst>
          <pc:docMk/>
          <pc:sldMk cId="2420108306" sldId="4549"/>
        </pc:sldMkLst>
        <pc:spChg chg="mod">
          <ac:chgData name="Rik Hepworth" userId="a50266d313ccff81" providerId="LiveId" clId="{91D7DED2-28F7-491C-993B-638FE8B355D2}" dt="2020-05-04T13:19:18.940" v="54" actId="207"/>
          <ac:spMkLst>
            <pc:docMk/>
            <pc:sldMk cId="2420108306" sldId="4549"/>
            <ac:spMk id="2" creationId="{304293B5-D57A-4285-9335-A77266333C1E}"/>
          </ac:spMkLst>
        </pc:spChg>
        <pc:spChg chg="mod">
          <ac:chgData name="Rik Hepworth" userId="a50266d313ccff81" providerId="LiveId" clId="{91D7DED2-28F7-491C-993B-638FE8B355D2}" dt="2020-05-04T13:19:18.940" v="54" actId="207"/>
          <ac:spMkLst>
            <pc:docMk/>
            <pc:sldMk cId="2420108306" sldId="4549"/>
            <ac:spMk id="3" creationId="{A829533F-AC9B-47F9-80FE-7123B889FB6F}"/>
          </ac:spMkLst>
        </pc:spChg>
      </pc:sldChg>
      <pc:sldChg chg="modSp mod">
        <pc:chgData name="Rik Hepworth" userId="a50266d313ccff81" providerId="LiveId" clId="{91D7DED2-28F7-491C-993B-638FE8B355D2}" dt="2020-05-04T13:19:25.969" v="56" actId="207"/>
        <pc:sldMkLst>
          <pc:docMk/>
          <pc:sldMk cId="3149696721" sldId="4552"/>
        </pc:sldMkLst>
        <pc:spChg chg="mod">
          <ac:chgData name="Rik Hepworth" userId="a50266d313ccff81" providerId="LiveId" clId="{91D7DED2-28F7-491C-993B-638FE8B355D2}" dt="2020-05-04T13:19:25.969" v="56" actId="207"/>
          <ac:spMkLst>
            <pc:docMk/>
            <pc:sldMk cId="3149696721" sldId="4552"/>
            <ac:spMk id="2" creationId="{304293B5-D57A-4285-9335-A77266333C1E}"/>
          </ac:spMkLst>
        </pc:spChg>
        <pc:spChg chg="mod">
          <ac:chgData name="Rik Hepworth" userId="a50266d313ccff81" providerId="LiveId" clId="{91D7DED2-28F7-491C-993B-638FE8B355D2}" dt="2020-05-04T13:19:25.969" v="56" actId="207"/>
          <ac:spMkLst>
            <pc:docMk/>
            <pc:sldMk cId="3149696721" sldId="4552"/>
            <ac:spMk id="3" creationId="{A829533F-AC9B-47F9-80FE-7123B889FB6F}"/>
          </ac:spMkLst>
        </pc:spChg>
      </pc:sldChg>
      <pc:sldChg chg="modSp mod">
        <pc:chgData name="Rik Hepworth" userId="a50266d313ccff81" providerId="LiveId" clId="{91D7DED2-28F7-491C-993B-638FE8B355D2}" dt="2020-05-04T13:21:38.231" v="65" actId="14861"/>
        <pc:sldMkLst>
          <pc:docMk/>
          <pc:sldMk cId="216078951" sldId="4553"/>
        </pc:sldMkLst>
        <pc:spChg chg="mod">
          <ac:chgData name="Rik Hepworth" userId="a50266d313ccff81" providerId="LiveId" clId="{91D7DED2-28F7-491C-993B-638FE8B355D2}" dt="2020-05-04T13:21:38.231" v="65" actId="14861"/>
          <ac:spMkLst>
            <pc:docMk/>
            <pc:sldMk cId="216078951" sldId="4553"/>
            <ac:spMk id="5" creationId="{851A52AD-E6AD-4018-A6B8-9B05069DF26D}"/>
          </ac:spMkLst>
        </pc:spChg>
        <pc:spChg chg="mod">
          <ac:chgData name="Rik Hepworth" userId="a50266d313ccff81" providerId="LiveId" clId="{91D7DED2-28F7-491C-993B-638FE8B355D2}" dt="2020-05-04T13:21:38.231" v="65" actId="14861"/>
          <ac:spMkLst>
            <pc:docMk/>
            <pc:sldMk cId="216078951" sldId="4553"/>
            <ac:spMk id="6" creationId="{4ECACDA7-43D7-44D2-B153-8D31B81A7700}"/>
          </ac:spMkLst>
        </pc:spChg>
        <pc:spChg chg="mod">
          <ac:chgData name="Rik Hepworth" userId="a50266d313ccff81" providerId="LiveId" clId="{91D7DED2-28F7-491C-993B-638FE8B355D2}" dt="2020-05-04T13:21:38.231" v="65" actId="14861"/>
          <ac:spMkLst>
            <pc:docMk/>
            <pc:sldMk cId="216078951" sldId="4553"/>
            <ac:spMk id="7" creationId="{AC35AC59-33C0-406B-9354-8D3B2761BE1F}"/>
          </ac:spMkLst>
        </pc:spChg>
        <pc:spChg chg="mod">
          <ac:chgData name="Rik Hepworth" userId="a50266d313ccff81" providerId="LiveId" clId="{91D7DED2-28F7-491C-993B-638FE8B355D2}" dt="2020-05-04T13:21:38.231" v="65" actId="14861"/>
          <ac:spMkLst>
            <pc:docMk/>
            <pc:sldMk cId="216078951" sldId="4553"/>
            <ac:spMk id="8" creationId="{2449CC02-5BA1-42DC-B3D1-4ED57EA20391}"/>
          </ac:spMkLst>
        </pc:spChg>
        <pc:spChg chg="mod">
          <ac:chgData name="Rik Hepworth" userId="a50266d313ccff81" providerId="LiveId" clId="{91D7DED2-28F7-491C-993B-638FE8B355D2}" dt="2020-05-04T13:21:38.231" v="65" actId="14861"/>
          <ac:spMkLst>
            <pc:docMk/>
            <pc:sldMk cId="216078951" sldId="4553"/>
            <ac:spMk id="9" creationId="{D7B39BB9-23CF-4BA1-92D8-B96317739744}"/>
          </ac:spMkLst>
        </pc:spChg>
        <pc:spChg chg="mod">
          <ac:chgData name="Rik Hepworth" userId="a50266d313ccff81" providerId="LiveId" clId="{91D7DED2-28F7-491C-993B-638FE8B355D2}" dt="2020-05-04T13:21:38.231" v="65" actId="14861"/>
          <ac:spMkLst>
            <pc:docMk/>
            <pc:sldMk cId="216078951" sldId="4553"/>
            <ac:spMk id="10" creationId="{CAA15978-F02F-4D91-9419-17155A2449BE}"/>
          </ac:spMkLst>
        </pc:spChg>
      </pc:sldChg>
      <pc:sldChg chg="modSp mod modTransition">
        <pc:chgData name="Rik Hepworth" userId="a50266d313ccff81" providerId="LiveId" clId="{91D7DED2-28F7-491C-993B-638FE8B355D2}" dt="2020-05-04T13:25:22.911" v="87"/>
        <pc:sldMkLst>
          <pc:docMk/>
          <pc:sldMk cId="3911168528" sldId="4554"/>
        </pc:sldMkLst>
        <pc:spChg chg="mod">
          <ac:chgData name="Rik Hepworth" userId="a50266d313ccff81" providerId="LiveId" clId="{91D7DED2-28F7-491C-993B-638FE8B355D2}" dt="2020-05-04T13:22:12.307" v="67" actId="255"/>
          <ac:spMkLst>
            <pc:docMk/>
            <pc:sldMk cId="3911168528" sldId="4554"/>
            <ac:spMk id="4" creationId="{C3C1E751-4B58-409E-9AF8-30E33CAA5CCF}"/>
          </ac:spMkLst>
        </pc:spChg>
      </pc:sldChg>
      <pc:sldChg chg="modSp mod">
        <pc:chgData name="Rik Hepworth" userId="a50266d313ccff81" providerId="LiveId" clId="{91D7DED2-28F7-491C-993B-638FE8B355D2}" dt="2020-05-04T13:16:07.174" v="18" actId="2711"/>
        <pc:sldMkLst>
          <pc:docMk/>
          <pc:sldMk cId="3242814620" sldId="4555"/>
        </pc:sldMkLst>
        <pc:spChg chg="mod">
          <ac:chgData name="Rik Hepworth" userId="a50266d313ccff81" providerId="LiveId" clId="{91D7DED2-28F7-491C-993B-638FE8B355D2}" dt="2020-05-04T13:16:07.174" v="18" actId="2711"/>
          <ac:spMkLst>
            <pc:docMk/>
            <pc:sldMk cId="3242814620" sldId="4555"/>
            <ac:spMk id="2" creationId="{3E334690-BF09-494A-B4B4-08ED609777B6}"/>
          </ac:spMkLst>
        </pc:spChg>
        <pc:spChg chg="mod">
          <ac:chgData name="Rik Hepworth" userId="a50266d313ccff81" providerId="LiveId" clId="{91D7DED2-28F7-491C-993B-638FE8B355D2}" dt="2020-05-04T13:16:07.174" v="18" actId="2711"/>
          <ac:spMkLst>
            <pc:docMk/>
            <pc:sldMk cId="3242814620" sldId="4555"/>
            <ac:spMk id="3" creationId="{DC6A5A7D-B0D8-4D56-9532-635BD70FFA44}"/>
          </ac:spMkLst>
        </pc:spChg>
      </pc:sldChg>
      <pc:sldChg chg="modSp mod">
        <pc:chgData name="Rik Hepworth" userId="a50266d313ccff81" providerId="LiveId" clId="{91D7DED2-28F7-491C-993B-638FE8B355D2}" dt="2020-05-04T13:16:14.061" v="19" actId="2711"/>
        <pc:sldMkLst>
          <pc:docMk/>
          <pc:sldMk cId="1555896529" sldId="4556"/>
        </pc:sldMkLst>
        <pc:spChg chg="mod">
          <ac:chgData name="Rik Hepworth" userId="a50266d313ccff81" providerId="LiveId" clId="{91D7DED2-28F7-491C-993B-638FE8B355D2}" dt="2020-05-04T13:16:14.061" v="19" actId="2711"/>
          <ac:spMkLst>
            <pc:docMk/>
            <pc:sldMk cId="1555896529" sldId="4556"/>
            <ac:spMk id="2" creationId="{1446F5EA-74E6-4D97-A24F-7676FE3F9387}"/>
          </ac:spMkLst>
        </pc:spChg>
        <pc:spChg chg="mod">
          <ac:chgData name="Rik Hepworth" userId="a50266d313ccff81" providerId="LiveId" clId="{91D7DED2-28F7-491C-993B-638FE8B355D2}" dt="2020-05-04T13:16:14.061" v="19" actId="2711"/>
          <ac:spMkLst>
            <pc:docMk/>
            <pc:sldMk cId="1555896529" sldId="4556"/>
            <ac:spMk id="3" creationId="{CFFB8748-5159-4FC6-B32D-2587AE5F8F06}"/>
          </ac:spMkLst>
        </pc:spChg>
      </pc:sldChg>
      <pc:sldChg chg="modSp mod">
        <pc:chgData name="Rik Hepworth" userId="a50266d313ccff81" providerId="LiveId" clId="{91D7DED2-28F7-491C-993B-638FE8B355D2}" dt="2020-05-04T13:16:20.842" v="20" actId="2711"/>
        <pc:sldMkLst>
          <pc:docMk/>
          <pc:sldMk cId="830989949" sldId="4557"/>
        </pc:sldMkLst>
        <pc:spChg chg="mod">
          <ac:chgData name="Rik Hepworth" userId="a50266d313ccff81" providerId="LiveId" clId="{91D7DED2-28F7-491C-993B-638FE8B355D2}" dt="2020-05-04T13:16:20.842" v="20" actId="2711"/>
          <ac:spMkLst>
            <pc:docMk/>
            <pc:sldMk cId="830989949" sldId="4557"/>
            <ac:spMk id="2" creationId="{7F0619C2-8C39-4C8B-B0A4-B5C3AADACCE3}"/>
          </ac:spMkLst>
        </pc:spChg>
        <pc:spChg chg="mod">
          <ac:chgData name="Rik Hepworth" userId="a50266d313ccff81" providerId="LiveId" clId="{91D7DED2-28F7-491C-993B-638FE8B355D2}" dt="2020-05-04T13:16:20.842" v="20" actId="2711"/>
          <ac:spMkLst>
            <pc:docMk/>
            <pc:sldMk cId="830989949" sldId="4557"/>
            <ac:spMk id="3" creationId="{26E1C9E2-64FB-4B51-8025-23837D932090}"/>
          </ac:spMkLst>
        </pc:spChg>
      </pc:sldChg>
      <pc:sldChg chg="modSp mod">
        <pc:chgData name="Rik Hepworth" userId="a50266d313ccff81" providerId="LiveId" clId="{91D7DED2-28F7-491C-993B-638FE8B355D2}" dt="2020-05-04T13:16:29.135" v="21" actId="2711"/>
        <pc:sldMkLst>
          <pc:docMk/>
          <pc:sldMk cId="678876279" sldId="4558"/>
        </pc:sldMkLst>
        <pc:spChg chg="mod">
          <ac:chgData name="Rik Hepworth" userId="a50266d313ccff81" providerId="LiveId" clId="{91D7DED2-28F7-491C-993B-638FE8B355D2}" dt="2020-05-04T13:16:29.135" v="21" actId="2711"/>
          <ac:spMkLst>
            <pc:docMk/>
            <pc:sldMk cId="678876279" sldId="4558"/>
            <ac:spMk id="2" creationId="{90A709D6-8A7F-4A96-A1C7-722D336B8CAA}"/>
          </ac:spMkLst>
        </pc:spChg>
        <pc:spChg chg="mod">
          <ac:chgData name="Rik Hepworth" userId="a50266d313ccff81" providerId="LiveId" clId="{91D7DED2-28F7-491C-993B-638FE8B355D2}" dt="2020-05-04T13:16:29.135" v="21" actId="2711"/>
          <ac:spMkLst>
            <pc:docMk/>
            <pc:sldMk cId="678876279" sldId="4558"/>
            <ac:spMk id="3" creationId="{4CD80B9D-636A-46D6-ABBF-D2E1D63AA328}"/>
          </ac:spMkLst>
        </pc:spChg>
      </pc:sldChg>
      <pc:sldChg chg="modSp mod">
        <pc:chgData name="Rik Hepworth" userId="a50266d313ccff81" providerId="LiveId" clId="{91D7DED2-28F7-491C-993B-638FE8B355D2}" dt="2020-05-04T13:16:38.934" v="23" actId="27636"/>
        <pc:sldMkLst>
          <pc:docMk/>
          <pc:sldMk cId="3514482494" sldId="4564"/>
        </pc:sldMkLst>
        <pc:spChg chg="mod">
          <ac:chgData name="Rik Hepworth" userId="a50266d313ccff81" providerId="LiveId" clId="{91D7DED2-28F7-491C-993B-638FE8B355D2}" dt="2020-05-04T13:16:38.934" v="23" actId="27636"/>
          <ac:spMkLst>
            <pc:docMk/>
            <pc:sldMk cId="3514482494" sldId="4564"/>
            <ac:spMk id="2" creationId="{EBA39EA8-2154-4BE1-B1F5-DE65754ADB5F}"/>
          </ac:spMkLst>
        </pc:spChg>
        <pc:spChg chg="mod">
          <ac:chgData name="Rik Hepworth" userId="a50266d313ccff81" providerId="LiveId" clId="{91D7DED2-28F7-491C-993B-638FE8B355D2}" dt="2020-05-04T13:16:38.906" v="22" actId="2711"/>
          <ac:spMkLst>
            <pc:docMk/>
            <pc:sldMk cId="3514482494" sldId="4564"/>
            <ac:spMk id="3" creationId="{04C30005-C48E-42B9-BB51-629C1EC64DE7}"/>
          </ac:spMkLst>
        </pc:spChg>
      </pc:sldChg>
      <pc:sldChg chg="modSp mod">
        <pc:chgData name="Rik Hepworth" userId="a50266d313ccff81" providerId="LiveId" clId="{91D7DED2-28F7-491C-993B-638FE8B355D2}" dt="2020-05-04T13:15:52.450" v="17" actId="2711"/>
        <pc:sldMkLst>
          <pc:docMk/>
          <pc:sldMk cId="1616160683" sldId="4565"/>
        </pc:sldMkLst>
        <pc:spChg chg="mod">
          <ac:chgData name="Rik Hepworth" userId="a50266d313ccff81" providerId="LiveId" clId="{91D7DED2-28F7-491C-993B-638FE8B355D2}" dt="2020-05-04T13:15:52.450" v="17" actId="2711"/>
          <ac:spMkLst>
            <pc:docMk/>
            <pc:sldMk cId="1616160683" sldId="4565"/>
            <ac:spMk id="3" creationId="{F35D9A4E-121E-4A0E-A4FA-761A28FB9A8F}"/>
          </ac:spMkLst>
        </pc:spChg>
      </pc:sldChg>
      <pc:sldChg chg="addSp delSp modSp new mod modClrScheme chgLayout">
        <pc:chgData name="Rik Hepworth" userId="a50266d313ccff81" providerId="LiveId" clId="{91D7DED2-28F7-491C-993B-638FE8B355D2}" dt="2020-05-04T13:21:07.836" v="62" actId="14861"/>
        <pc:sldMkLst>
          <pc:docMk/>
          <pc:sldMk cId="1971945624" sldId="4569"/>
        </pc:sldMkLst>
        <pc:spChg chg="del">
          <ac:chgData name="Rik Hepworth" userId="a50266d313ccff81" providerId="LiveId" clId="{91D7DED2-28F7-491C-993B-638FE8B355D2}" dt="2020-05-04T13:14:00.642" v="1" actId="700"/>
          <ac:spMkLst>
            <pc:docMk/>
            <pc:sldMk cId="1971945624" sldId="4569"/>
            <ac:spMk id="2" creationId="{B6787552-7E41-4EB1-85F0-83D59D988575}"/>
          </ac:spMkLst>
        </pc:spChg>
        <pc:spChg chg="del">
          <ac:chgData name="Rik Hepworth" userId="a50266d313ccff81" providerId="LiveId" clId="{91D7DED2-28F7-491C-993B-638FE8B355D2}" dt="2020-05-04T13:14:00.642" v="1" actId="700"/>
          <ac:spMkLst>
            <pc:docMk/>
            <pc:sldMk cId="1971945624" sldId="4569"/>
            <ac:spMk id="3" creationId="{C10C966A-CAC1-48C7-A8A9-E6B5A359A187}"/>
          </ac:spMkLst>
        </pc:spChg>
        <pc:spChg chg="add mod">
          <ac:chgData name="Rik Hepworth" userId="a50266d313ccff81" providerId="LiveId" clId="{91D7DED2-28F7-491C-993B-638FE8B355D2}" dt="2020-05-04T13:19:04.633" v="53" actId="1036"/>
          <ac:spMkLst>
            <pc:docMk/>
            <pc:sldMk cId="1971945624" sldId="4569"/>
            <ac:spMk id="5" creationId="{FA0FEE74-8A99-4766-ABD4-52741EC6AC59}"/>
          </ac:spMkLst>
        </pc:spChg>
        <pc:picChg chg="add mod">
          <ac:chgData name="Rik Hepworth" userId="a50266d313ccff81" providerId="LiveId" clId="{91D7DED2-28F7-491C-993B-638FE8B355D2}" dt="2020-05-04T13:21:07.836" v="62" actId="14861"/>
          <ac:picMkLst>
            <pc:docMk/>
            <pc:sldMk cId="1971945624" sldId="4569"/>
            <ac:picMk id="4" creationId="{AF07B5B7-F9BF-4456-AFAA-B09B11C7517C}"/>
          </ac:picMkLst>
        </pc:picChg>
      </pc:sldChg>
      <pc:sldMasterChg chg="addSp modSp mod modSldLayout">
        <pc:chgData name="Rik Hepworth" userId="a50266d313ccff81" providerId="LiveId" clId="{91D7DED2-28F7-491C-993B-638FE8B355D2}" dt="2020-05-04T13:20:10.631" v="59" actId="207"/>
        <pc:sldMasterMkLst>
          <pc:docMk/>
          <pc:sldMasterMk cId="496781300" sldId="2147483660"/>
        </pc:sldMasterMkLst>
        <pc:spChg chg="mod">
          <ac:chgData name="Rik Hepworth" userId="a50266d313ccff81" providerId="LiveId" clId="{91D7DED2-28F7-491C-993B-638FE8B355D2}" dt="2020-05-04T13:17:49.613" v="28" actId="2711"/>
          <ac:spMkLst>
            <pc:docMk/>
            <pc:sldMasterMk cId="496781300" sldId="2147483660"/>
            <ac:spMk id="2" creationId="{00000000-0000-0000-0000-000000000000}"/>
          </ac:spMkLst>
        </pc:spChg>
        <pc:spChg chg="mod">
          <ac:chgData name="Rik Hepworth" userId="a50266d313ccff81" providerId="LiveId" clId="{91D7DED2-28F7-491C-993B-638FE8B355D2}" dt="2020-05-04T13:17:49.613" v="28" actId="2711"/>
          <ac:spMkLst>
            <pc:docMk/>
            <pc:sldMasterMk cId="496781300" sldId="2147483660"/>
            <ac:spMk id="3" creationId="{00000000-0000-0000-0000-000000000000}"/>
          </ac:spMkLst>
        </pc:spChg>
        <pc:spChg chg="mod">
          <ac:chgData name="Rik Hepworth" userId="a50266d313ccff81" providerId="LiveId" clId="{91D7DED2-28F7-491C-993B-638FE8B355D2}" dt="2020-05-04T13:17:49.613" v="28" actId="2711"/>
          <ac:spMkLst>
            <pc:docMk/>
            <pc:sldMasterMk cId="496781300" sldId="2147483660"/>
            <ac:spMk id="4" creationId="{00000000-0000-0000-0000-000000000000}"/>
          </ac:spMkLst>
        </pc:spChg>
        <pc:spChg chg="mod">
          <ac:chgData name="Rik Hepworth" userId="a50266d313ccff81" providerId="LiveId" clId="{91D7DED2-28F7-491C-993B-638FE8B355D2}" dt="2020-05-04T13:17:49.613" v="28" actId="2711"/>
          <ac:spMkLst>
            <pc:docMk/>
            <pc:sldMasterMk cId="496781300" sldId="2147483660"/>
            <ac:spMk id="5" creationId="{00000000-0000-0000-0000-000000000000}"/>
          </ac:spMkLst>
        </pc:spChg>
        <pc:spChg chg="mod">
          <ac:chgData name="Rik Hepworth" userId="a50266d313ccff81" providerId="LiveId" clId="{91D7DED2-28F7-491C-993B-638FE8B355D2}" dt="2020-05-04T13:17:49.613" v="28" actId="2711"/>
          <ac:spMkLst>
            <pc:docMk/>
            <pc:sldMasterMk cId="496781300" sldId="2147483660"/>
            <ac:spMk id="6" creationId="{00000000-0000-0000-0000-000000000000}"/>
          </ac:spMkLst>
        </pc:spChg>
        <pc:spChg chg="add ord">
          <ac:chgData name="Rik Hepworth" userId="a50266d313ccff81" providerId="LiveId" clId="{91D7DED2-28F7-491C-993B-638FE8B355D2}" dt="2020-05-04T13:17:27.405" v="26" actId="167"/>
          <ac:spMkLst>
            <pc:docMk/>
            <pc:sldMasterMk cId="496781300" sldId="2147483660"/>
            <ac:spMk id="8" creationId="{D4E3C821-FA3B-473A-B836-7DFFEC2172D2}"/>
          </ac:spMkLst>
        </pc:spChg>
        <pc:sldLayoutChg chg="modSp">
          <pc:chgData name="Rik Hepworth" userId="a50266d313ccff81" providerId="LiveId" clId="{91D7DED2-28F7-491C-993B-638FE8B355D2}" dt="2020-05-04T13:20:10.631" v="59" actId="207"/>
          <pc:sldLayoutMkLst>
            <pc:docMk/>
            <pc:sldMasterMk cId="496781300" sldId="2147483660"/>
            <pc:sldLayoutMk cId="102272108" sldId="2147483674"/>
          </pc:sldLayoutMkLst>
          <pc:spChg chg="mod">
            <ac:chgData name="Rik Hepworth" userId="a50266d313ccff81" providerId="LiveId" clId="{91D7DED2-28F7-491C-993B-638FE8B355D2}" dt="2020-05-04T13:19:48.078" v="57" actId="207"/>
            <ac:spMkLst>
              <pc:docMk/>
              <pc:sldMasterMk cId="496781300" sldId="2147483660"/>
              <pc:sldLayoutMk cId="102272108" sldId="2147483674"/>
              <ac:spMk id="4" creationId="{0E0642F9-9403-4943-96D1-52A2A22818F6}"/>
            </ac:spMkLst>
          </pc:spChg>
          <pc:spChg chg="mod">
            <ac:chgData name="Rik Hepworth" userId="a50266d313ccff81" providerId="LiveId" clId="{91D7DED2-28F7-491C-993B-638FE8B355D2}" dt="2020-05-04T13:20:10.631" v="59" actId="207"/>
            <ac:spMkLst>
              <pc:docMk/>
              <pc:sldMasterMk cId="496781300" sldId="2147483660"/>
              <pc:sldLayoutMk cId="102272108" sldId="2147483674"/>
              <ac:spMk id="5" creationId="{8C078E42-1FAB-4120-BE37-D87EC4289828}"/>
            </ac:spMkLst>
          </pc:spChg>
          <pc:spChg chg="mod">
            <ac:chgData name="Rik Hepworth" userId="a50266d313ccff81" providerId="LiveId" clId="{91D7DED2-28F7-491C-993B-638FE8B355D2}" dt="2020-05-04T13:20:07.294" v="58" actId="207"/>
            <ac:spMkLst>
              <pc:docMk/>
              <pc:sldMasterMk cId="496781300" sldId="2147483660"/>
              <pc:sldLayoutMk cId="102272108" sldId="2147483674"/>
              <ac:spMk id="6" creationId="{C24F5B03-E710-4670-85A7-B7DFDD83229B}"/>
            </ac:spMkLst>
          </pc:spChg>
          <pc:spChg chg="mod">
            <ac:chgData name="Rik Hepworth" userId="a50266d313ccff81" providerId="LiveId" clId="{91D7DED2-28F7-491C-993B-638FE8B355D2}" dt="2020-05-04T13:20:07.294" v="58" actId="207"/>
            <ac:spMkLst>
              <pc:docMk/>
              <pc:sldMasterMk cId="496781300" sldId="2147483660"/>
              <pc:sldLayoutMk cId="102272108" sldId="2147483674"/>
              <ac:spMk id="7" creationId="{5F370A25-06B1-4183-80DD-2234671A618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97D4B-1DEE-4657-8F5A-84E50FAEE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1F07-197F-4547-9F2C-0BF8661F2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66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6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3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- Az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7CE92F-8F7E-4D38-BFC1-9B31109C0587}"/>
              </a:ext>
            </a:extLst>
          </p:cNvPr>
          <p:cNvSpPr/>
          <p:nvPr userDrawn="1"/>
        </p:nvSpPr>
        <p:spPr>
          <a:xfrm>
            <a:off x="0" y="-4626"/>
            <a:ext cx="9144000" cy="6862626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3" name="Picture 2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848A4308-2F72-44D5-9CC0-B01B35B0F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49"/>
            <a:ext cx="9144000" cy="47039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AD1160-CE83-4B04-A491-8C467ACBCDED}"/>
              </a:ext>
            </a:extLst>
          </p:cNvPr>
          <p:cNvSpPr/>
          <p:nvPr userDrawn="1"/>
        </p:nvSpPr>
        <p:spPr bwMode="auto">
          <a:xfrm>
            <a:off x="0" y="5710545"/>
            <a:ext cx="9144000" cy="115490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B47D58-8C92-4C2D-B5A5-4F12589ABFFB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3" y="5883416"/>
            <a:ext cx="1791532" cy="8005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BB90FB-6FB7-4504-A8A5-90ABB70825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55" y="5916458"/>
            <a:ext cx="2217593" cy="74308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26BC821-C44C-4342-B38D-5870BEDC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51" y="814432"/>
            <a:ext cx="5809904" cy="131544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EBB8E-F5EE-4F55-BD69-4375B680CC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4751" y="2202104"/>
            <a:ext cx="5809904" cy="560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53503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- Az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7CE92F-8F7E-4D38-BFC1-9B31109C0587}"/>
              </a:ext>
            </a:extLst>
          </p:cNvPr>
          <p:cNvSpPr/>
          <p:nvPr userDrawn="1"/>
        </p:nvSpPr>
        <p:spPr>
          <a:xfrm>
            <a:off x="-1" y="-4626"/>
            <a:ext cx="9144000" cy="6862626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9223EE-5AEA-4EB2-92B8-8E44846C4FE4}"/>
              </a:ext>
            </a:extLst>
          </p:cNvPr>
          <p:cNvSpPr/>
          <p:nvPr userDrawn="1"/>
        </p:nvSpPr>
        <p:spPr bwMode="auto">
          <a:xfrm>
            <a:off x="-1" y="0"/>
            <a:ext cx="91440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GB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D4BEFF-F9BF-4CEE-A944-7A1EC1BDED6C}"/>
              </a:ext>
            </a:extLst>
          </p:cNvPr>
          <p:cNvGrpSpPr/>
          <p:nvPr userDrawn="1"/>
        </p:nvGrpSpPr>
        <p:grpSpPr>
          <a:xfrm>
            <a:off x="1" y="4333875"/>
            <a:ext cx="9143999" cy="1469226"/>
            <a:chOff x="1" y="3973285"/>
            <a:chExt cx="12191998" cy="1829815"/>
          </a:xfrm>
        </p:grpSpPr>
        <p:pic>
          <p:nvPicPr>
            <p:cNvPr id="24" name="Picture 23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8B261341-0F31-48E1-A604-885A11E8FC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324" r="31277"/>
            <a:stretch/>
          </p:blipFill>
          <p:spPr>
            <a:xfrm>
              <a:off x="1" y="3973285"/>
              <a:ext cx="8378722" cy="1778449"/>
            </a:xfrm>
            <a:prstGeom prst="rect">
              <a:avLst/>
            </a:prstGeom>
          </p:spPr>
        </p:pic>
        <p:pic>
          <p:nvPicPr>
            <p:cNvPr id="25" name="Picture 24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A6FAD6EE-A96E-42FB-8362-491EA7F43B8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05" t="80644"/>
            <a:stretch/>
          </p:blipFill>
          <p:spPr>
            <a:xfrm>
              <a:off x="11119756" y="4626429"/>
              <a:ext cx="1072243" cy="1122180"/>
            </a:xfrm>
            <a:prstGeom prst="rect">
              <a:avLst/>
            </a:prstGeom>
          </p:spPr>
        </p:pic>
        <p:pic>
          <p:nvPicPr>
            <p:cNvPr id="26" name="Picture 25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A3B950C4-67EA-45EB-AEAD-81FE63F7C0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05" t="80644"/>
            <a:stretch/>
          </p:blipFill>
          <p:spPr>
            <a:xfrm flipH="1">
              <a:off x="10047512" y="4626429"/>
              <a:ext cx="1072243" cy="1122180"/>
            </a:xfrm>
            <a:prstGeom prst="rect">
              <a:avLst/>
            </a:prstGeom>
          </p:spPr>
        </p:pic>
        <p:pic>
          <p:nvPicPr>
            <p:cNvPr id="27" name="Picture 26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762A482F-B616-48B2-BB88-24BC9E09EB6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205" t="80644"/>
            <a:stretch/>
          </p:blipFill>
          <p:spPr>
            <a:xfrm>
              <a:off x="8779329" y="4370614"/>
              <a:ext cx="1072243" cy="1377995"/>
            </a:xfrm>
            <a:prstGeom prst="rect">
              <a:avLst/>
            </a:prstGeom>
          </p:spPr>
        </p:pic>
        <p:pic>
          <p:nvPicPr>
            <p:cNvPr id="28" name="Picture 27" descr="A picture containing building&#10;&#10;Description generated with high confidence">
              <a:extLst>
                <a:ext uri="{FF2B5EF4-FFF2-40B4-BE49-F238E27FC236}">
                  <a16:creationId xmlns:a16="http://schemas.microsoft.com/office/drawing/2014/main" id="{D634FBB0-CAA0-4F31-AF90-2415021F00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23" t="77064" r="27991" b="-886"/>
            <a:stretch/>
          </p:blipFill>
          <p:spPr>
            <a:xfrm>
              <a:off x="8378721" y="4421980"/>
              <a:ext cx="400607" cy="1381120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BC821-C44C-4342-B38D-5870BEDC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51" y="814432"/>
            <a:ext cx="5809904" cy="131544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AEBB8E-F5EE-4F55-BD69-4375B680CC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4751" y="2202104"/>
            <a:ext cx="5809904" cy="560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96876-F8DA-42F1-B315-9E9688A87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04"/>
          <a:stretch/>
        </p:blipFill>
        <p:spPr>
          <a:xfrm>
            <a:off x="6284041" y="2063375"/>
            <a:ext cx="2762328" cy="39938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AD1160-CE83-4B04-A491-8C467ACBCDED}"/>
              </a:ext>
            </a:extLst>
          </p:cNvPr>
          <p:cNvSpPr/>
          <p:nvPr userDrawn="1"/>
        </p:nvSpPr>
        <p:spPr bwMode="auto">
          <a:xfrm>
            <a:off x="0" y="5710545"/>
            <a:ext cx="9144000" cy="115490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87DAB-504F-419F-8738-8FBD679F24F9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3" y="5883416"/>
            <a:ext cx="1791532" cy="800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9B93B-F5B5-4D28-BC46-A3BA8834374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55" y="5916458"/>
            <a:ext cx="2217593" cy="7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85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0642F9-9403-4943-96D1-52A2A228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895" y="2141209"/>
            <a:ext cx="6790765" cy="194669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078E42-1FAB-4120-BE37-D87EC428982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9895" y="4285978"/>
            <a:ext cx="6790765" cy="560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i="1" baseline="0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citation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F5B03-E710-4670-85A7-B7DFDD83229B}"/>
              </a:ext>
            </a:extLst>
          </p:cNvPr>
          <p:cNvSpPr txBox="1"/>
          <p:nvPr userDrawn="1"/>
        </p:nvSpPr>
        <p:spPr>
          <a:xfrm>
            <a:off x="490450" y="1769378"/>
            <a:ext cx="901319" cy="16850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0350" dirty="0">
                <a:solidFill>
                  <a:schemeClr val="accent4"/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70A25-06B1-4183-80DD-2234671A6187}"/>
              </a:ext>
            </a:extLst>
          </p:cNvPr>
          <p:cNvSpPr txBox="1"/>
          <p:nvPr userDrawn="1"/>
        </p:nvSpPr>
        <p:spPr>
          <a:xfrm rot="10800000">
            <a:off x="7745527" y="2614121"/>
            <a:ext cx="901319" cy="16850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0350" dirty="0">
                <a:solidFill>
                  <a:schemeClr val="accent4"/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227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- Public Sect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9EFE2E8-53B7-4E77-BD6B-E7240C696AB6}"/>
              </a:ext>
            </a:extLst>
          </p:cNvPr>
          <p:cNvSpPr/>
          <p:nvPr userDrawn="1"/>
        </p:nvSpPr>
        <p:spPr>
          <a:xfrm>
            <a:off x="0" y="-4626"/>
            <a:ext cx="9144000" cy="6862626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F2660-02A2-4CED-845C-F542FD487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49"/>
            <a:ext cx="9144000" cy="4356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AD1160-CE83-4B04-A491-8C467ACBCDED}"/>
              </a:ext>
            </a:extLst>
          </p:cNvPr>
          <p:cNvSpPr/>
          <p:nvPr userDrawn="1"/>
        </p:nvSpPr>
        <p:spPr bwMode="auto">
          <a:xfrm>
            <a:off x="0" y="5710545"/>
            <a:ext cx="9144000" cy="115490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D9291F-9CCB-4B5D-B7B1-5EA4FA49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51" y="814432"/>
            <a:ext cx="5809904" cy="131544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9B9800E-82DE-4AB1-ABB8-158987514B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4751" y="2202104"/>
            <a:ext cx="5809904" cy="560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22212-DA4E-4F2C-A945-96281623EC6C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3" y="5883416"/>
            <a:ext cx="1791532" cy="800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CC30D-E82D-4280-BAD7-88E2D12EA5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55" y="5916458"/>
            <a:ext cx="2217593" cy="7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5122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2176"/>
            <a:ext cx="7886700" cy="45923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67C7CF-52B7-4F27-87C8-B6C19C04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94" y="583335"/>
            <a:ext cx="7879556" cy="1137401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21B9EC"/>
                </a:solidFill>
              </a:rPr>
              <a:t>Click to edit Master title style</a:t>
            </a:r>
            <a:endParaRPr lang="en-GB">
              <a:solidFill>
                <a:srgbClr val="21B9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1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k Hepwort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AA1DF2-E601-461E-8716-9BA180493A6D}"/>
              </a:ext>
            </a:extLst>
          </p:cNvPr>
          <p:cNvSpPr/>
          <p:nvPr userDrawn="1"/>
        </p:nvSpPr>
        <p:spPr bwMode="auto">
          <a:xfrm>
            <a:off x="0" y="1"/>
            <a:ext cx="9144000" cy="6856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A6D74-3A8A-4FCE-AFB0-170F520FB5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3"/>
          <a:stretch/>
        </p:blipFill>
        <p:spPr>
          <a:xfrm>
            <a:off x="6081550" y="2158454"/>
            <a:ext cx="2738599" cy="40388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91A027-E75F-4989-982B-DAAC65C41611}"/>
              </a:ext>
            </a:extLst>
          </p:cNvPr>
          <p:cNvSpPr/>
          <p:nvPr userDrawn="1"/>
        </p:nvSpPr>
        <p:spPr bwMode="auto">
          <a:xfrm>
            <a:off x="0" y="5710545"/>
            <a:ext cx="9144000" cy="115490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7588D-22CF-4D9B-8B38-9EB9ED7761CA}"/>
              </a:ext>
            </a:extLst>
          </p:cNvPr>
          <p:cNvSpPr txBox="1"/>
          <p:nvPr userDrawn="1"/>
        </p:nvSpPr>
        <p:spPr>
          <a:xfrm>
            <a:off x="3267957" y="6081492"/>
            <a:ext cx="2275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</a:t>
            </a:r>
            <a:r>
              <a:rPr lang="en-GB" sz="1500" dirty="0" err="1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rikhepworth</a:t>
            </a:r>
            <a:endParaRPr lang="en-GB" sz="15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043F5-5B8F-4236-AAE9-3292D3D9A3AD}"/>
              </a:ext>
            </a:extLst>
          </p:cNvPr>
          <p:cNvSpPr txBox="1"/>
          <p:nvPr userDrawn="1"/>
        </p:nvSpPr>
        <p:spPr>
          <a:xfrm>
            <a:off x="1022007" y="6081492"/>
            <a:ext cx="14014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GB" sz="1500" err="1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rikhepworth</a:t>
            </a:r>
            <a:endParaRPr lang="en-GB" sz="150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55811-0D33-43C7-B8E4-03BE6828EB92}"/>
              </a:ext>
            </a:extLst>
          </p:cNvPr>
          <p:cNvSpPr txBox="1"/>
          <p:nvPr userDrawn="1"/>
        </p:nvSpPr>
        <p:spPr>
          <a:xfrm>
            <a:off x="6397033" y="6081492"/>
            <a:ext cx="2217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blogs.blackmarble.co.uk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5FC0B1-ABB0-4384-A2D5-54055F7A336B}"/>
              </a:ext>
            </a:extLst>
          </p:cNvPr>
          <p:cNvSpPr txBox="1"/>
          <p:nvPr userDrawn="1"/>
        </p:nvSpPr>
        <p:spPr>
          <a:xfrm>
            <a:off x="604753" y="2034020"/>
            <a:ext cx="56074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dirty="0">
                <a:solidFill>
                  <a:srgbClr val="21B9E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Rik Hepworth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A72A2B-ACE5-4A2C-80B0-CBF2EF4D7AC7}"/>
              </a:ext>
            </a:extLst>
          </p:cNvPr>
          <p:cNvSpPr txBox="1"/>
          <p:nvPr userDrawn="1"/>
        </p:nvSpPr>
        <p:spPr>
          <a:xfrm>
            <a:off x="604752" y="2911552"/>
            <a:ext cx="560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Chief Consultancy Officer (CCO),</a:t>
            </a:r>
            <a:br>
              <a:rPr lang="en-GB" sz="2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Black Marble</a:t>
            </a:r>
          </a:p>
          <a:p>
            <a:pPr lvl="0"/>
            <a:r>
              <a:rPr lang="en-US" sz="2400" dirty="0">
                <a:latin typeface="+mj-lt"/>
              </a:rPr>
              <a:t>MVP (Azure)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3119B-869B-4BA1-9B35-1B89B03037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3" y="5991765"/>
            <a:ext cx="525927" cy="525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120515-81FE-4750-A2AF-87326AC436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50" y="5997802"/>
            <a:ext cx="525927" cy="52592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0B4EAB6-F80C-4340-9D24-16FC692C89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5643" y="5991765"/>
            <a:ext cx="525927" cy="52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F16CF-3A18-448C-BAD8-F01E360BB08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27" y="4753291"/>
            <a:ext cx="691546" cy="115257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287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0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52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5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0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D5C-B78F-40C0-ABDE-55445F2ADF35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DB9A-4239-4C32-9B14-93BEE2F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3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E3C821-FA3B-473A-B836-7DFFEC2172D2}"/>
              </a:ext>
            </a:extLst>
          </p:cNvPr>
          <p:cNvSpPr/>
          <p:nvPr userDrawn="1"/>
        </p:nvSpPr>
        <p:spPr>
          <a:xfrm>
            <a:off x="0" y="-4626"/>
            <a:ext cx="9144000" cy="6862626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FD2D5C-B78F-40C0-ABDE-55445F2ADF35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42BDB9A-4239-4C32-9B14-93BEE2F485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8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5869-DBDA-4F97-8B0D-22811C06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51" y="2239599"/>
            <a:ext cx="5809904" cy="986586"/>
          </a:xfrm>
        </p:spPr>
        <p:txBody>
          <a:bodyPr anchor="b">
            <a:noAutofit/>
          </a:bodyPr>
          <a:lstStyle/>
          <a:p>
            <a:r>
              <a:rPr lang="en-GB" sz="7000" dirty="0"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28F4-C1D5-42CD-9025-704B7EE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751" y="3374243"/>
            <a:ext cx="5809904" cy="420522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forgotten key to managing Cloud</a:t>
            </a:r>
          </a:p>
        </p:txBody>
      </p:sp>
    </p:spTree>
    <p:extLst>
      <p:ext uri="{BB962C8B-B14F-4D97-AF65-F5344CB8AC3E}">
        <p14:creationId xmlns:p14="http://schemas.microsoft.com/office/powerpoint/2010/main" val="81814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619C2-8C39-4C8B-B0A4-B5C3AADA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How access to cloud services is controlled…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you need to limit access to data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you need to audit activity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your customer mandates specific processes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people join and leave your organisation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E1C9E2-64FB-4B51-8025-23837D93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Security Governance</a:t>
            </a:r>
          </a:p>
        </p:txBody>
      </p:sp>
    </p:spTree>
    <p:extLst>
      <p:ext uri="{BB962C8B-B14F-4D97-AF65-F5344CB8AC3E}">
        <p14:creationId xmlns:p14="http://schemas.microsoft.com/office/powerpoint/2010/main" val="8309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709D6-8A7F-4A96-A1C7-722D336B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How you report on and recharge Cloud costs, and purchase the services…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you want to be cost-effective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you need to internally recharge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you need to bill your customers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80B9D-636A-46D6-ABBF-D2E1D63A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Purchasing Governance</a:t>
            </a:r>
          </a:p>
        </p:txBody>
      </p:sp>
    </p:spTree>
    <p:extLst>
      <p:ext uri="{BB962C8B-B14F-4D97-AF65-F5344CB8AC3E}">
        <p14:creationId xmlns:p14="http://schemas.microsoft.com/office/powerpoint/2010/main" val="6788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A39EA8-2154-4BE1-B1F5-DE65754A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6381"/>
            <a:ext cx="7886700" cy="3037755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 of acceptable services and regions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Resource naming convention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Grouping resources by Resource Group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Grouping resources by Subscription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Resource tags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Identity management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RBAC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Reporting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30005-C48E-42B9-BB51-629C1EC6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1448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7B5B7-F9BF-4456-AFAA-B09B11C7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52" y="886963"/>
            <a:ext cx="6983896" cy="3872330"/>
          </a:xfrm>
          <a:prstGeom prst="rect">
            <a:avLst/>
          </a:prstGeom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A0FEE74-8A99-4766-ABD4-52741EC6AC59}"/>
              </a:ext>
            </a:extLst>
          </p:cNvPr>
          <p:cNvSpPr txBox="1">
            <a:spLocks/>
          </p:cNvSpPr>
          <p:nvPr/>
        </p:nvSpPr>
        <p:spPr>
          <a:xfrm>
            <a:off x="2173518" y="5098387"/>
            <a:ext cx="5143501" cy="110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aka.ms/</a:t>
            </a:r>
            <a:r>
              <a:rPr lang="en-US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GovernanceDocs</a:t>
            </a:r>
            <a:b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-or-</a:t>
            </a:r>
            <a:b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docs.microsoft.com/azure/governance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1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C1E751-4B58-409E-9AF8-30E33CAA5CCF}"/>
              </a:ext>
            </a:extLst>
          </p:cNvPr>
          <p:cNvSpPr txBox="1">
            <a:spLocks/>
          </p:cNvSpPr>
          <p:nvPr/>
        </p:nvSpPr>
        <p:spPr>
          <a:xfrm>
            <a:off x="604751" y="2239599"/>
            <a:ext cx="5809904" cy="98658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980C84-59B5-498C-9CEB-9636FD356D31}"/>
              </a:ext>
            </a:extLst>
          </p:cNvPr>
          <p:cNvSpPr txBox="1">
            <a:spLocks/>
          </p:cNvSpPr>
          <p:nvPr/>
        </p:nvSpPr>
        <p:spPr>
          <a:xfrm>
            <a:off x="604751" y="3159287"/>
            <a:ext cx="5809904" cy="6779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>
                <a:solidFill>
                  <a:srgbClr val="C00000"/>
                </a:solidFill>
                <a:latin typeface="Chiller" panose="04020404031007020602" pitchFamily="82" charset="0"/>
              </a:rPr>
              <a:t>The forgotten cloud killer</a:t>
            </a:r>
          </a:p>
        </p:txBody>
      </p:sp>
    </p:spTree>
    <p:extLst>
      <p:ext uri="{BB962C8B-B14F-4D97-AF65-F5344CB8AC3E}">
        <p14:creationId xmlns:p14="http://schemas.microsoft.com/office/powerpoint/2010/main" val="391116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93B5-D57A-4285-9335-A7726633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We’re doing this in the cloud because our IT don’t have time to be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9533F-AC9B-47F9-80FE-7123B889F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93B5-D57A-4285-9335-A7726633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We’ll build the prototype and then worry about governance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9533F-AC9B-47F9-80FE-7123B889F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93B5-D57A-4285-9335-A7726633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is new to us, so we’re looking for this development team to work it out as they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9533F-AC9B-47F9-80FE-7123B889F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1A52AD-E6AD-4018-A6B8-9B05069DF26D}"/>
              </a:ext>
            </a:extLst>
          </p:cNvPr>
          <p:cNvSpPr/>
          <p:nvPr/>
        </p:nvSpPr>
        <p:spPr>
          <a:xfrm>
            <a:off x="680682" y="1932012"/>
            <a:ext cx="2323532" cy="132042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Unexpected high billing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CACDA7-43D7-44D2-B153-8D31B81A7700}"/>
              </a:ext>
            </a:extLst>
          </p:cNvPr>
          <p:cNvSpPr/>
          <p:nvPr/>
        </p:nvSpPr>
        <p:spPr>
          <a:xfrm>
            <a:off x="3439238" y="1932011"/>
            <a:ext cx="2323532" cy="132042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Data outside accepted jurisdiction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35AC59-33C0-406B-9354-8D3B2761BE1F}"/>
              </a:ext>
            </a:extLst>
          </p:cNvPr>
          <p:cNvSpPr/>
          <p:nvPr/>
        </p:nvSpPr>
        <p:spPr>
          <a:xfrm>
            <a:off x="6191818" y="1932011"/>
            <a:ext cx="2323532" cy="132042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No audit trail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49CC02-5BA1-42DC-B3D1-4ED57EA20391}"/>
              </a:ext>
            </a:extLst>
          </p:cNvPr>
          <p:cNvSpPr/>
          <p:nvPr/>
        </p:nvSpPr>
        <p:spPr>
          <a:xfrm>
            <a:off x="680682" y="3528426"/>
            <a:ext cx="2323532" cy="132042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No way to associate cost with department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B39BB9-23CF-4BA1-92D8-B96317739744}"/>
              </a:ext>
            </a:extLst>
          </p:cNvPr>
          <p:cNvSpPr/>
          <p:nvPr/>
        </p:nvSpPr>
        <p:spPr>
          <a:xfrm>
            <a:off x="3439238" y="3528426"/>
            <a:ext cx="2323532" cy="132042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Component services unavailable in acceptable regions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A15978-F02F-4D91-9419-17155A2449BE}"/>
              </a:ext>
            </a:extLst>
          </p:cNvPr>
          <p:cNvSpPr/>
          <p:nvPr/>
        </p:nvSpPr>
        <p:spPr>
          <a:xfrm>
            <a:off x="6191818" y="3528424"/>
            <a:ext cx="2323532" cy="132042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Unsecured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160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D9A4E-121E-4A0E-A4FA-761A28FB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51" y="2725805"/>
            <a:ext cx="5809904" cy="9865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Areas of Governance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C0FDB-AFC0-4494-B5DD-35317D76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751" y="3291869"/>
            <a:ext cx="5809904" cy="420522"/>
          </a:xfrm>
        </p:spPr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27FA5-4459-49D6-83F4-B971F8A6AD48}"/>
              </a:ext>
            </a:extLst>
          </p:cNvPr>
          <p:cNvSpPr/>
          <p:nvPr/>
        </p:nvSpPr>
        <p:spPr>
          <a:xfrm rot="20263510">
            <a:off x="1099591" y="4105802"/>
            <a:ext cx="450548" cy="52354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61616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334690-BF09-494A-B4B4-08ED6097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Azure services are acceptable for use in projects…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of where they store your data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of how they deal with your data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of how skilled you are in using them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of what your existing choice is in that area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6A5A7D-B0D8-4D56-9532-635BD70F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Technology Governance</a:t>
            </a:r>
          </a:p>
        </p:txBody>
      </p:sp>
    </p:spTree>
    <p:extLst>
      <p:ext uri="{BB962C8B-B14F-4D97-AF65-F5344CB8AC3E}">
        <p14:creationId xmlns:p14="http://schemas.microsoft.com/office/powerpoint/2010/main" val="32428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46F5EA-74E6-4D97-A24F-7676FE3F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Azure regions are acceptable for use…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of where you need to store your data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of how much they cost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of where your customers are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…because of where your customers need to store their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B8748-5159-4FC6-B32D-2587AE5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Location Governance</a:t>
            </a:r>
          </a:p>
        </p:txBody>
      </p:sp>
    </p:spTree>
    <p:extLst>
      <p:ext uri="{BB962C8B-B14F-4D97-AF65-F5344CB8AC3E}">
        <p14:creationId xmlns:p14="http://schemas.microsoft.com/office/powerpoint/2010/main" val="155589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332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Chiller</vt:lpstr>
      <vt:lpstr>Segoe UI</vt:lpstr>
      <vt:lpstr>Segoe UI Semibold</vt:lpstr>
      <vt:lpstr>Office Theme</vt:lpstr>
      <vt:lpstr>Governance</vt:lpstr>
      <vt:lpstr>PowerPoint Presentation</vt:lpstr>
      <vt:lpstr>We’re doing this in the cloud because our IT don’t have time to be involved</vt:lpstr>
      <vt:lpstr>We’ll build the prototype and then worry about governance</vt:lpstr>
      <vt:lpstr>Cloud is new to us, so we’re looking for this development team to work it out as they go</vt:lpstr>
      <vt:lpstr>PowerPoint Presentation</vt:lpstr>
      <vt:lpstr>Areas of Governance</vt:lpstr>
      <vt:lpstr>Technology Governance</vt:lpstr>
      <vt:lpstr>Location Governance</vt:lpstr>
      <vt:lpstr>Security Governance</vt:lpstr>
      <vt:lpstr>Purchasing Governance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Hepworth</dc:creator>
  <cp:lastModifiedBy>Rik Hepworth</cp:lastModifiedBy>
  <cp:revision>2</cp:revision>
  <dcterms:created xsi:type="dcterms:W3CDTF">2020-04-29T14:24:04Z</dcterms:created>
  <dcterms:modified xsi:type="dcterms:W3CDTF">2020-05-04T13:25:30Z</dcterms:modified>
</cp:coreProperties>
</file>