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31" r:id="rId2"/>
    <p:sldId id="352" r:id="rId3"/>
    <p:sldId id="332" r:id="rId4"/>
    <p:sldId id="333" r:id="rId5"/>
    <p:sldId id="334" r:id="rId6"/>
    <p:sldId id="335" r:id="rId7"/>
    <p:sldId id="336" r:id="rId8"/>
    <p:sldId id="343" r:id="rId9"/>
    <p:sldId id="337" r:id="rId10"/>
    <p:sldId id="357" r:id="rId11"/>
    <p:sldId id="353" r:id="rId12"/>
    <p:sldId id="338" r:id="rId13"/>
    <p:sldId id="346" r:id="rId14"/>
    <p:sldId id="339" r:id="rId15"/>
    <p:sldId id="347" r:id="rId16"/>
    <p:sldId id="341" r:id="rId17"/>
    <p:sldId id="351" r:id="rId18"/>
    <p:sldId id="349" r:id="rId19"/>
    <p:sldId id="348" r:id="rId20"/>
    <p:sldId id="355" r:id="rId21"/>
    <p:sldId id="356" r:id="rId22"/>
    <p:sldId id="350" r:id="rId23"/>
    <p:sldId id="344" r:id="rId24"/>
    <p:sldId id="345" r:id="rId25"/>
    <p:sldId id="342" r:id="rId26"/>
    <p:sldId id="35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6F1305-D6B2-4D38-8758-8B2111429D2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FD1FF8-9F05-4C1B-ABFA-72690618133F}">
      <dgm:prSet phldrT="[Text]"/>
      <dgm:spPr/>
      <dgm:t>
        <a:bodyPr/>
        <a:lstStyle/>
        <a:p>
          <a:r>
            <a:rPr lang="zh-CN" altLang="en-US" dirty="0"/>
            <a:t>数据驱动</a:t>
          </a:r>
          <a:endParaRPr lang="en-US" dirty="0"/>
        </a:p>
      </dgm:t>
    </dgm:pt>
    <dgm:pt modelId="{E1576EF0-D9B1-4CAA-812D-3DBE481174B2}" type="parTrans" cxnId="{35906F5E-8C46-448F-A76B-049D1FE17E11}">
      <dgm:prSet/>
      <dgm:spPr/>
      <dgm:t>
        <a:bodyPr/>
        <a:lstStyle/>
        <a:p>
          <a:endParaRPr lang="en-US"/>
        </a:p>
      </dgm:t>
    </dgm:pt>
    <dgm:pt modelId="{F9653D3A-D8CA-4006-9989-D8CE770ABB2B}" type="sibTrans" cxnId="{35906F5E-8C46-448F-A76B-049D1FE17E11}">
      <dgm:prSet/>
      <dgm:spPr/>
      <dgm:t>
        <a:bodyPr/>
        <a:lstStyle/>
        <a:p>
          <a:endParaRPr lang="en-US"/>
        </a:p>
      </dgm:t>
    </dgm:pt>
    <dgm:pt modelId="{9093436C-C1F0-43E5-BDAB-BABEFE6ABE4C}">
      <dgm:prSet phldrT="[Text]"/>
      <dgm:spPr/>
      <dgm:t>
        <a:bodyPr/>
        <a:lstStyle/>
        <a:p>
          <a:r>
            <a:rPr lang="zh-CN" altLang="en-US" dirty="0"/>
            <a:t>单向数据流</a:t>
          </a:r>
          <a:endParaRPr lang="en-US" dirty="0"/>
        </a:p>
      </dgm:t>
    </dgm:pt>
    <dgm:pt modelId="{BAD580FA-81CB-4F3A-B21B-FE95E0B80A20}" type="parTrans" cxnId="{E0AEAB33-AE6B-48DB-882E-B9317E399F79}">
      <dgm:prSet/>
      <dgm:spPr/>
      <dgm:t>
        <a:bodyPr/>
        <a:lstStyle/>
        <a:p>
          <a:endParaRPr lang="en-US"/>
        </a:p>
      </dgm:t>
    </dgm:pt>
    <dgm:pt modelId="{D4E9B05A-73A1-4D98-95E0-D4A392EE5A0A}" type="sibTrans" cxnId="{E0AEAB33-AE6B-48DB-882E-B9317E399F79}">
      <dgm:prSet/>
      <dgm:spPr/>
      <dgm:t>
        <a:bodyPr/>
        <a:lstStyle/>
        <a:p>
          <a:endParaRPr lang="en-US"/>
        </a:p>
      </dgm:t>
    </dgm:pt>
    <dgm:pt modelId="{4846CCAC-D4C4-4CF2-9A79-7E43D80CEBB9}">
      <dgm:prSet phldrT="[Text]"/>
      <dgm:spPr/>
      <dgm:t>
        <a:bodyPr/>
        <a:lstStyle/>
        <a:p>
          <a:r>
            <a:rPr lang="zh-CN" altLang="en-US" dirty="0"/>
            <a:t>数据不可变</a:t>
          </a:r>
          <a:endParaRPr lang="en-US" altLang="zh-CN" dirty="0"/>
        </a:p>
        <a:p>
          <a:r>
            <a:rPr lang="en-US" dirty="0"/>
            <a:t>(Immutable)</a:t>
          </a:r>
        </a:p>
      </dgm:t>
    </dgm:pt>
    <dgm:pt modelId="{BD9E0DFE-8F8D-493B-ADB1-7BB2AF22637E}" type="parTrans" cxnId="{E1D1977F-A59D-47CD-947A-ACB15E65A09A}">
      <dgm:prSet/>
      <dgm:spPr/>
      <dgm:t>
        <a:bodyPr/>
        <a:lstStyle/>
        <a:p>
          <a:endParaRPr lang="en-US"/>
        </a:p>
      </dgm:t>
    </dgm:pt>
    <dgm:pt modelId="{E86A7E22-EE51-4D61-927A-3A567292FA01}" type="sibTrans" cxnId="{E1D1977F-A59D-47CD-947A-ACB15E65A09A}">
      <dgm:prSet/>
      <dgm:spPr/>
      <dgm:t>
        <a:bodyPr/>
        <a:lstStyle/>
        <a:p>
          <a:endParaRPr lang="en-US"/>
        </a:p>
      </dgm:t>
    </dgm:pt>
    <dgm:pt modelId="{90058687-7963-422D-82A1-0908A99BC617}">
      <dgm:prSet phldrT="[Text]"/>
      <dgm:spPr/>
      <dgm:t>
        <a:bodyPr/>
        <a:lstStyle/>
        <a:p>
          <a:r>
            <a:rPr lang="zh-CN" altLang="en-US" dirty="0"/>
            <a:t>双向绑定</a:t>
          </a:r>
          <a:endParaRPr lang="en-US" dirty="0"/>
        </a:p>
      </dgm:t>
    </dgm:pt>
    <dgm:pt modelId="{0B547285-0E37-4079-8486-448B10CF20F1}" type="parTrans" cxnId="{2D692F5D-C940-4C22-AA2D-EE4B13E74339}">
      <dgm:prSet/>
      <dgm:spPr/>
      <dgm:t>
        <a:bodyPr/>
        <a:lstStyle/>
        <a:p>
          <a:endParaRPr lang="en-US"/>
        </a:p>
      </dgm:t>
    </dgm:pt>
    <dgm:pt modelId="{CBFE524E-FE36-4F3A-AEFB-15353789AFCA}" type="sibTrans" cxnId="{2D692F5D-C940-4C22-AA2D-EE4B13E74339}">
      <dgm:prSet/>
      <dgm:spPr/>
      <dgm:t>
        <a:bodyPr/>
        <a:lstStyle/>
        <a:p>
          <a:endParaRPr lang="en-US"/>
        </a:p>
      </dgm:t>
    </dgm:pt>
    <dgm:pt modelId="{7CB8BC9A-351A-48AE-B1A0-1E2C7990061A}">
      <dgm:prSet phldrT="[Text]"/>
      <dgm:spPr/>
      <dgm:t>
        <a:bodyPr/>
        <a:lstStyle/>
        <a:p>
          <a:r>
            <a:rPr lang="en-US" altLang="zh-CN" dirty="0"/>
            <a:t>MVVM</a:t>
          </a:r>
          <a:endParaRPr lang="en-US" dirty="0"/>
        </a:p>
      </dgm:t>
    </dgm:pt>
    <dgm:pt modelId="{93348379-7E7F-4803-A039-477CC19D295A}" type="parTrans" cxnId="{6F0A16BC-AC5F-49E0-A44F-D243578D30DC}">
      <dgm:prSet/>
      <dgm:spPr/>
      <dgm:t>
        <a:bodyPr/>
        <a:lstStyle/>
        <a:p>
          <a:endParaRPr lang="en-US"/>
        </a:p>
      </dgm:t>
    </dgm:pt>
    <dgm:pt modelId="{86FE0A66-B4B0-4AC5-AC97-5E0AF44A42A5}" type="sibTrans" cxnId="{6F0A16BC-AC5F-49E0-A44F-D243578D30DC}">
      <dgm:prSet/>
      <dgm:spPr/>
      <dgm:t>
        <a:bodyPr/>
        <a:lstStyle/>
        <a:p>
          <a:endParaRPr lang="en-US"/>
        </a:p>
      </dgm:t>
    </dgm:pt>
    <dgm:pt modelId="{B9D995DD-D77B-4EFA-A212-5D8D7306737C}" type="pres">
      <dgm:prSet presAssocID="{996F1305-D6B2-4D38-8758-8B2111429D2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E8C210D-27DF-48F3-A7DE-EF5FC7F0F8F0}" type="pres">
      <dgm:prSet presAssocID="{38FD1FF8-9F05-4C1B-ABFA-72690618133F}" presName="root1" presStyleCnt="0"/>
      <dgm:spPr/>
    </dgm:pt>
    <dgm:pt modelId="{E8960962-76C3-4B91-BCF3-8B8D3E4A5161}" type="pres">
      <dgm:prSet presAssocID="{38FD1FF8-9F05-4C1B-ABFA-72690618133F}" presName="LevelOneTextNode" presStyleLbl="node0" presStyleIdx="0" presStyleCnt="1">
        <dgm:presLayoutVars>
          <dgm:chPref val="3"/>
        </dgm:presLayoutVars>
      </dgm:prSet>
      <dgm:spPr/>
    </dgm:pt>
    <dgm:pt modelId="{E9BF5972-B05B-47E0-AA4C-8A179A42BA13}" type="pres">
      <dgm:prSet presAssocID="{38FD1FF8-9F05-4C1B-ABFA-72690618133F}" presName="level2hierChild" presStyleCnt="0"/>
      <dgm:spPr/>
    </dgm:pt>
    <dgm:pt modelId="{3F398F53-F407-4D84-9B1D-22FF40E0C8ED}" type="pres">
      <dgm:prSet presAssocID="{BAD580FA-81CB-4F3A-B21B-FE95E0B80A20}" presName="conn2-1" presStyleLbl="parChTrans1D2" presStyleIdx="0" presStyleCnt="2"/>
      <dgm:spPr/>
    </dgm:pt>
    <dgm:pt modelId="{63D36CC2-9744-48B2-B85A-9CCC6200B178}" type="pres">
      <dgm:prSet presAssocID="{BAD580FA-81CB-4F3A-B21B-FE95E0B80A20}" presName="connTx" presStyleLbl="parChTrans1D2" presStyleIdx="0" presStyleCnt="2"/>
      <dgm:spPr/>
    </dgm:pt>
    <dgm:pt modelId="{131F30D0-1D98-4F97-8D36-19A06A415EDD}" type="pres">
      <dgm:prSet presAssocID="{9093436C-C1F0-43E5-BDAB-BABEFE6ABE4C}" presName="root2" presStyleCnt="0"/>
      <dgm:spPr/>
    </dgm:pt>
    <dgm:pt modelId="{6E78A0D1-0913-4E33-BA4E-82DC0BF63581}" type="pres">
      <dgm:prSet presAssocID="{9093436C-C1F0-43E5-BDAB-BABEFE6ABE4C}" presName="LevelTwoTextNode" presStyleLbl="node2" presStyleIdx="0" presStyleCnt="2">
        <dgm:presLayoutVars>
          <dgm:chPref val="3"/>
        </dgm:presLayoutVars>
      </dgm:prSet>
      <dgm:spPr/>
    </dgm:pt>
    <dgm:pt modelId="{7F30B018-1B49-4A23-90FA-76AB177253E4}" type="pres">
      <dgm:prSet presAssocID="{9093436C-C1F0-43E5-BDAB-BABEFE6ABE4C}" presName="level3hierChild" presStyleCnt="0"/>
      <dgm:spPr/>
    </dgm:pt>
    <dgm:pt modelId="{28FE794E-D0A5-4292-909D-1B77C03E7E73}" type="pres">
      <dgm:prSet presAssocID="{BD9E0DFE-8F8D-493B-ADB1-7BB2AF22637E}" presName="conn2-1" presStyleLbl="parChTrans1D3" presStyleIdx="0" presStyleCnt="2"/>
      <dgm:spPr/>
    </dgm:pt>
    <dgm:pt modelId="{508D49C0-25C8-489B-902C-00A2808B5ADF}" type="pres">
      <dgm:prSet presAssocID="{BD9E0DFE-8F8D-493B-ADB1-7BB2AF22637E}" presName="connTx" presStyleLbl="parChTrans1D3" presStyleIdx="0" presStyleCnt="2"/>
      <dgm:spPr/>
    </dgm:pt>
    <dgm:pt modelId="{0CDD1406-7BB5-4EE5-8BDD-68A730488885}" type="pres">
      <dgm:prSet presAssocID="{4846CCAC-D4C4-4CF2-9A79-7E43D80CEBB9}" presName="root2" presStyleCnt="0"/>
      <dgm:spPr/>
    </dgm:pt>
    <dgm:pt modelId="{E6558B1F-D9FD-4BDE-B714-E6D0CA47FD8B}" type="pres">
      <dgm:prSet presAssocID="{4846CCAC-D4C4-4CF2-9A79-7E43D80CEBB9}" presName="LevelTwoTextNode" presStyleLbl="node3" presStyleIdx="0" presStyleCnt="2">
        <dgm:presLayoutVars>
          <dgm:chPref val="3"/>
        </dgm:presLayoutVars>
      </dgm:prSet>
      <dgm:spPr/>
    </dgm:pt>
    <dgm:pt modelId="{B4021695-D673-4C9B-A36F-293C19E53FD7}" type="pres">
      <dgm:prSet presAssocID="{4846CCAC-D4C4-4CF2-9A79-7E43D80CEBB9}" presName="level3hierChild" presStyleCnt="0"/>
      <dgm:spPr/>
    </dgm:pt>
    <dgm:pt modelId="{FF420613-E44F-4BA7-B889-DC7E300C84CA}" type="pres">
      <dgm:prSet presAssocID="{0B547285-0E37-4079-8486-448B10CF20F1}" presName="conn2-1" presStyleLbl="parChTrans1D2" presStyleIdx="1" presStyleCnt="2"/>
      <dgm:spPr/>
    </dgm:pt>
    <dgm:pt modelId="{A278621A-4E7E-4CAA-9129-2AE1060FDF5A}" type="pres">
      <dgm:prSet presAssocID="{0B547285-0E37-4079-8486-448B10CF20F1}" presName="connTx" presStyleLbl="parChTrans1D2" presStyleIdx="1" presStyleCnt="2"/>
      <dgm:spPr/>
    </dgm:pt>
    <dgm:pt modelId="{CB82CE0E-C9D0-4E6D-9FFE-B1D8084A8687}" type="pres">
      <dgm:prSet presAssocID="{90058687-7963-422D-82A1-0908A99BC617}" presName="root2" presStyleCnt="0"/>
      <dgm:spPr/>
    </dgm:pt>
    <dgm:pt modelId="{E7CB2979-C010-4E35-90FE-8D8BA79E83A7}" type="pres">
      <dgm:prSet presAssocID="{90058687-7963-422D-82A1-0908A99BC617}" presName="LevelTwoTextNode" presStyleLbl="node2" presStyleIdx="1" presStyleCnt="2">
        <dgm:presLayoutVars>
          <dgm:chPref val="3"/>
        </dgm:presLayoutVars>
      </dgm:prSet>
      <dgm:spPr/>
    </dgm:pt>
    <dgm:pt modelId="{0E954B24-C168-48AB-86F3-E391AE99FB21}" type="pres">
      <dgm:prSet presAssocID="{90058687-7963-422D-82A1-0908A99BC617}" presName="level3hierChild" presStyleCnt="0"/>
      <dgm:spPr/>
    </dgm:pt>
    <dgm:pt modelId="{78FB8A52-7FED-4267-97B2-519E92C238A8}" type="pres">
      <dgm:prSet presAssocID="{93348379-7E7F-4803-A039-477CC19D295A}" presName="conn2-1" presStyleLbl="parChTrans1D3" presStyleIdx="1" presStyleCnt="2"/>
      <dgm:spPr/>
    </dgm:pt>
    <dgm:pt modelId="{B8E10B4A-667A-49BF-9A73-41D65FB944EA}" type="pres">
      <dgm:prSet presAssocID="{93348379-7E7F-4803-A039-477CC19D295A}" presName="connTx" presStyleLbl="parChTrans1D3" presStyleIdx="1" presStyleCnt="2"/>
      <dgm:spPr/>
    </dgm:pt>
    <dgm:pt modelId="{25AD57FD-B601-4A63-A594-55BF564F6E8D}" type="pres">
      <dgm:prSet presAssocID="{7CB8BC9A-351A-48AE-B1A0-1E2C7990061A}" presName="root2" presStyleCnt="0"/>
      <dgm:spPr/>
    </dgm:pt>
    <dgm:pt modelId="{B3133DC2-4F20-4777-94AA-7F161F673290}" type="pres">
      <dgm:prSet presAssocID="{7CB8BC9A-351A-48AE-B1A0-1E2C7990061A}" presName="LevelTwoTextNode" presStyleLbl="node3" presStyleIdx="1" presStyleCnt="2">
        <dgm:presLayoutVars>
          <dgm:chPref val="3"/>
        </dgm:presLayoutVars>
      </dgm:prSet>
      <dgm:spPr/>
    </dgm:pt>
    <dgm:pt modelId="{4E41C2F0-5C1D-413F-B999-F70DB3DAA7B4}" type="pres">
      <dgm:prSet presAssocID="{7CB8BC9A-351A-48AE-B1A0-1E2C7990061A}" presName="level3hierChild" presStyleCnt="0"/>
      <dgm:spPr/>
    </dgm:pt>
  </dgm:ptLst>
  <dgm:cxnLst>
    <dgm:cxn modelId="{09301917-62CB-4818-9637-CD41125148BC}" type="presOf" srcId="{93348379-7E7F-4803-A039-477CC19D295A}" destId="{B8E10B4A-667A-49BF-9A73-41D65FB944EA}" srcOrd="1" destOrd="0" presId="urn:microsoft.com/office/officeart/2005/8/layout/hierarchy2"/>
    <dgm:cxn modelId="{F7EF1F24-18E7-402D-9748-F4461596391D}" type="presOf" srcId="{9093436C-C1F0-43E5-BDAB-BABEFE6ABE4C}" destId="{6E78A0D1-0913-4E33-BA4E-82DC0BF63581}" srcOrd="0" destOrd="0" presId="urn:microsoft.com/office/officeart/2005/8/layout/hierarchy2"/>
    <dgm:cxn modelId="{E0AEAB33-AE6B-48DB-882E-B9317E399F79}" srcId="{38FD1FF8-9F05-4C1B-ABFA-72690618133F}" destId="{9093436C-C1F0-43E5-BDAB-BABEFE6ABE4C}" srcOrd="0" destOrd="0" parTransId="{BAD580FA-81CB-4F3A-B21B-FE95E0B80A20}" sibTransId="{D4E9B05A-73A1-4D98-95E0-D4A392EE5A0A}"/>
    <dgm:cxn modelId="{E4D24D38-C5FE-464D-AF43-F7E2D79B9C39}" type="presOf" srcId="{0B547285-0E37-4079-8486-448B10CF20F1}" destId="{FF420613-E44F-4BA7-B889-DC7E300C84CA}" srcOrd="0" destOrd="0" presId="urn:microsoft.com/office/officeart/2005/8/layout/hierarchy2"/>
    <dgm:cxn modelId="{DE451F3C-48DE-441E-946F-9BA3C483D677}" type="presOf" srcId="{996F1305-D6B2-4D38-8758-8B2111429D2C}" destId="{B9D995DD-D77B-4EFA-A212-5D8D7306737C}" srcOrd="0" destOrd="0" presId="urn:microsoft.com/office/officeart/2005/8/layout/hierarchy2"/>
    <dgm:cxn modelId="{A864823E-441B-49A4-A62A-5E02BF9109BA}" type="presOf" srcId="{BD9E0DFE-8F8D-493B-ADB1-7BB2AF22637E}" destId="{508D49C0-25C8-489B-902C-00A2808B5ADF}" srcOrd="1" destOrd="0" presId="urn:microsoft.com/office/officeart/2005/8/layout/hierarchy2"/>
    <dgm:cxn modelId="{2D692F5D-C940-4C22-AA2D-EE4B13E74339}" srcId="{38FD1FF8-9F05-4C1B-ABFA-72690618133F}" destId="{90058687-7963-422D-82A1-0908A99BC617}" srcOrd="1" destOrd="0" parTransId="{0B547285-0E37-4079-8486-448B10CF20F1}" sibTransId="{CBFE524E-FE36-4F3A-AEFB-15353789AFCA}"/>
    <dgm:cxn modelId="{35906F5E-8C46-448F-A76B-049D1FE17E11}" srcId="{996F1305-D6B2-4D38-8758-8B2111429D2C}" destId="{38FD1FF8-9F05-4C1B-ABFA-72690618133F}" srcOrd="0" destOrd="0" parTransId="{E1576EF0-D9B1-4CAA-812D-3DBE481174B2}" sibTransId="{F9653D3A-D8CA-4006-9989-D8CE770ABB2B}"/>
    <dgm:cxn modelId="{7B8D2460-CD8B-4F9D-BD70-52C1A12A77C2}" type="presOf" srcId="{7CB8BC9A-351A-48AE-B1A0-1E2C7990061A}" destId="{B3133DC2-4F20-4777-94AA-7F161F673290}" srcOrd="0" destOrd="0" presId="urn:microsoft.com/office/officeart/2005/8/layout/hierarchy2"/>
    <dgm:cxn modelId="{07353260-60CD-4359-B69D-3C42DF2F7558}" type="presOf" srcId="{BAD580FA-81CB-4F3A-B21B-FE95E0B80A20}" destId="{3F398F53-F407-4D84-9B1D-22FF40E0C8ED}" srcOrd="0" destOrd="0" presId="urn:microsoft.com/office/officeart/2005/8/layout/hierarchy2"/>
    <dgm:cxn modelId="{CBC04A57-9AB5-4513-95AD-7ECA8279009E}" type="presOf" srcId="{38FD1FF8-9F05-4C1B-ABFA-72690618133F}" destId="{E8960962-76C3-4B91-BCF3-8B8D3E4A5161}" srcOrd="0" destOrd="0" presId="urn:microsoft.com/office/officeart/2005/8/layout/hierarchy2"/>
    <dgm:cxn modelId="{E1D1977F-A59D-47CD-947A-ACB15E65A09A}" srcId="{9093436C-C1F0-43E5-BDAB-BABEFE6ABE4C}" destId="{4846CCAC-D4C4-4CF2-9A79-7E43D80CEBB9}" srcOrd="0" destOrd="0" parTransId="{BD9E0DFE-8F8D-493B-ADB1-7BB2AF22637E}" sibTransId="{E86A7E22-EE51-4D61-927A-3A567292FA01}"/>
    <dgm:cxn modelId="{E884D9A6-ECF4-4832-99AA-5D23BC335BE3}" type="presOf" srcId="{BD9E0DFE-8F8D-493B-ADB1-7BB2AF22637E}" destId="{28FE794E-D0A5-4292-909D-1B77C03E7E73}" srcOrd="0" destOrd="0" presId="urn:microsoft.com/office/officeart/2005/8/layout/hierarchy2"/>
    <dgm:cxn modelId="{B1C41FA8-42B3-4776-89A2-D98E08CEAC08}" type="presOf" srcId="{90058687-7963-422D-82A1-0908A99BC617}" destId="{E7CB2979-C010-4E35-90FE-8D8BA79E83A7}" srcOrd="0" destOrd="0" presId="urn:microsoft.com/office/officeart/2005/8/layout/hierarchy2"/>
    <dgm:cxn modelId="{BEFE49B3-85BD-4AA9-AF4A-C1483C846C23}" type="presOf" srcId="{4846CCAC-D4C4-4CF2-9A79-7E43D80CEBB9}" destId="{E6558B1F-D9FD-4BDE-B714-E6D0CA47FD8B}" srcOrd="0" destOrd="0" presId="urn:microsoft.com/office/officeart/2005/8/layout/hierarchy2"/>
    <dgm:cxn modelId="{6F0A16BC-AC5F-49E0-A44F-D243578D30DC}" srcId="{90058687-7963-422D-82A1-0908A99BC617}" destId="{7CB8BC9A-351A-48AE-B1A0-1E2C7990061A}" srcOrd="0" destOrd="0" parTransId="{93348379-7E7F-4803-A039-477CC19D295A}" sibTransId="{86FE0A66-B4B0-4AC5-AC97-5E0AF44A42A5}"/>
    <dgm:cxn modelId="{862737BF-949F-4EC5-8CAE-D1A3E06EEB40}" type="presOf" srcId="{0B547285-0E37-4079-8486-448B10CF20F1}" destId="{A278621A-4E7E-4CAA-9129-2AE1060FDF5A}" srcOrd="1" destOrd="0" presId="urn:microsoft.com/office/officeart/2005/8/layout/hierarchy2"/>
    <dgm:cxn modelId="{3861DFDC-5531-4601-B1D1-99F0FCF2A1FD}" type="presOf" srcId="{BAD580FA-81CB-4F3A-B21B-FE95E0B80A20}" destId="{63D36CC2-9744-48B2-B85A-9CCC6200B178}" srcOrd="1" destOrd="0" presId="urn:microsoft.com/office/officeart/2005/8/layout/hierarchy2"/>
    <dgm:cxn modelId="{D309CEF6-74C2-4D50-ABC4-25B3ACBFC434}" type="presOf" srcId="{93348379-7E7F-4803-A039-477CC19D295A}" destId="{78FB8A52-7FED-4267-97B2-519E92C238A8}" srcOrd="0" destOrd="0" presId="urn:microsoft.com/office/officeart/2005/8/layout/hierarchy2"/>
    <dgm:cxn modelId="{978CE3D1-D6D7-4F25-AD18-1EFADE892A66}" type="presParOf" srcId="{B9D995DD-D77B-4EFA-A212-5D8D7306737C}" destId="{0E8C210D-27DF-48F3-A7DE-EF5FC7F0F8F0}" srcOrd="0" destOrd="0" presId="urn:microsoft.com/office/officeart/2005/8/layout/hierarchy2"/>
    <dgm:cxn modelId="{4EBB346F-C1C6-43AD-A20C-63EBD28CC144}" type="presParOf" srcId="{0E8C210D-27DF-48F3-A7DE-EF5FC7F0F8F0}" destId="{E8960962-76C3-4B91-BCF3-8B8D3E4A5161}" srcOrd="0" destOrd="0" presId="urn:microsoft.com/office/officeart/2005/8/layout/hierarchy2"/>
    <dgm:cxn modelId="{4DFF4830-6064-40AD-88EF-3C001CBD353F}" type="presParOf" srcId="{0E8C210D-27DF-48F3-A7DE-EF5FC7F0F8F0}" destId="{E9BF5972-B05B-47E0-AA4C-8A179A42BA13}" srcOrd="1" destOrd="0" presId="urn:microsoft.com/office/officeart/2005/8/layout/hierarchy2"/>
    <dgm:cxn modelId="{EFE82EC7-9EF7-498C-9FC0-8F66BFA32F3C}" type="presParOf" srcId="{E9BF5972-B05B-47E0-AA4C-8A179A42BA13}" destId="{3F398F53-F407-4D84-9B1D-22FF40E0C8ED}" srcOrd="0" destOrd="0" presId="urn:microsoft.com/office/officeart/2005/8/layout/hierarchy2"/>
    <dgm:cxn modelId="{C9E6708A-06D5-48E3-8D84-E4D25AB2FA1D}" type="presParOf" srcId="{3F398F53-F407-4D84-9B1D-22FF40E0C8ED}" destId="{63D36CC2-9744-48B2-B85A-9CCC6200B178}" srcOrd="0" destOrd="0" presId="urn:microsoft.com/office/officeart/2005/8/layout/hierarchy2"/>
    <dgm:cxn modelId="{7C8532F2-E33C-4A8E-BEB3-32E3D65B5757}" type="presParOf" srcId="{E9BF5972-B05B-47E0-AA4C-8A179A42BA13}" destId="{131F30D0-1D98-4F97-8D36-19A06A415EDD}" srcOrd="1" destOrd="0" presId="urn:microsoft.com/office/officeart/2005/8/layout/hierarchy2"/>
    <dgm:cxn modelId="{08A172F9-7096-4496-B149-ADC1AE983DB2}" type="presParOf" srcId="{131F30D0-1D98-4F97-8D36-19A06A415EDD}" destId="{6E78A0D1-0913-4E33-BA4E-82DC0BF63581}" srcOrd="0" destOrd="0" presId="urn:microsoft.com/office/officeart/2005/8/layout/hierarchy2"/>
    <dgm:cxn modelId="{C53D3A51-8450-4AA3-A0B0-986E1FC43DAD}" type="presParOf" srcId="{131F30D0-1D98-4F97-8D36-19A06A415EDD}" destId="{7F30B018-1B49-4A23-90FA-76AB177253E4}" srcOrd="1" destOrd="0" presId="urn:microsoft.com/office/officeart/2005/8/layout/hierarchy2"/>
    <dgm:cxn modelId="{175BFD08-4BA8-425B-9100-3E602CD3731A}" type="presParOf" srcId="{7F30B018-1B49-4A23-90FA-76AB177253E4}" destId="{28FE794E-D0A5-4292-909D-1B77C03E7E73}" srcOrd="0" destOrd="0" presId="urn:microsoft.com/office/officeart/2005/8/layout/hierarchy2"/>
    <dgm:cxn modelId="{8DB7FDD4-FEC9-4C53-B70D-96380E069AC7}" type="presParOf" srcId="{28FE794E-D0A5-4292-909D-1B77C03E7E73}" destId="{508D49C0-25C8-489B-902C-00A2808B5ADF}" srcOrd="0" destOrd="0" presId="urn:microsoft.com/office/officeart/2005/8/layout/hierarchy2"/>
    <dgm:cxn modelId="{E66488E7-F479-4579-AF10-9E95C9E1D5A1}" type="presParOf" srcId="{7F30B018-1B49-4A23-90FA-76AB177253E4}" destId="{0CDD1406-7BB5-4EE5-8BDD-68A730488885}" srcOrd="1" destOrd="0" presId="urn:microsoft.com/office/officeart/2005/8/layout/hierarchy2"/>
    <dgm:cxn modelId="{562722F3-030F-4402-9FC3-1B1D747B0C75}" type="presParOf" srcId="{0CDD1406-7BB5-4EE5-8BDD-68A730488885}" destId="{E6558B1F-D9FD-4BDE-B714-E6D0CA47FD8B}" srcOrd="0" destOrd="0" presId="urn:microsoft.com/office/officeart/2005/8/layout/hierarchy2"/>
    <dgm:cxn modelId="{44DC9124-9BD5-4DA3-B069-6298FE9DB2C0}" type="presParOf" srcId="{0CDD1406-7BB5-4EE5-8BDD-68A730488885}" destId="{B4021695-D673-4C9B-A36F-293C19E53FD7}" srcOrd="1" destOrd="0" presId="urn:microsoft.com/office/officeart/2005/8/layout/hierarchy2"/>
    <dgm:cxn modelId="{B781285C-C69C-4AA0-B917-AE9D692F69FA}" type="presParOf" srcId="{E9BF5972-B05B-47E0-AA4C-8A179A42BA13}" destId="{FF420613-E44F-4BA7-B889-DC7E300C84CA}" srcOrd="2" destOrd="0" presId="urn:microsoft.com/office/officeart/2005/8/layout/hierarchy2"/>
    <dgm:cxn modelId="{4F8FA61D-6195-41D0-B7CD-93ED54CDF797}" type="presParOf" srcId="{FF420613-E44F-4BA7-B889-DC7E300C84CA}" destId="{A278621A-4E7E-4CAA-9129-2AE1060FDF5A}" srcOrd="0" destOrd="0" presId="urn:microsoft.com/office/officeart/2005/8/layout/hierarchy2"/>
    <dgm:cxn modelId="{89841CC0-5FC2-4B0C-91B5-5A95B561920F}" type="presParOf" srcId="{E9BF5972-B05B-47E0-AA4C-8A179A42BA13}" destId="{CB82CE0E-C9D0-4E6D-9FFE-B1D8084A8687}" srcOrd="3" destOrd="0" presId="urn:microsoft.com/office/officeart/2005/8/layout/hierarchy2"/>
    <dgm:cxn modelId="{6ADE17C9-A32A-4BCA-9190-B5D9921B7A0D}" type="presParOf" srcId="{CB82CE0E-C9D0-4E6D-9FFE-B1D8084A8687}" destId="{E7CB2979-C010-4E35-90FE-8D8BA79E83A7}" srcOrd="0" destOrd="0" presId="urn:microsoft.com/office/officeart/2005/8/layout/hierarchy2"/>
    <dgm:cxn modelId="{4C963344-C18B-4890-A02F-ED8B84181EAA}" type="presParOf" srcId="{CB82CE0E-C9D0-4E6D-9FFE-B1D8084A8687}" destId="{0E954B24-C168-48AB-86F3-E391AE99FB21}" srcOrd="1" destOrd="0" presId="urn:microsoft.com/office/officeart/2005/8/layout/hierarchy2"/>
    <dgm:cxn modelId="{60B6DE55-155E-4334-9D68-A55CECB0416D}" type="presParOf" srcId="{0E954B24-C168-48AB-86F3-E391AE99FB21}" destId="{78FB8A52-7FED-4267-97B2-519E92C238A8}" srcOrd="0" destOrd="0" presId="urn:microsoft.com/office/officeart/2005/8/layout/hierarchy2"/>
    <dgm:cxn modelId="{BD01C1D0-0C79-4F93-9353-A9C4FDEA597E}" type="presParOf" srcId="{78FB8A52-7FED-4267-97B2-519E92C238A8}" destId="{B8E10B4A-667A-49BF-9A73-41D65FB944EA}" srcOrd="0" destOrd="0" presId="urn:microsoft.com/office/officeart/2005/8/layout/hierarchy2"/>
    <dgm:cxn modelId="{CA4691DF-3386-43D8-B173-2E333575082F}" type="presParOf" srcId="{0E954B24-C168-48AB-86F3-E391AE99FB21}" destId="{25AD57FD-B601-4A63-A594-55BF564F6E8D}" srcOrd="1" destOrd="0" presId="urn:microsoft.com/office/officeart/2005/8/layout/hierarchy2"/>
    <dgm:cxn modelId="{3F18DD4A-D7C1-49C6-8E32-28E32708683E}" type="presParOf" srcId="{25AD57FD-B601-4A63-A594-55BF564F6E8D}" destId="{B3133DC2-4F20-4777-94AA-7F161F673290}" srcOrd="0" destOrd="0" presId="urn:microsoft.com/office/officeart/2005/8/layout/hierarchy2"/>
    <dgm:cxn modelId="{23E2EDB1-53EC-4C34-9D69-8072A2991CCF}" type="presParOf" srcId="{25AD57FD-B601-4A63-A594-55BF564F6E8D}" destId="{4E41C2F0-5C1D-413F-B999-F70DB3DAA7B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60962-76C3-4B91-BCF3-8B8D3E4A5161}">
      <dsp:nvSpPr>
        <dsp:cNvPr id="0" name=""/>
        <dsp:cNvSpPr/>
      </dsp:nvSpPr>
      <dsp:spPr>
        <a:xfrm>
          <a:off x="444" y="390413"/>
          <a:ext cx="1309322" cy="654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数据驱动</a:t>
          </a:r>
          <a:endParaRPr lang="en-US" sz="1600" kern="1200" dirty="0"/>
        </a:p>
      </dsp:txBody>
      <dsp:txXfrm>
        <a:off x="19618" y="409587"/>
        <a:ext cx="1270974" cy="616313"/>
      </dsp:txXfrm>
    </dsp:sp>
    <dsp:sp modelId="{3F398F53-F407-4D84-9B1D-22FF40E0C8ED}">
      <dsp:nvSpPr>
        <dsp:cNvPr id="0" name=""/>
        <dsp:cNvSpPr/>
      </dsp:nvSpPr>
      <dsp:spPr>
        <a:xfrm rot="19457599">
          <a:off x="1249143" y="488484"/>
          <a:ext cx="644974" cy="82089"/>
        </a:xfrm>
        <a:custGeom>
          <a:avLst/>
          <a:gdLst/>
          <a:ahLst/>
          <a:cxnLst/>
          <a:rect l="0" t="0" r="0" b="0"/>
          <a:pathLst>
            <a:path>
              <a:moveTo>
                <a:pt x="0" y="41044"/>
              </a:moveTo>
              <a:lnTo>
                <a:pt x="644974" y="41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55506" y="513404"/>
        <a:ext cx="32248" cy="32248"/>
      </dsp:txXfrm>
    </dsp:sp>
    <dsp:sp modelId="{6E78A0D1-0913-4E33-BA4E-82DC0BF63581}">
      <dsp:nvSpPr>
        <dsp:cNvPr id="0" name=""/>
        <dsp:cNvSpPr/>
      </dsp:nvSpPr>
      <dsp:spPr>
        <a:xfrm>
          <a:off x="1833494" y="13983"/>
          <a:ext cx="1309322" cy="654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单向数据流</a:t>
          </a:r>
          <a:endParaRPr lang="en-US" sz="1600" kern="1200" dirty="0"/>
        </a:p>
      </dsp:txBody>
      <dsp:txXfrm>
        <a:off x="1852668" y="33157"/>
        <a:ext cx="1270974" cy="616313"/>
      </dsp:txXfrm>
    </dsp:sp>
    <dsp:sp modelId="{28FE794E-D0A5-4292-909D-1B77C03E7E73}">
      <dsp:nvSpPr>
        <dsp:cNvPr id="0" name=""/>
        <dsp:cNvSpPr/>
      </dsp:nvSpPr>
      <dsp:spPr>
        <a:xfrm>
          <a:off x="3142817" y="300268"/>
          <a:ext cx="523728" cy="82089"/>
        </a:xfrm>
        <a:custGeom>
          <a:avLst/>
          <a:gdLst/>
          <a:ahLst/>
          <a:cxnLst/>
          <a:rect l="0" t="0" r="0" b="0"/>
          <a:pathLst>
            <a:path>
              <a:moveTo>
                <a:pt x="0" y="41044"/>
              </a:moveTo>
              <a:lnTo>
                <a:pt x="523728" y="41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1588" y="328220"/>
        <a:ext cx="26186" cy="26186"/>
      </dsp:txXfrm>
    </dsp:sp>
    <dsp:sp modelId="{E6558B1F-D9FD-4BDE-B714-E6D0CA47FD8B}">
      <dsp:nvSpPr>
        <dsp:cNvPr id="0" name=""/>
        <dsp:cNvSpPr/>
      </dsp:nvSpPr>
      <dsp:spPr>
        <a:xfrm>
          <a:off x="3666545" y="13983"/>
          <a:ext cx="1309322" cy="654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数据不可变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(Immutable)</a:t>
          </a:r>
        </a:p>
      </dsp:txBody>
      <dsp:txXfrm>
        <a:off x="3685719" y="33157"/>
        <a:ext cx="1270974" cy="616313"/>
      </dsp:txXfrm>
    </dsp:sp>
    <dsp:sp modelId="{FF420613-E44F-4BA7-B889-DC7E300C84CA}">
      <dsp:nvSpPr>
        <dsp:cNvPr id="0" name=""/>
        <dsp:cNvSpPr/>
      </dsp:nvSpPr>
      <dsp:spPr>
        <a:xfrm rot="2142401">
          <a:off x="1249143" y="864914"/>
          <a:ext cx="644974" cy="82089"/>
        </a:xfrm>
        <a:custGeom>
          <a:avLst/>
          <a:gdLst/>
          <a:ahLst/>
          <a:cxnLst/>
          <a:rect l="0" t="0" r="0" b="0"/>
          <a:pathLst>
            <a:path>
              <a:moveTo>
                <a:pt x="0" y="41044"/>
              </a:moveTo>
              <a:lnTo>
                <a:pt x="644974" y="41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55506" y="889834"/>
        <a:ext cx="32248" cy="32248"/>
      </dsp:txXfrm>
    </dsp:sp>
    <dsp:sp modelId="{E7CB2979-C010-4E35-90FE-8D8BA79E83A7}">
      <dsp:nvSpPr>
        <dsp:cNvPr id="0" name=""/>
        <dsp:cNvSpPr/>
      </dsp:nvSpPr>
      <dsp:spPr>
        <a:xfrm>
          <a:off x="1833494" y="766843"/>
          <a:ext cx="1309322" cy="654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双向绑定</a:t>
          </a:r>
          <a:endParaRPr lang="en-US" sz="1600" kern="1200" dirty="0"/>
        </a:p>
      </dsp:txBody>
      <dsp:txXfrm>
        <a:off x="1852668" y="786017"/>
        <a:ext cx="1270974" cy="616313"/>
      </dsp:txXfrm>
    </dsp:sp>
    <dsp:sp modelId="{78FB8A52-7FED-4267-97B2-519E92C238A8}">
      <dsp:nvSpPr>
        <dsp:cNvPr id="0" name=""/>
        <dsp:cNvSpPr/>
      </dsp:nvSpPr>
      <dsp:spPr>
        <a:xfrm>
          <a:off x="3142817" y="1053129"/>
          <a:ext cx="523728" cy="82089"/>
        </a:xfrm>
        <a:custGeom>
          <a:avLst/>
          <a:gdLst/>
          <a:ahLst/>
          <a:cxnLst/>
          <a:rect l="0" t="0" r="0" b="0"/>
          <a:pathLst>
            <a:path>
              <a:moveTo>
                <a:pt x="0" y="41044"/>
              </a:moveTo>
              <a:lnTo>
                <a:pt x="523728" y="41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1588" y="1081080"/>
        <a:ext cx="26186" cy="26186"/>
      </dsp:txXfrm>
    </dsp:sp>
    <dsp:sp modelId="{B3133DC2-4F20-4777-94AA-7F161F673290}">
      <dsp:nvSpPr>
        <dsp:cNvPr id="0" name=""/>
        <dsp:cNvSpPr/>
      </dsp:nvSpPr>
      <dsp:spPr>
        <a:xfrm>
          <a:off x="3666545" y="766843"/>
          <a:ext cx="1309322" cy="654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MVVM</a:t>
          </a:r>
          <a:endParaRPr lang="en-US" sz="1600" kern="1200" dirty="0"/>
        </a:p>
      </dsp:txBody>
      <dsp:txXfrm>
        <a:off x="3685719" y="786017"/>
        <a:ext cx="1270974" cy="616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EE170-9380-416C-BA8F-EAF036BA833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FA437-7B3D-491C-8B7C-10D3B2399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2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01F00-0D08-BE4E-ABE4-0733671D89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9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0E18-8E78-40CC-9691-B8F4B0E4A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D0167-FFB5-47B1-B241-7048E4316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A82D-FEF1-45EE-AE6F-C7B2660B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6E5B-098D-4CEE-8572-DCC0E68691E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858B-2B85-408A-BC77-2CF96FFE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9D55B-7E4E-42C7-BD1A-62AF6B98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9F57-A8D5-4687-B058-980123AE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4FD6-9694-4C2C-B8FE-E9DA5B36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2F385-480D-4FBE-A4BF-2FE21078F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10DD7-DD0D-4A65-B1CB-751A8AE9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6E5B-098D-4CEE-8572-DCC0E68691E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0153C-A1DB-4A01-9B44-DE0BA6C5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1D877-B487-4094-906C-76997ECB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9F57-A8D5-4687-B058-980123AE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6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2AA99-2CA3-4B62-A914-F6172D05C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B68FF-86C4-41A9-8ED8-58AB8CB28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D09B1-5AA7-41D9-890A-407C510F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6E5B-098D-4CEE-8572-DCC0E68691E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A6946-CCBD-4ED5-9773-BCFE7F51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A01A2-72DB-4B78-99AB-7FA28373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9F57-A8D5-4687-B058-980123AE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2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B39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8243455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693" y="280223"/>
            <a:ext cx="1209748" cy="281246"/>
          </a:xfrm>
          <a:prstGeom prst="rect">
            <a:avLst/>
          </a:prstGeom>
        </p:spPr>
      </p:pic>
      <p:sp>
        <p:nvSpPr>
          <p:cNvPr id="11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69870" y="5286773"/>
            <a:ext cx="7571317" cy="666211"/>
          </a:xfrm>
        </p:spPr>
        <p:txBody>
          <a:bodyPr/>
          <a:lstStyle>
            <a:lvl1pPr marL="0" indent="0">
              <a:buFontTx/>
              <a:buNone/>
              <a:defRPr sz="4796" b="1" baseline="0">
                <a:solidFill>
                  <a:schemeClr val="bg1"/>
                </a:solidFill>
                <a:latin typeface="Josefin Sans" charset="0"/>
                <a:ea typeface="Josefin Sans" charset="0"/>
                <a:cs typeface="Josefin Sans" charset="0"/>
              </a:defRPr>
            </a:lvl1pPr>
            <a:lvl2pPr marL="8459" indent="0">
              <a:buFontTx/>
              <a:buNone/>
              <a:tabLst/>
              <a:defRPr sz="1865" b="0" baseline="0">
                <a:solidFill>
                  <a:schemeClr val="bg1"/>
                </a:solidFill>
                <a:latin typeface="Josefin Sans" charset="0"/>
                <a:ea typeface="Josefin Sans" charset="0"/>
                <a:cs typeface="Josefin Sans" charset="0"/>
              </a:defRPr>
            </a:lvl2pPr>
            <a:lvl3pPr marL="913554" indent="0">
              <a:buFontTx/>
              <a:buNone/>
              <a:defRPr b="1">
                <a:solidFill>
                  <a:schemeClr val="bg1"/>
                </a:solidFill>
                <a:latin typeface="Josefin Sans" charset="0"/>
                <a:ea typeface="Josefin Sans" charset="0"/>
                <a:cs typeface="Josefin Sans" charset="0"/>
              </a:defRPr>
            </a:lvl3pPr>
            <a:lvl4pPr marL="1370331" indent="0">
              <a:buFontTx/>
              <a:buNone/>
              <a:defRPr b="1">
                <a:solidFill>
                  <a:schemeClr val="bg1"/>
                </a:solidFill>
                <a:latin typeface="Josefin Sans" charset="0"/>
                <a:ea typeface="Josefin Sans" charset="0"/>
                <a:cs typeface="Josefin Sans" charset="0"/>
              </a:defRPr>
            </a:lvl4pPr>
            <a:lvl5pPr marL="1827108" indent="0">
              <a:buFontTx/>
              <a:buNone/>
              <a:defRPr b="1">
                <a:solidFill>
                  <a:schemeClr val="bg1"/>
                </a:solidFill>
                <a:latin typeface="Josefin Sans" charset="0"/>
                <a:ea typeface="Josefin Sans" charset="0"/>
                <a:cs typeface="Josefin Sans" charset="0"/>
              </a:defRPr>
            </a:lvl5pPr>
          </a:lstStyle>
          <a:p>
            <a:pPr lvl="0"/>
            <a:r>
              <a:rPr lang="en-US" dirty="0"/>
              <a:t>Document Title Here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24869" y="5990345"/>
            <a:ext cx="6022680" cy="339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65">
                <a:solidFill>
                  <a:schemeClr val="bg1"/>
                </a:solidFill>
                <a:effectLst/>
                <a:latin typeface="Josefin Sans" charset="0"/>
                <a:ea typeface="Josefin Sans" charset="0"/>
                <a:cs typeface="Josefin Sans" charset="0"/>
              </a:defRPr>
            </a:lvl1pPr>
            <a:lvl2pPr marL="456777" indent="0">
              <a:buFontTx/>
              <a:buNone/>
              <a:defRPr>
                <a:solidFill>
                  <a:schemeClr val="bg1"/>
                </a:solidFill>
              </a:defRPr>
            </a:lvl2pPr>
            <a:lvl3pPr marL="913554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0331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7108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Could Go Here</a:t>
            </a:r>
          </a:p>
        </p:txBody>
      </p:sp>
    </p:spTree>
    <p:extLst>
      <p:ext uri="{BB962C8B-B14F-4D97-AF65-F5344CB8AC3E}">
        <p14:creationId xmlns:p14="http://schemas.microsoft.com/office/powerpoint/2010/main" val="3002372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B39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824345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694" y="283275"/>
            <a:ext cx="1209748" cy="31399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02193" y="220657"/>
            <a:ext cx="1797376" cy="213366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932">
                <a:solidFill>
                  <a:schemeClr val="bg1"/>
                </a:solidFill>
                <a:latin typeface="Josefin Sans" charset="0"/>
                <a:ea typeface="Josefin Sans" charset="0"/>
                <a:cs typeface="Josefin Sans" charset="0"/>
              </a:defRPr>
            </a:lvl1pPr>
            <a:lvl2pPr marL="456777" indent="0">
              <a:buFontTx/>
              <a:buNone/>
              <a:defRPr/>
            </a:lvl2pPr>
            <a:lvl3pPr marL="913554" indent="0">
              <a:buFontTx/>
              <a:buNone/>
              <a:defRPr/>
            </a:lvl3pPr>
            <a:lvl4pPr marL="1370331" indent="0">
              <a:buFontTx/>
              <a:buNone/>
              <a:defRPr/>
            </a:lvl4pPr>
            <a:lvl5pPr marL="1827108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0202193" y="408908"/>
            <a:ext cx="1797376" cy="238592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65">
                <a:solidFill>
                  <a:schemeClr val="bg1"/>
                </a:solidFill>
                <a:latin typeface="Josefin Sans" charset="0"/>
                <a:ea typeface="Josefin Sans" charset="0"/>
                <a:cs typeface="Josefin Sans" charset="0"/>
              </a:defRPr>
            </a:lvl1pPr>
            <a:lvl2pPr marL="456777" indent="0">
              <a:buFontTx/>
              <a:buNone/>
              <a:defRPr/>
            </a:lvl2pPr>
            <a:lvl3pPr marL="913554" indent="0">
              <a:buFontTx/>
              <a:buNone/>
              <a:defRPr/>
            </a:lvl3pPr>
            <a:lvl4pPr marL="1370331" indent="0">
              <a:buFontTx/>
              <a:buNone/>
              <a:defRPr/>
            </a:lvl4pPr>
            <a:lvl5pPr marL="1827108" indent="0">
              <a:buFontTx/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04660" y="1557229"/>
            <a:ext cx="10155571" cy="6028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730" b="1" baseline="0">
                <a:solidFill>
                  <a:schemeClr val="bg1"/>
                </a:solidFill>
                <a:latin typeface="Josefin Sans" charset="0"/>
                <a:ea typeface="Josefin Sans" charset="0"/>
                <a:cs typeface="Josefin Sans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17231" y="2328666"/>
            <a:ext cx="4813715" cy="3265829"/>
          </a:xfrm>
        </p:spPr>
        <p:txBody>
          <a:bodyPr/>
          <a:lstStyle>
            <a:lvl1pPr marL="0" indent="0">
              <a:buFontTx/>
              <a:buNone/>
              <a:defRPr sz="1732" b="1">
                <a:solidFill>
                  <a:srgbClr val="F09E11"/>
                </a:solidFill>
                <a:latin typeface="Josefin Sans" charset="0"/>
                <a:ea typeface="Josefin Sans" charset="0"/>
                <a:cs typeface="Josefin Sans" charset="0"/>
              </a:defRPr>
            </a:lvl1pPr>
            <a:lvl2pPr marL="456777" indent="0">
              <a:buFontTx/>
              <a:buNone/>
              <a:defRPr sz="1732">
                <a:solidFill>
                  <a:schemeClr val="bg1"/>
                </a:solidFill>
                <a:latin typeface="Lora" charset="0"/>
                <a:ea typeface="Lora" charset="0"/>
                <a:cs typeface="Lora" charset="0"/>
              </a:defRPr>
            </a:lvl2pPr>
            <a:lvl3pPr marL="1141943" indent="-228389">
              <a:buClr>
                <a:srgbClr val="F09E11"/>
              </a:buClr>
              <a:buFont typeface=".AppleSystemUIFont" charset="-120"/>
              <a:buChar char="▴"/>
              <a:defRPr sz="1732">
                <a:solidFill>
                  <a:schemeClr val="bg1"/>
                </a:solidFill>
                <a:latin typeface="Lora" charset="0"/>
                <a:ea typeface="Lora" charset="0"/>
                <a:cs typeface="Lora" charset="0"/>
              </a:defRPr>
            </a:lvl3pPr>
            <a:lvl4pPr marL="1598720" indent="-228389">
              <a:buClr>
                <a:srgbClr val="F09E11"/>
              </a:buClr>
              <a:buFont typeface=".AppleSystemUIFont" charset="-120"/>
              <a:buChar char="▴"/>
              <a:defRPr sz="1732">
                <a:solidFill>
                  <a:schemeClr val="bg1"/>
                </a:solidFill>
                <a:latin typeface="Lora" charset="0"/>
                <a:ea typeface="Lora" charset="0"/>
                <a:cs typeface="Lora" charset="0"/>
              </a:defRPr>
            </a:lvl4pPr>
            <a:lvl5pPr marL="2055497" indent="-228389">
              <a:buClr>
                <a:srgbClr val="F09E11"/>
              </a:buClr>
              <a:buFont typeface=".AppleSystemUIFont" charset="-120"/>
              <a:buChar char="▴"/>
              <a:defRPr sz="1732">
                <a:solidFill>
                  <a:schemeClr val="bg1"/>
                </a:solidFill>
                <a:latin typeface="Lora" charset="0"/>
                <a:ea typeface="Lora" charset="0"/>
                <a:cs typeface="Lor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368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1C14-665D-470F-86EC-E80DC93F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0C43-FB30-4F75-8693-80F26D39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62474-5C73-4996-82F1-26E8E7BD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6E5B-098D-4CEE-8572-DCC0E68691E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F03F-60F4-4029-8D13-F3517F65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DB3F-9238-47EC-94B2-7C513F9C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9F57-A8D5-4687-B058-980123AE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2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5749-1122-437B-AD24-E392B375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C2AEB-A40B-49E1-97E7-564C5D906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81E6-C52B-4741-8004-8F4B37D2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6E5B-098D-4CEE-8572-DCC0E68691E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AC15-472D-4860-939E-6236C391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63F4B-7508-4190-B57C-32F63F64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9F57-A8D5-4687-B058-980123AE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7BFA-7448-4303-846E-008968A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33261-DDFD-40CC-BBD0-AA7533A0E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59E81-717A-4A47-89EA-232AD106B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8F010-36BF-449A-98ED-120FE57C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6E5B-098D-4CEE-8572-DCC0E68691E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D086B-83E2-4541-A8A6-F4C8AC6A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A4CC3-BC4A-498C-8469-4EF60132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9F57-A8D5-4687-B058-980123AE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7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AEE8-25DD-4A01-82EE-577FFB5C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08383-86D4-4437-8490-8224A98A1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C519F-169E-4A1A-9AC0-292E055AE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79CEC-E3F0-4DA4-A5F2-CF7FB65F8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CFCDF-01E4-4E0C-A491-3E476B17F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2F177-E345-42ED-8FF8-5593EE3B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6E5B-098D-4CEE-8572-DCC0E68691E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2CDBB-198A-45F7-A565-ABAE8F73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EB95E-9985-4EC5-AE03-213D209B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9F57-A8D5-4687-B058-980123AE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9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0D87-4904-4921-AC89-C76BE1F1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AA087-AF6E-427E-B187-62DC759D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6E5B-098D-4CEE-8572-DCC0E68691E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408F2-DFB8-468C-AFE3-B72CADD7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CA90B-0EBB-4374-BFCE-5B520DA2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9F57-A8D5-4687-B058-980123AE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886AA-F293-4ACE-BA59-D6B070C5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6E5B-098D-4CEE-8572-DCC0E68691E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26411-32D4-40DB-9E87-EBC291DA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6EEA3-73FC-4C42-B0DA-E5090B07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9F57-A8D5-4687-B058-980123AE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9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82BA-ED53-4CF6-AC78-3A1E7497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68D6-77C8-4825-8B72-3D9A70C3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E0867-BFC4-4CE0-8619-DE268E7D0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40E42-6E1A-4E02-82F0-00EFA81E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6E5B-098D-4CEE-8572-DCC0E68691E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F2573-DC82-4392-8FE6-A43C54EC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BFDB9-0ED9-4049-82DB-F1BE0919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9F57-A8D5-4687-B058-980123AE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C935-B7B0-42A3-AFFE-2436E260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1845E-2D61-44B7-9114-47EE4DF44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5170B-B1F8-4709-A820-092D55FE7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5AA08-67EB-42B2-9C80-D891635B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6E5B-098D-4CEE-8572-DCC0E68691E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A812E-1B4F-41E9-BAD8-3FDCDDC5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43B24-E0F9-4AF5-8073-5B752D13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9F57-A8D5-4687-B058-980123AE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2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E820C-C90A-442F-8C7A-2FFD4A4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3580B-5B5E-4D12-A064-8405D3BD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E1BA-CAB8-4F4D-A3B8-EE36D28BB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6E5B-098D-4CEE-8572-DCC0E68691E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B5A26-AF07-43F9-8642-368B6F7CA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0586E-976B-47C8-A6F1-9D11C3EE6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9F57-A8D5-4687-B058-980123AE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0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ebcomponents.org/introduction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从组件化到</a:t>
            </a:r>
            <a:r>
              <a:rPr lang="en-US" altLang="zh-CN" dirty="0"/>
              <a:t>React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742E2F-C0C3-4FA9-99C6-892652C86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1830F-22E6-4EE6-A702-17D4E5C0E6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942C4-75EE-491E-97D2-1C5786C6B75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Vue</a:t>
            </a:r>
            <a:r>
              <a:rPr lang="zh-CN" altLang="en-US" dirty="0"/>
              <a:t>组件 </a:t>
            </a:r>
            <a:r>
              <a:rPr lang="en-US" altLang="zh-CN" dirty="0"/>
              <a:t>– </a:t>
            </a:r>
            <a:r>
              <a:rPr lang="zh-CN" altLang="en-US" dirty="0"/>
              <a:t>组件使用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067D1-DAD9-4ADC-998F-A22ADADFD8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69ADE-E385-41EF-8033-4B827A874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60" y="4920278"/>
            <a:ext cx="4772025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E19CFF-2ED8-4832-817C-26CFAE557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31" y="2400300"/>
            <a:ext cx="6629400" cy="205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95CF53-5B24-4266-91A5-D73110378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457" y="2403096"/>
            <a:ext cx="18859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6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E24CC7-EF92-4F30-B728-DEFB70BA95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52CB3-0141-4DCE-9F33-B326029520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387D3-DCEC-4C60-B7AA-6E19CCC8FE4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93274-6C07-458F-8974-E5846D2C43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664" dirty="0"/>
              <a:t>组件化</a:t>
            </a:r>
            <a:endParaRPr lang="en-US" altLang="zh-CN" sz="2664" dirty="0"/>
          </a:p>
          <a:p>
            <a:r>
              <a:rPr lang="en-US" altLang="zh-CN" sz="2664" dirty="0">
                <a:solidFill>
                  <a:srgbClr val="FF0000"/>
                </a:solidFill>
              </a:rPr>
              <a:t>React</a:t>
            </a:r>
            <a:endParaRPr lang="en-US" sz="2664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392CA-A77E-4D36-B73C-3E8415D6B9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0FDF5-53A8-4E28-82D2-847C3BFCB6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0B50C-5F45-41E1-BAE0-716918B3789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React</a:t>
            </a:r>
            <a:r>
              <a:rPr lang="zh-CN" altLang="en-US" dirty="0"/>
              <a:t>的特点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3795E-EBBC-4F39-8EF9-B177E74FE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131" dirty="0"/>
              <a:t>JSX</a:t>
            </a:r>
            <a:endParaRPr lang="zh-CN" altLang="en-US" sz="2131" dirty="0"/>
          </a:p>
          <a:p>
            <a:r>
              <a:rPr lang="zh-CN" altLang="en-US" sz="2131" dirty="0"/>
              <a:t>虚拟</a:t>
            </a:r>
            <a:r>
              <a:rPr lang="en-US" altLang="zh-CN" sz="2131" dirty="0"/>
              <a:t>DOM</a:t>
            </a:r>
            <a:r>
              <a:rPr lang="zh-CN" altLang="en-US" sz="2131" dirty="0"/>
              <a:t>以及</a:t>
            </a:r>
            <a:r>
              <a:rPr lang="en-US" altLang="zh-CN" sz="2131" dirty="0"/>
              <a:t>Diff</a:t>
            </a:r>
            <a:r>
              <a:rPr lang="zh-CN" altLang="en-US" sz="2131" dirty="0"/>
              <a:t>算法</a:t>
            </a:r>
            <a:endParaRPr lang="en-US" altLang="zh-CN" sz="2131" dirty="0"/>
          </a:p>
          <a:p>
            <a:r>
              <a:rPr lang="zh-CN" altLang="en-US" sz="2131" dirty="0"/>
              <a:t>单向数据流</a:t>
            </a:r>
            <a:endParaRPr lang="en-US" altLang="zh-CN" sz="2131" dirty="0"/>
          </a:p>
          <a:p>
            <a:r>
              <a:rPr lang="zh-CN" altLang="en-US" sz="2131" dirty="0"/>
              <a:t>组件化</a:t>
            </a:r>
            <a:endParaRPr lang="en-US" altLang="zh-CN" sz="213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8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F97DB1-7816-461D-A6A7-68779FFED5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46A68-B653-41F7-8C79-F2FD649DD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E4717-DD0F-4088-AEDD-766366B6DB6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JSX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6A4D4-F325-47EC-9557-55A693145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JSX</a:t>
            </a:r>
            <a:r>
              <a:rPr lang="zh-CN" altLang="en-US" dirty="0"/>
              <a:t>看起来就像是在</a:t>
            </a:r>
            <a:r>
              <a:rPr lang="en-US" altLang="zh-CN" dirty="0"/>
              <a:t>JS</a:t>
            </a:r>
            <a:r>
              <a:rPr lang="zh-CN" altLang="en-US" dirty="0"/>
              <a:t>中写</a:t>
            </a:r>
            <a:r>
              <a:rPr lang="en-US" altLang="zh-CN" dirty="0"/>
              <a:t>html</a:t>
            </a:r>
            <a:r>
              <a:rPr lang="zh-CN" altLang="en-US" dirty="0"/>
              <a:t>，它是</a:t>
            </a:r>
            <a:r>
              <a:rPr lang="en-US" altLang="zh-CN" dirty="0"/>
              <a:t>React</a:t>
            </a:r>
            <a:r>
              <a:rPr lang="zh-CN" altLang="en-US" dirty="0"/>
              <a:t>的模板语言，用来描述</a:t>
            </a:r>
            <a:r>
              <a:rPr lang="en-US" altLang="zh-CN" dirty="0"/>
              <a:t>UI</a:t>
            </a:r>
            <a:r>
              <a:rPr lang="zh-CN" altLang="en-US" dirty="0"/>
              <a:t>的样子。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JSX</a:t>
            </a:r>
            <a:r>
              <a:rPr lang="zh-CN" altLang="en-US" dirty="0"/>
              <a:t>的表达式使用大括号包裹</a:t>
            </a:r>
            <a:endParaRPr lang="en-US" dirty="0"/>
          </a:p>
        </p:txBody>
      </p:sp>
      <p:pic>
        <p:nvPicPr>
          <p:cNvPr id="8" name="Graphic 7" descr="A racoon">
            <a:extLst>
              <a:ext uri="{FF2B5EF4-FFF2-40B4-BE49-F238E27FC236}">
                <a16:creationId xmlns:a16="http://schemas.microsoft.com/office/drawing/2014/main" id="{76BF9168-8DC8-41DD-99F5-7689AB5A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9903" y="5824650"/>
            <a:ext cx="974205" cy="974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DABDA7-A086-4709-A00A-46A5BE523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92" y="872319"/>
            <a:ext cx="5037236" cy="511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3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509984-8239-4F4C-B3BC-93FCC0CD7B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12808-E501-4BE3-975F-97B70059D2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2C1D6-D9BD-462A-99E1-23AC4AFD154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22113" y="1026818"/>
            <a:ext cx="10146176" cy="6028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JSX</a:t>
            </a:r>
            <a:r>
              <a:rPr lang="zh-CN" altLang="en-US" dirty="0"/>
              <a:t>本质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13234-255D-42EC-A880-170F0D6BB2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0202" y="1667981"/>
            <a:ext cx="10511596" cy="682084"/>
          </a:xfrm>
        </p:spPr>
        <p:txBody>
          <a:bodyPr/>
          <a:lstStyle/>
          <a:p>
            <a:r>
              <a:rPr lang="en-US" altLang="zh-CN" dirty="0"/>
              <a:t>JSX</a:t>
            </a:r>
            <a:r>
              <a:rPr lang="zh-CN" altLang="en-US" dirty="0"/>
              <a:t>是一种语法糖，</a:t>
            </a:r>
            <a:r>
              <a:rPr lang="en-US" altLang="zh-CN" dirty="0" err="1"/>
              <a:t>bable</a:t>
            </a:r>
            <a:r>
              <a:rPr lang="zh-CN" altLang="en-US" dirty="0"/>
              <a:t>解析为</a:t>
            </a:r>
            <a:r>
              <a:rPr lang="en-US" altLang="zh-CN" dirty="0" err="1"/>
              <a:t>React.createElement</a:t>
            </a:r>
            <a:r>
              <a:rPr lang="zh-CN" altLang="en-US" dirty="0"/>
              <a:t>函数。它看起来像</a:t>
            </a:r>
            <a:r>
              <a:rPr lang="en-US" altLang="zh-CN" dirty="0"/>
              <a:t>HTML</a:t>
            </a:r>
            <a:r>
              <a:rPr lang="zh-CN" altLang="en-US" dirty="0"/>
              <a:t>，实际还是</a:t>
            </a:r>
            <a:r>
              <a:rPr lang="en-US" altLang="zh-CN" dirty="0"/>
              <a:t>JS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3EC9A1-7B59-4CC8-BDBA-7736937FAC23}"/>
              </a:ext>
            </a:extLst>
          </p:cNvPr>
          <p:cNvSpPr/>
          <p:nvPr/>
        </p:nvSpPr>
        <p:spPr>
          <a:xfrm>
            <a:off x="961770" y="2137500"/>
            <a:ext cx="8802127" cy="1415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&lt;div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="main"&gt;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&lt;h1 id="hello"&gt;Hello, world!&lt;/h1&gt;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&lt;h2&gt;It is {new Date().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toLocaleTimeString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()}.&lt;/h2&gt;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&lt;/div&gt;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D5E483-9B25-4264-A2CB-D528DF220614}"/>
              </a:ext>
            </a:extLst>
          </p:cNvPr>
          <p:cNvSpPr/>
          <p:nvPr/>
        </p:nvSpPr>
        <p:spPr>
          <a:xfrm>
            <a:off x="939886" y="3714914"/>
            <a:ext cx="8824011" cy="292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"Hello, world!"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),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"It is 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toLocaleTimeString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1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0EAFA-49C6-4ACC-8218-D8517C783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BD3AF-FD2A-4F6E-939E-EBF2EF644C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1EB03-A3A2-4276-A9F2-3357C18FE9D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createElement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96674-FB0E-4CC2-8AE2-6139B9B477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1664" y="2309813"/>
            <a:ext cx="6937891" cy="3971051"/>
          </a:xfrm>
        </p:spPr>
        <p:txBody>
          <a:bodyPr>
            <a:normAutofit/>
          </a:bodyPr>
          <a:lstStyle/>
          <a:p>
            <a:r>
              <a:rPr lang="en-US" b="0" dirty="0" err="1"/>
              <a:t>ReactDOM.</a:t>
            </a:r>
            <a:r>
              <a:rPr lang="en-US" altLang="zh-CN" b="0" dirty="0" err="1"/>
              <a:t>render</a:t>
            </a:r>
            <a:r>
              <a:rPr lang="en-US" altLang="zh-CN" b="0" dirty="0"/>
              <a:t> </a:t>
            </a:r>
            <a:r>
              <a:rPr lang="zh-CN" altLang="en-US" b="0" dirty="0"/>
              <a:t>函数被调用的时候执行</a:t>
            </a:r>
            <a:r>
              <a:rPr lang="en-US" altLang="zh-CN" b="0" dirty="0" err="1"/>
              <a:t>createElement</a:t>
            </a:r>
            <a:r>
              <a:rPr lang="zh-CN" altLang="en-US" b="0" dirty="0"/>
              <a:t>创建</a:t>
            </a:r>
            <a:r>
              <a:rPr lang="en-US" altLang="zh-CN" b="0" dirty="0"/>
              <a:t>element</a:t>
            </a:r>
            <a:r>
              <a:rPr lang="zh-CN" altLang="en-US" b="0" dirty="0"/>
              <a:t>。</a:t>
            </a:r>
            <a:r>
              <a:rPr lang="en-US" altLang="zh-CN" b="0" dirty="0"/>
              <a:t>element</a:t>
            </a:r>
            <a:r>
              <a:rPr lang="zh-CN" altLang="en-US" b="0" dirty="0"/>
              <a:t>是它的返回值，一个</a:t>
            </a:r>
            <a:r>
              <a:rPr lang="en-US" altLang="zh-CN" b="0" dirty="0" err="1"/>
              <a:t>js</a:t>
            </a:r>
            <a:r>
              <a:rPr lang="zh-CN" altLang="en-US" b="0" dirty="0"/>
              <a:t>对象，它就是</a:t>
            </a:r>
            <a:r>
              <a:rPr lang="zh-CN" altLang="en-US" dirty="0"/>
              <a:t>虚拟</a:t>
            </a:r>
            <a:r>
              <a:rPr lang="en-US" altLang="zh-CN" dirty="0"/>
              <a:t>DOM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endParaRPr lang="en-US" altLang="zh-CN" dirty="0"/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...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35B0D1-AF1E-49A0-B8C1-93728E41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011" y="4531858"/>
            <a:ext cx="2486897" cy="7866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E69CEC-5798-47C1-9A37-59FE28D1D8D3}"/>
              </a:ext>
            </a:extLst>
          </p:cNvPr>
          <p:cNvSpPr/>
          <p:nvPr/>
        </p:nvSpPr>
        <p:spPr>
          <a:xfrm>
            <a:off x="7306011" y="3345987"/>
            <a:ext cx="4392654" cy="78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&lt;h1 id="hello"&gt;Hello, world!&lt;/h1&gt;</a:t>
            </a:r>
          </a:p>
        </p:txBody>
      </p:sp>
    </p:spTree>
    <p:extLst>
      <p:ext uri="{BB962C8B-B14F-4D97-AF65-F5344CB8AC3E}">
        <p14:creationId xmlns:p14="http://schemas.microsoft.com/office/powerpoint/2010/main" val="1297228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8A96FA-7F2C-4317-8EDA-FF50911EC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306DB-C9B3-4BBD-A3CF-DA2AEC119A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6DBC8-9652-494F-8935-4EA21CF114B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8564" y="1603487"/>
            <a:ext cx="10146176" cy="60288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虚拟</a:t>
            </a:r>
            <a:r>
              <a:rPr lang="en-US" altLang="zh-CN" dirty="0"/>
              <a:t>DOM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AF987-660A-449F-AD49-78EA2EAC9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7892" y="2363842"/>
            <a:ext cx="4589276" cy="3265829"/>
          </a:xfrm>
        </p:spPr>
        <p:txBody>
          <a:bodyPr/>
          <a:lstStyle/>
          <a:p>
            <a:r>
              <a:rPr lang="zh-CN" altLang="en-US" dirty="0"/>
              <a:t>什么是虚拟</a:t>
            </a:r>
            <a:r>
              <a:rPr lang="en-US" altLang="zh-CN" dirty="0"/>
              <a:t>DOM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JS</a:t>
            </a:r>
            <a:r>
              <a:rPr lang="zh-CN" altLang="en-US" dirty="0"/>
              <a:t>对象表示</a:t>
            </a:r>
            <a:r>
              <a:rPr lang="en-US" altLang="zh-CN" dirty="0"/>
              <a:t>DOM</a:t>
            </a:r>
            <a:r>
              <a:rPr lang="zh-CN" altLang="en-US" dirty="0"/>
              <a:t>对象的属性以及结构</a:t>
            </a:r>
            <a:endParaRPr lang="en-US" dirty="0"/>
          </a:p>
          <a:p>
            <a:pPr lvl="1"/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  type,</a:t>
            </a:r>
          </a:p>
          <a:p>
            <a:pPr lvl="1"/>
            <a:r>
              <a:rPr lang="en-US" altLang="zh-CN" dirty="0"/>
              <a:t>  props,</a:t>
            </a:r>
          </a:p>
          <a:p>
            <a:pPr lvl="1"/>
            <a:r>
              <a:rPr lang="en-US" altLang="zh-CN" dirty="0"/>
              <a:t>  children,</a:t>
            </a:r>
          </a:p>
          <a:p>
            <a:pPr lvl="1"/>
            <a:r>
              <a:rPr lang="en-US" altLang="zh-CN" dirty="0"/>
              <a:t> …</a:t>
            </a:r>
          </a:p>
          <a:p>
            <a:pPr lvl="1"/>
            <a:r>
              <a:rPr lang="en-US" altLang="zh-CN" dirty="0"/>
              <a:t>}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A9BB2-FF0C-4590-98AA-38C226F63ECE}"/>
              </a:ext>
            </a:extLst>
          </p:cNvPr>
          <p:cNvSpPr/>
          <p:nvPr/>
        </p:nvSpPr>
        <p:spPr>
          <a:xfrm>
            <a:off x="5042286" y="275388"/>
            <a:ext cx="6951822" cy="1415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&lt;div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="main"&gt;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&lt;h1 id="hello"&gt;Hello, world!&lt;/h1&gt;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&lt;h2&gt;It is {new Date().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toLocaleTimeString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()}.&lt;/h2&gt;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&lt;/div&gt;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19BBAE-BF59-4BEB-9A90-F40C0C21EF3E}"/>
              </a:ext>
            </a:extLst>
          </p:cNvPr>
          <p:cNvSpPr/>
          <p:nvPr/>
        </p:nvSpPr>
        <p:spPr>
          <a:xfrm>
            <a:off x="5042286" y="1975599"/>
            <a:ext cx="6951822" cy="4742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599" dirty="0"/>
              <a:t>{</a:t>
            </a:r>
          </a:p>
          <a:p>
            <a:r>
              <a:rPr lang="en-US" sz="1599" dirty="0"/>
              <a:t>  type: ”div”</a:t>
            </a:r>
          </a:p>
          <a:p>
            <a:r>
              <a:rPr lang="en-US" sz="1599" dirty="0"/>
              <a:t>  props: { </a:t>
            </a:r>
            <a:r>
              <a:rPr lang="en-US" sz="1599" dirty="0" err="1"/>
              <a:t>className</a:t>
            </a:r>
            <a:r>
              <a:rPr lang="en-US" sz="1599" dirty="0"/>
              <a:t>: “main” },</a:t>
            </a:r>
          </a:p>
          <a:p>
            <a:r>
              <a:rPr lang="en-US" sz="1599" dirty="0"/>
              <a:t>  children: [{</a:t>
            </a:r>
          </a:p>
          <a:p>
            <a:r>
              <a:rPr lang="en-US" sz="1599" dirty="0"/>
              <a:t>      type: “h1”,</a:t>
            </a:r>
          </a:p>
          <a:p>
            <a:r>
              <a:rPr lang="en-US" sz="1599" dirty="0"/>
              <a:t>      props: { </a:t>
            </a:r>
            <a:r>
              <a:rPr lang="en-US" altLang="zh-CN" sz="1599" dirty="0"/>
              <a:t>id: ”hello” </a:t>
            </a:r>
            <a:r>
              <a:rPr lang="en-US" sz="1599" dirty="0"/>
              <a:t>},</a:t>
            </a:r>
          </a:p>
          <a:p>
            <a:r>
              <a:rPr lang="en-US" sz="1599" dirty="0"/>
              <a:t>      children: [ “Hello, world!” ]</a:t>
            </a:r>
          </a:p>
          <a:p>
            <a:r>
              <a:rPr lang="en-US" sz="1599" dirty="0"/>
              <a:t>    },</a:t>
            </a:r>
          </a:p>
          <a:p>
            <a:r>
              <a:rPr lang="en-US" sz="1599" dirty="0"/>
              <a:t>    {</a:t>
            </a:r>
          </a:p>
          <a:p>
            <a:r>
              <a:rPr lang="en-US" sz="1599" dirty="0"/>
              <a:t>      type: “h2”,</a:t>
            </a:r>
          </a:p>
          <a:p>
            <a:r>
              <a:rPr lang="en-US" sz="1599" dirty="0"/>
              <a:t>      props: null,</a:t>
            </a:r>
          </a:p>
          <a:p>
            <a:r>
              <a:rPr lang="en-US" sz="1599" dirty="0"/>
              <a:t>      children: [</a:t>
            </a:r>
          </a:p>
          <a:p>
            <a:r>
              <a:rPr lang="en-US" sz="1599" dirty="0"/>
              <a:t>        “It is ”,</a:t>
            </a:r>
          </a:p>
          <a:p>
            <a:r>
              <a:rPr lang="en-US" sz="1599" dirty="0"/>
              <a:t>        </a:t>
            </a:r>
            <a:r>
              <a:rPr lang="en-US" sz="1599" dirty="0">
                <a:solidFill>
                  <a:schemeClr val="bg1"/>
                </a:solidFill>
                <a:latin typeface="Consolas" panose="020B0609020204030204" pitchFamily="49" charset="0"/>
              </a:rPr>
              <a:t>new Date().</a:t>
            </a:r>
            <a:r>
              <a:rPr lang="en-US" sz="1599" dirty="0" err="1">
                <a:solidFill>
                  <a:schemeClr val="bg1"/>
                </a:solidFill>
                <a:latin typeface="Consolas" panose="020B0609020204030204" pitchFamily="49" charset="0"/>
              </a:rPr>
              <a:t>toLocaleTimeString</a:t>
            </a:r>
            <a:r>
              <a:rPr lang="en-US" sz="1599" dirty="0">
                <a:solidFill>
                  <a:schemeClr val="bg1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599" dirty="0"/>
              <a:t>        “.”,</a:t>
            </a:r>
            <a:r>
              <a:rPr lang="en-US" sz="1599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endParaRPr lang="en-US" sz="1599" dirty="0"/>
          </a:p>
          <a:p>
            <a:r>
              <a:rPr lang="en-US" sz="1599" dirty="0"/>
              <a:t>      ]    </a:t>
            </a:r>
          </a:p>
          <a:p>
            <a:r>
              <a:rPr lang="en-US" sz="1599" dirty="0"/>
              <a:t>    }]</a:t>
            </a:r>
          </a:p>
          <a:p>
            <a:r>
              <a:rPr lang="en-US" sz="1599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959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33F261-465D-434B-B932-9522BE939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9B7E2-4C4E-46AF-85F4-70755F7234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84383-2AB1-40CE-B0C7-66EBFBAD03E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一个简单的</a:t>
            </a:r>
            <a:r>
              <a:rPr lang="en-US" altLang="zh-CN" dirty="0"/>
              <a:t>React</a:t>
            </a:r>
            <a:r>
              <a:rPr lang="zh-CN" altLang="en-US" dirty="0"/>
              <a:t>实现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493B9-30B3-408A-8D03-AFB3909508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114" y="2328667"/>
            <a:ext cx="5696688" cy="3265829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JSX</a:t>
            </a:r>
            <a:r>
              <a:rPr lang="zh-CN" altLang="en-US" b="0" i="0" dirty="0">
                <a:effectLst/>
                <a:latin typeface="-apple-system"/>
              </a:rPr>
              <a:t>和虚拟</a:t>
            </a:r>
            <a:r>
              <a:rPr lang="en-US" b="0" i="0" dirty="0">
                <a:effectLst/>
                <a:latin typeface="-apple-system"/>
              </a:rPr>
              <a:t>DOM</a:t>
            </a:r>
          </a:p>
          <a:p>
            <a:pPr lvl="1"/>
            <a:r>
              <a:rPr lang="en-US" dirty="0"/>
              <a:t>JSX -&gt; VDOM -&gt; DOM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JSX</a:t>
            </a:r>
            <a:r>
              <a:rPr lang="zh-CN" altLang="en-US" dirty="0"/>
              <a:t>转换为</a:t>
            </a:r>
            <a:r>
              <a:rPr lang="en-US" altLang="zh-CN" dirty="0"/>
              <a:t>VDOM</a:t>
            </a:r>
            <a:r>
              <a:rPr lang="zh-CN" altLang="en-US" dirty="0"/>
              <a:t>的过程由</a:t>
            </a:r>
            <a:r>
              <a:rPr lang="en-US" altLang="zh-CN" dirty="0" err="1"/>
              <a:t>Babal</a:t>
            </a:r>
            <a:r>
              <a:rPr lang="zh-CN" altLang="en-US" dirty="0"/>
              <a:t>完成</a:t>
            </a:r>
            <a:endParaRPr lang="en-US" dirty="0"/>
          </a:p>
          <a:p>
            <a:r>
              <a:rPr lang="zh-CN" altLang="en-US" b="0" dirty="0"/>
              <a:t>核心</a:t>
            </a:r>
            <a:r>
              <a:rPr lang="en-US" altLang="zh-CN" b="0" dirty="0"/>
              <a:t>API</a:t>
            </a:r>
            <a:endParaRPr lang="en-US" b="0" dirty="0"/>
          </a:p>
          <a:p>
            <a:pPr lvl="1"/>
            <a:r>
              <a:rPr lang="en-US" dirty="0" err="1"/>
              <a:t>React.createElement</a:t>
            </a:r>
            <a:r>
              <a:rPr lang="en-US" dirty="0"/>
              <a:t>  // </a:t>
            </a:r>
            <a:r>
              <a:rPr lang="zh-CN" altLang="en-US" dirty="0"/>
              <a:t>创建虚拟</a:t>
            </a:r>
            <a:r>
              <a:rPr lang="en-US" dirty="0" err="1"/>
              <a:t>dom</a:t>
            </a:r>
            <a:endParaRPr lang="en-US" dirty="0"/>
          </a:p>
          <a:p>
            <a:pPr lvl="1"/>
            <a:r>
              <a:rPr lang="en-US" dirty="0" err="1"/>
              <a:t>ReactDOM.render</a:t>
            </a:r>
            <a:r>
              <a:rPr lang="en-US" dirty="0"/>
              <a:t> // </a:t>
            </a:r>
            <a:r>
              <a:rPr lang="zh-CN" altLang="en-US" dirty="0"/>
              <a:t>根据虚拟</a:t>
            </a:r>
            <a:r>
              <a:rPr lang="en-US" altLang="zh-CN" dirty="0" err="1"/>
              <a:t>dom</a:t>
            </a:r>
            <a:r>
              <a:rPr lang="zh-CN" altLang="en-US" dirty="0"/>
              <a:t>树创建真实</a:t>
            </a:r>
            <a:r>
              <a:rPr lang="en-US" dirty="0" err="1"/>
              <a:t>dom</a:t>
            </a:r>
            <a:endParaRPr lang="en-US" dirty="0"/>
          </a:p>
          <a:p>
            <a:endParaRPr lang="en-US" dirty="0"/>
          </a:p>
        </p:txBody>
      </p:sp>
      <p:pic>
        <p:nvPicPr>
          <p:cNvPr id="6" name="Graphic 5" descr="A racoon">
            <a:extLst>
              <a:ext uri="{FF2B5EF4-FFF2-40B4-BE49-F238E27FC236}">
                <a16:creationId xmlns:a16="http://schemas.microsoft.com/office/drawing/2014/main" id="{330E2B02-A7C4-47EE-B1E8-A044A08BE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9903" y="5824650"/>
            <a:ext cx="974205" cy="9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22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19CD3A-358A-4268-8B9E-5DDC1DE2A9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BF0CB-2DA5-4177-920B-AB40655F33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988D5-4828-4F08-8BEF-63DFC36F3D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9843" y="1110998"/>
            <a:ext cx="10146176" cy="60288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单向数据流及不可变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286EC-3F1D-482E-8332-575CC45FAA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842" y="3684494"/>
            <a:ext cx="7852035" cy="2618011"/>
          </a:xfrm>
        </p:spPr>
        <p:txBody>
          <a:bodyPr>
            <a:normAutofit/>
          </a:bodyPr>
          <a:lstStyle/>
          <a:p>
            <a:r>
              <a:rPr lang="zh-CN" altLang="en-US" dirty="0"/>
              <a:t>单向数据流优缺点</a:t>
            </a:r>
            <a:endParaRPr lang="en-US" altLang="zh-CN" dirty="0"/>
          </a:p>
          <a:p>
            <a:pPr lvl="1"/>
            <a:r>
              <a:rPr lang="zh-CN" altLang="en-US" dirty="0"/>
              <a:t>优点：数据可跟踪，受控</a:t>
            </a:r>
            <a:endParaRPr lang="en-US" altLang="zh-CN" dirty="0"/>
          </a:p>
          <a:p>
            <a:pPr lvl="1"/>
            <a:r>
              <a:rPr lang="zh-CN" altLang="en-US" dirty="0"/>
              <a:t>缺点：略微复杂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单向数据流体现在</a:t>
            </a:r>
            <a:r>
              <a:rPr lang="en-US" altLang="zh-CN" dirty="0"/>
              <a:t>props</a:t>
            </a:r>
            <a:r>
              <a:rPr lang="zh-CN" altLang="en-US" dirty="0"/>
              <a:t>和</a:t>
            </a:r>
            <a:r>
              <a:rPr lang="en-US" altLang="zh-CN" dirty="0"/>
              <a:t>state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Props</a:t>
            </a:r>
            <a:r>
              <a:rPr lang="zh-CN" altLang="en-US" dirty="0"/>
              <a:t>：组件内不能修改。它可能来自于父组件的</a:t>
            </a:r>
            <a:r>
              <a:rPr lang="en-US" altLang="zh-CN" dirty="0"/>
              <a:t>state</a:t>
            </a:r>
            <a:r>
              <a:rPr lang="zh-CN" altLang="en-US" dirty="0"/>
              <a:t>，</a:t>
            </a:r>
            <a:r>
              <a:rPr lang="en-US" altLang="zh-CN" dirty="0"/>
              <a:t>redux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State</a:t>
            </a:r>
            <a:r>
              <a:rPr lang="zh-CN" altLang="en-US" dirty="0"/>
              <a:t>：不能直接</a:t>
            </a:r>
            <a:r>
              <a:rPr lang="en-US" altLang="zh-CN" dirty="0"/>
              <a:t>state</a:t>
            </a:r>
            <a:r>
              <a:rPr lang="zh-CN" altLang="en-US" dirty="0"/>
              <a:t>对象，通过特定</a:t>
            </a:r>
            <a:r>
              <a:rPr lang="en-US" altLang="zh-CN" dirty="0"/>
              <a:t>API</a:t>
            </a:r>
            <a:r>
              <a:rPr lang="zh-CN" altLang="en-US" dirty="0"/>
              <a:t>来更新。将引发一次新的</a:t>
            </a:r>
            <a:r>
              <a:rPr lang="en-US" altLang="zh-CN" dirty="0"/>
              <a:t>render</a:t>
            </a:r>
            <a:r>
              <a:rPr lang="zh-CN" altLang="en-US" dirty="0"/>
              <a:t>，将最新的值渲染都界面上。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E918503-356E-44B7-B544-F8442A890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55" y="592394"/>
            <a:ext cx="3490680" cy="261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11AA527-2B93-4458-BE8E-4FB8B305C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428" y="3552751"/>
            <a:ext cx="3490680" cy="261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AC2EEF6-6AC9-4105-B07F-5CB99BB4E036}"/>
              </a:ext>
            </a:extLst>
          </p:cNvPr>
          <p:cNvGraphicFramePr/>
          <p:nvPr/>
        </p:nvGraphicFramePr>
        <p:xfrm>
          <a:off x="656619" y="2081848"/>
          <a:ext cx="4976312" cy="1435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80438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F7ED3-D651-4C7C-9487-3205E85FA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99220-5749-4E87-A3D2-E3A8D8770A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739FA-513E-4F15-9B11-CBC6C872103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基于虚拟</a:t>
            </a:r>
            <a:r>
              <a:rPr lang="en-US" altLang="zh-CN" dirty="0"/>
              <a:t>DOM</a:t>
            </a:r>
            <a:r>
              <a:rPr lang="zh-CN" altLang="en-US" dirty="0"/>
              <a:t>的</a:t>
            </a:r>
            <a:r>
              <a:rPr lang="en-US" altLang="zh-CN" dirty="0"/>
              <a:t>Diff</a:t>
            </a:r>
            <a:r>
              <a:rPr lang="zh-CN" altLang="en-US" dirty="0"/>
              <a:t>算法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59136-B97C-4FB6-BB04-758AFD987E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112" y="2328667"/>
            <a:ext cx="6530024" cy="3265829"/>
          </a:xfrm>
        </p:spPr>
        <p:txBody>
          <a:bodyPr/>
          <a:lstStyle/>
          <a:p>
            <a:r>
              <a:rPr lang="zh-CN" altLang="en-US" dirty="0"/>
              <a:t>模板技术虽然可以将数据和展示分离，但是不能局部刷新。</a:t>
            </a:r>
            <a:endParaRPr lang="en-US" altLang="zh-CN" dirty="0"/>
          </a:p>
          <a:p>
            <a:r>
              <a:rPr lang="en-US" altLang="zh-CN" dirty="0"/>
              <a:t>React</a:t>
            </a:r>
            <a:r>
              <a:rPr lang="zh-CN" altLang="en-US" dirty="0"/>
              <a:t>要局部刷新，提高用户体验和性能。</a:t>
            </a:r>
            <a:endParaRPr lang="en-US" altLang="zh-CN" dirty="0"/>
          </a:p>
          <a:p>
            <a:r>
              <a:rPr lang="en-US" altLang="zh-CN" dirty="0"/>
              <a:t>Diff</a:t>
            </a:r>
            <a:r>
              <a:rPr lang="zh-CN" altLang="en-US" dirty="0"/>
              <a:t>算法对比前后虚拟</a:t>
            </a:r>
            <a:r>
              <a:rPr lang="en-US" altLang="zh-CN" dirty="0"/>
              <a:t>DOM</a:t>
            </a:r>
            <a:r>
              <a:rPr lang="zh-CN" altLang="en-US" dirty="0"/>
              <a:t>树的差异，然后最小化的更新。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A2C0D4-183B-4539-AC89-6F80C7914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68" y="3720964"/>
            <a:ext cx="4720030" cy="24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7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E24CC7-EF92-4F30-B728-DEFB70BA95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52CB3-0141-4DCE-9F33-B326029520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387D3-DCEC-4C60-B7AA-6E19CCC8FE4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93274-6C07-458F-8974-E5846D2C43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664" dirty="0">
                <a:solidFill>
                  <a:srgbClr val="FF0000"/>
                </a:solidFill>
              </a:rPr>
              <a:t>组件化</a:t>
            </a:r>
            <a:endParaRPr lang="en-US" altLang="zh-CN" sz="2664" dirty="0">
              <a:solidFill>
                <a:srgbClr val="FF0000"/>
              </a:solidFill>
            </a:endParaRPr>
          </a:p>
          <a:p>
            <a:r>
              <a:rPr lang="en-US" altLang="zh-CN" sz="2664" dirty="0"/>
              <a:t>React</a:t>
            </a:r>
            <a:endParaRPr lang="en-US" sz="2664" dirty="0"/>
          </a:p>
        </p:txBody>
      </p:sp>
    </p:spTree>
    <p:extLst>
      <p:ext uri="{BB962C8B-B14F-4D97-AF65-F5344CB8AC3E}">
        <p14:creationId xmlns:p14="http://schemas.microsoft.com/office/powerpoint/2010/main" val="738115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63B449-17E2-4C15-8251-4F4CB4D492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70613-5907-4207-9323-FFF67C7C71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0A0CE-ECBD-4368-BF3E-08CF0EF5307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类组件 </a:t>
            </a:r>
            <a:r>
              <a:rPr lang="en-US" altLang="zh-CN" dirty="0"/>
              <a:t>– </a:t>
            </a:r>
            <a:r>
              <a:rPr lang="zh-CN" altLang="en-US" dirty="0"/>
              <a:t>定义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ABB9E-1711-4EE0-8045-04FBB889D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C1B17-19DD-4CA7-BEE4-56968683A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8" y="2328668"/>
            <a:ext cx="5778292" cy="2695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36405D-4EE9-40F0-8451-985F2DAC7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157" y="220657"/>
            <a:ext cx="3735388" cy="634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79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6AE121-9BA8-40B1-9CA0-1975C4CE1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E88A7-C3F0-41C6-9D84-23F50043AA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3404A-B807-4E08-8F44-7DD5B44900E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类组件 </a:t>
            </a:r>
            <a:r>
              <a:rPr lang="en-US" altLang="zh-CN" dirty="0"/>
              <a:t>– </a:t>
            </a:r>
            <a:r>
              <a:rPr lang="zh-CN" altLang="en-US" dirty="0"/>
              <a:t>使用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F1D40-F089-4596-9018-D05EB214B3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C74B0-A124-46BF-9C1C-525AA2931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60" y="2160117"/>
            <a:ext cx="44005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50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E4984D-8999-48E9-A40B-57CCCCD4DC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D5C47-5B46-4DAC-B0B3-BE487DAC8E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96A31-85DA-492C-91BB-A517BB80938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组件化</a:t>
            </a:r>
            <a:r>
              <a:rPr lang="en-US" altLang="zh-CN" dirty="0"/>
              <a:t>-</a:t>
            </a:r>
            <a:r>
              <a:rPr lang="zh-CN" altLang="en-US" dirty="0"/>
              <a:t>函数组件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2252B-300A-4711-BDD5-7085CEC86F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函数式组件可以是无状态的</a:t>
            </a:r>
            <a:endParaRPr lang="en-US" altLang="zh-CN" dirty="0"/>
          </a:p>
          <a:p>
            <a:r>
              <a:rPr lang="zh-CN" altLang="en-US" dirty="0"/>
              <a:t>函数式组件</a:t>
            </a:r>
            <a:r>
              <a:rPr lang="en-US" altLang="zh-CN" dirty="0"/>
              <a:t>+hooks</a:t>
            </a:r>
            <a:r>
              <a:rPr lang="zh-CN" altLang="en-US" dirty="0"/>
              <a:t>可以有状态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FCD191-837B-4AE4-937A-7155407477A2}"/>
              </a:ext>
            </a:extLst>
          </p:cNvPr>
          <p:cNvSpPr txBox="1"/>
          <p:nvPr/>
        </p:nvSpPr>
        <p:spPr>
          <a:xfrm>
            <a:off x="5631376" y="934740"/>
            <a:ext cx="6362639" cy="5483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5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65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65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65" dirty="0" err="1">
                <a:solidFill>
                  <a:srgbClr val="DCDCAA"/>
                </a:solidFill>
                <a:latin typeface="Consolas" panose="020B0609020204030204" pitchFamily="49" charset="0"/>
              </a:rPr>
              <a:t>FunctionalComponent</a:t>
            </a: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65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en-US" sz="1865" dirty="0">
                <a:solidFill>
                  <a:srgbClr val="4FC1FF"/>
                </a:solidFill>
                <a:latin typeface="Consolas" panose="020B0609020204030204" pitchFamily="49" charset="0"/>
              </a:rPr>
              <a:t>counter</a:t>
            </a: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65" dirty="0" err="1">
                <a:solidFill>
                  <a:srgbClr val="DCDCAA"/>
                </a:solidFill>
                <a:latin typeface="Consolas" panose="020B0609020204030204" pitchFamily="49" charset="0"/>
              </a:rPr>
              <a:t>setCounter</a:t>
            </a: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65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65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65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65" dirty="0">
                <a:solidFill>
                  <a:srgbClr val="DCDCAA"/>
                </a:solidFill>
                <a:latin typeface="Consolas" panose="020B0609020204030204" pitchFamily="49" charset="0"/>
              </a:rPr>
              <a:t>increment</a:t>
            </a: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65" dirty="0" err="1">
                <a:solidFill>
                  <a:srgbClr val="DCDCAA"/>
                </a:solidFill>
                <a:latin typeface="Consolas" panose="020B0609020204030204" pitchFamily="49" charset="0"/>
              </a:rPr>
              <a:t>setCounter</a:t>
            </a: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65" dirty="0">
                <a:solidFill>
                  <a:srgbClr val="4FC1FF"/>
                </a:solidFill>
                <a:latin typeface="Consolas" panose="020B0609020204030204" pitchFamily="49" charset="0"/>
              </a:rPr>
              <a:t>counter</a:t>
            </a: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865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65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en-US" sz="1865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65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65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65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65" dirty="0">
                <a:solidFill>
                  <a:srgbClr val="CE9178"/>
                </a:solidFill>
                <a:latin typeface="Consolas" panose="020B0609020204030204" pitchFamily="49" charset="0"/>
              </a:rPr>
              <a:t>调用</a:t>
            </a:r>
            <a:r>
              <a:rPr lang="en-US" sz="1865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zh-CN" altLang="en-US" sz="1865" dirty="0">
                <a:solidFill>
                  <a:srgbClr val="CE9178"/>
                </a:solidFill>
                <a:latin typeface="Consolas" panose="020B0609020204030204" pitchFamily="49" charset="0"/>
              </a:rPr>
              <a:t>方法</a:t>
            </a:r>
            <a:r>
              <a:rPr lang="en-US" altLang="zh-CN" sz="1865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65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65" dirty="0">
                <a:solidFill>
                  <a:srgbClr val="D4D4D4"/>
                </a:solidFill>
                <a:latin typeface="Consolas" panose="020B0609020204030204" pitchFamily="49" charset="0"/>
              </a:rPr>
              <a:t>  }, []);</a:t>
            </a:r>
          </a:p>
          <a:p>
            <a:br>
              <a:rPr lang="en-US" altLang="zh-CN" sz="1865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865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65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65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65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865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65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65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65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865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当前计数</a:t>
            </a:r>
            <a:r>
              <a:rPr lang="en-US" altLang="zh-CN" sz="1865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865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865" dirty="0">
                <a:solidFill>
                  <a:srgbClr val="4FC1FF"/>
                </a:solidFill>
                <a:latin typeface="Consolas" panose="020B0609020204030204" pitchFamily="49" charset="0"/>
              </a:rPr>
              <a:t>counter</a:t>
            </a:r>
            <a:r>
              <a:rPr lang="en-US" sz="1865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865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65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865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65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65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65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65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65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865" dirty="0">
                <a:solidFill>
                  <a:srgbClr val="DCDCAA"/>
                </a:solidFill>
                <a:latin typeface="Consolas" panose="020B0609020204030204" pitchFamily="49" charset="0"/>
              </a:rPr>
              <a:t>increment</a:t>
            </a:r>
            <a:r>
              <a:rPr lang="en-US" sz="1865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865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+1</a:t>
            </a:r>
            <a:r>
              <a:rPr lang="en-US" sz="1865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65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865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65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65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65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865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65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  );</a:t>
            </a:r>
          </a:p>
          <a:p>
            <a:r>
              <a:rPr lang="en-US" sz="1865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65" dirty="0"/>
          </a:p>
        </p:txBody>
      </p:sp>
    </p:spTree>
    <p:extLst>
      <p:ext uri="{BB962C8B-B14F-4D97-AF65-F5344CB8AC3E}">
        <p14:creationId xmlns:p14="http://schemas.microsoft.com/office/powerpoint/2010/main" val="3281253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CDC0EE-A571-4DBF-A916-F0B0472DA0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2D520-6FEE-4C36-B348-A2EBC53AC7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BFC14-1CCA-4968-B9AB-44A2D918E57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组件化实施</a:t>
            </a:r>
            <a:endParaRPr lang="en-US" altLang="zh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3EBA3-A72D-4ECF-8C2D-8EA487967E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106C9-8BB5-4B7B-A2D6-E638C73F5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22" y="2451659"/>
            <a:ext cx="5699155" cy="2531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9649A7-3E4F-4C7A-A078-E4DAF7D07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76" y="0"/>
            <a:ext cx="4056274" cy="67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66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0EC33-A23B-47F2-984D-24591AAFD0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D3F50-DC23-42BD-A2D2-53F0FA209F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752F9-DCD5-448B-8F0F-8A72CE76830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React</a:t>
            </a:r>
            <a:r>
              <a:rPr lang="zh-CN" altLang="en-US" dirty="0"/>
              <a:t>特点总结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2CA10-8A9D-4943-B339-BA43982C6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Component</a:t>
            </a:r>
            <a:r>
              <a:rPr lang="zh-CN" altLang="en-US" dirty="0"/>
              <a:t>实现组件化</a:t>
            </a:r>
            <a:endParaRPr lang="en-US" altLang="zh-CN" dirty="0"/>
          </a:p>
          <a:p>
            <a:pPr lvl="1"/>
            <a:r>
              <a:rPr lang="en-US" altLang="zh-CN" dirty="0"/>
              <a:t>UI</a:t>
            </a:r>
            <a:r>
              <a:rPr lang="zh-CN" altLang="en-US" dirty="0"/>
              <a:t>组件库 </a:t>
            </a:r>
            <a:r>
              <a:rPr lang="en-US" altLang="zh-CN" dirty="0"/>
              <a:t>-&gt; </a:t>
            </a:r>
            <a:r>
              <a:rPr lang="zh-CN" altLang="en-US" b="1" dirty="0"/>
              <a:t>业务组件 </a:t>
            </a:r>
            <a:r>
              <a:rPr lang="en-US" altLang="zh-CN" b="1" dirty="0"/>
              <a:t>-&gt; </a:t>
            </a:r>
            <a:r>
              <a:rPr lang="zh-CN" altLang="en-US" b="1" dirty="0"/>
              <a:t>画面 </a:t>
            </a:r>
            <a:r>
              <a:rPr lang="en-US" altLang="zh-CN" dirty="0"/>
              <a:t>-&gt; </a:t>
            </a:r>
            <a:r>
              <a:rPr lang="zh-CN" altLang="en-US" dirty="0"/>
              <a:t>软件系统</a:t>
            </a:r>
            <a:endParaRPr lang="en-US" altLang="zh-CN" dirty="0"/>
          </a:p>
          <a:p>
            <a:r>
              <a:rPr lang="en-US" altLang="zh-CN" dirty="0"/>
              <a:t>JSX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JSX</a:t>
            </a:r>
            <a:r>
              <a:rPr lang="zh-CN" altLang="en-US" dirty="0"/>
              <a:t>来定义模板</a:t>
            </a:r>
            <a:r>
              <a:rPr lang="en-US" altLang="zh-CN" dirty="0"/>
              <a:t>(UI</a:t>
            </a:r>
            <a:r>
              <a:rPr lang="zh-CN" altLang="en-US" dirty="0"/>
              <a:t>展示</a:t>
            </a:r>
            <a:r>
              <a:rPr lang="en-US" altLang="zh-CN" dirty="0"/>
              <a:t>)</a:t>
            </a:r>
          </a:p>
          <a:p>
            <a:r>
              <a:rPr lang="zh-CN" altLang="en-US" sz="1865" dirty="0"/>
              <a:t>数据驱动</a:t>
            </a:r>
          </a:p>
          <a:p>
            <a:pPr lvl="1"/>
            <a:r>
              <a:rPr lang="zh-CN" altLang="en-US" dirty="0"/>
              <a:t>单向数据流</a:t>
            </a:r>
            <a:endParaRPr lang="en-US" altLang="zh-CN" dirty="0"/>
          </a:p>
          <a:p>
            <a:r>
              <a:rPr lang="zh-CN" altLang="en-US" dirty="0"/>
              <a:t>局部刷新</a:t>
            </a:r>
            <a:endParaRPr lang="en-US" altLang="zh-CN" dirty="0"/>
          </a:p>
          <a:p>
            <a:pPr lvl="1"/>
            <a:r>
              <a:rPr lang="zh-CN" altLang="en-US" dirty="0"/>
              <a:t>基于虚拟</a:t>
            </a:r>
            <a:r>
              <a:rPr lang="en-US" altLang="zh-CN" dirty="0"/>
              <a:t>DOM</a:t>
            </a:r>
            <a:r>
              <a:rPr lang="zh-CN" altLang="en-US" dirty="0"/>
              <a:t>的</a:t>
            </a:r>
            <a:r>
              <a:rPr lang="en-US" altLang="zh-CN" dirty="0"/>
              <a:t>Diff</a:t>
            </a:r>
            <a:r>
              <a:rPr lang="zh-CN" altLang="en-US" dirty="0"/>
              <a:t>算法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44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02EC97-CE86-4E66-AACC-BD0A9C317F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81ED4-B108-43C8-B3D2-9C193CEAE1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0CCE6-17CC-4CF1-B187-5A9E238C223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React</a:t>
            </a:r>
            <a:r>
              <a:rPr lang="zh-CN" altLang="en-US" dirty="0"/>
              <a:t>的</a:t>
            </a:r>
            <a:r>
              <a:rPr lang="en-US" altLang="zh-CN" dirty="0"/>
              <a:t>UI</a:t>
            </a:r>
            <a:r>
              <a:rPr lang="zh-CN" altLang="en-US" dirty="0"/>
              <a:t>层解耦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1736C-DD43-401B-BF5A-F48BA4516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组件化</a:t>
            </a:r>
            <a:endParaRPr lang="en-US" altLang="zh-CN" dirty="0"/>
          </a:p>
          <a:p>
            <a:pPr lvl="1"/>
            <a:r>
              <a:rPr lang="zh-CN" altLang="en-US" dirty="0"/>
              <a:t>合理的组件拆分</a:t>
            </a:r>
            <a:endParaRPr lang="en-US" altLang="zh-CN" dirty="0"/>
          </a:p>
          <a:p>
            <a:r>
              <a:rPr lang="zh-CN" altLang="en-US" dirty="0"/>
              <a:t>职责分离</a:t>
            </a:r>
            <a:endParaRPr lang="en-US" altLang="zh-CN" dirty="0"/>
          </a:p>
          <a:p>
            <a:pPr lvl="1"/>
            <a:r>
              <a:rPr lang="zh-CN" altLang="en-US" dirty="0"/>
              <a:t>逻辑处理和</a:t>
            </a:r>
            <a:r>
              <a:rPr lang="en-US" altLang="zh-CN" dirty="0"/>
              <a:t>UI</a:t>
            </a:r>
            <a:r>
              <a:rPr lang="zh-CN" altLang="en-US" dirty="0"/>
              <a:t>展示分离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08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32D151-0178-4194-9B1C-72BC21EB5E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C0DB8-E93B-44D7-BBAD-4F66457110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744F-C0E2-41AF-9395-DC40E716979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思考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E33E5-45D5-4925-A78C-E470F0D46C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在一个系统中有两个画面他们的功能完全相同，这两个画面的布局完全不同，如何实现？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44BC66-2552-4695-B3C4-4A20A2243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27319-B240-44B5-BC9D-F525831DD6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980D5-3AC5-4F1A-BE21-827CBCCC846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前端组件化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A7139-3ED6-4110-A5CE-74ABC06EEB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114" y="2328667"/>
            <a:ext cx="10635182" cy="3265829"/>
          </a:xfrm>
        </p:spPr>
        <p:txBody>
          <a:bodyPr>
            <a:normAutofit/>
          </a:bodyPr>
          <a:lstStyle/>
          <a:p>
            <a:r>
              <a:rPr lang="zh-CN" altLang="en-US" dirty="0"/>
              <a:t>前端的三个大的方向：</a:t>
            </a:r>
            <a:endParaRPr lang="en-US" altLang="zh-CN" dirty="0"/>
          </a:p>
          <a:p>
            <a:pPr lvl="1"/>
            <a:r>
              <a:rPr lang="zh-CN" altLang="en-US" dirty="0"/>
              <a:t>组件化，模块化，工程化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前端为什么需要组件化？</a:t>
            </a:r>
            <a:endParaRPr lang="en-US" altLang="zh-CN" dirty="0"/>
          </a:p>
          <a:p>
            <a:pPr lvl="1"/>
            <a:r>
              <a:rPr lang="zh-CN" altLang="en-US" dirty="0"/>
              <a:t>前端发展：静态页面</a:t>
            </a:r>
            <a:r>
              <a:rPr lang="en-US" altLang="zh-CN" dirty="0"/>
              <a:t>-&gt;</a:t>
            </a:r>
            <a:r>
              <a:rPr lang="zh-CN" altLang="en-US" dirty="0"/>
              <a:t>动态页面</a:t>
            </a:r>
            <a:r>
              <a:rPr lang="en-US" altLang="zh-CN" dirty="0"/>
              <a:t>-&gt;</a:t>
            </a:r>
            <a:r>
              <a:rPr lang="zh-CN" altLang="en-US" dirty="0"/>
              <a:t>前后端分离</a:t>
            </a:r>
            <a:r>
              <a:rPr lang="en-US" altLang="zh-CN" dirty="0"/>
              <a:t>/SPA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页面的复杂度，难道急剧增加，所以需要使用组件化进行拆分，降低复杂度。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前端页面天然的被分成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zh-CN" altLang="en-US" dirty="0"/>
              <a:t>和</a:t>
            </a:r>
            <a:r>
              <a:rPr lang="en-US" dirty="0"/>
              <a:t>html</a:t>
            </a:r>
            <a:r>
              <a:rPr lang="zh-CN" altLang="en-US" dirty="0"/>
              <a:t>这三个部分。仅仅这样划分还不够。我们需要从另外一个维度（业务维度）进行拆分，将一个复杂页面拆分成多个组件，这样就可以</a:t>
            </a:r>
            <a:r>
              <a:rPr lang="zh-CN" altLang="en-US" b="1" dirty="0"/>
              <a:t>解耦和重用</a:t>
            </a:r>
            <a:r>
              <a:rPr lang="zh-CN" altLang="en-US" dirty="0"/>
              <a:t>这些组件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154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694764-2E18-4A16-9B89-A3DB0D389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13E2E-5855-48DE-886E-D5E138227A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9F0C1-EC41-433D-B2C1-3A388A2AD6D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什么是组件化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9DD08-8448-404C-AC77-60D724F4D8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114" y="2328667"/>
            <a:ext cx="10133617" cy="32658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组件化就是将一个复杂系统拆分成若干个小的单元，分而治之。由这些单元组合搭建各种复杂的系统。我们平时玩的搭积木就是一种组件化技术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组件化技术并不仅仅只针对</a:t>
            </a:r>
            <a:r>
              <a:rPr lang="en-US" altLang="zh-CN" dirty="0"/>
              <a:t>UI</a:t>
            </a:r>
            <a:r>
              <a:rPr lang="zh-CN" altLang="en-US" dirty="0"/>
              <a:t>。</a:t>
            </a:r>
            <a:r>
              <a:rPr lang="en-US" altLang="zh-CN" dirty="0"/>
              <a:t>COM</a:t>
            </a:r>
            <a:r>
              <a:rPr lang="zh-CN" altLang="en-US" dirty="0"/>
              <a:t>组件，</a:t>
            </a:r>
            <a:r>
              <a:rPr lang="en-US" altLang="zh-CN" dirty="0" err="1"/>
              <a:t>.Net</a:t>
            </a:r>
            <a:r>
              <a:rPr lang="zh-CN" altLang="en-US" dirty="0"/>
              <a:t>组件，</a:t>
            </a:r>
            <a:r>
              <a:rPr lang="en-US" altLang="zh-CN" dirty="0"/>
              <a:t>EJB</a:t>
            </a:r>
            <a:r>
              <a:rPr lang="zh-CN" altLang="en-US" dirty="0"/>
              <a:t>组件都是组件化技术。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组件化的好处</a:t>
            </a:r>
            <a:r>
              <a:rPr lang="en-US" altLang="zh-CN" dirty="0"/>
              <a:t>: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低耦合：通过组件化降低复杂度和耦合性。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复用性：组件创建后就可以被需要的地方调用，提高代码的复用性。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1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D0935-8192-4A30-A8BF-376735904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DAA1-81B8-442E-A6FC-0089B4AAF8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A5C37-962B-4F8E-8D73-CF8D0891932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前端组件化技术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EB2C5-4F72-4253-B807-1B546EDD9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114" y="2328667"/>
            <a:ext cx="8083454" cy="3265829"/>
          </a:xfrm>
        </p:spPr>
        <p:txBody>
          <a:bodyPr/>
          <a:lstStyle/>
          <a:p>
            <a:r>
              <a:rPr lang="zh-CN" altLang="en-US" dirty="0"/>
              <a:t>前端组件化框架</a:t>
            </a:r>
            <a:endParaRPr lang="en-US" altLang="zh-CN" dirty="0"/>
          </a:p>
          <a:p>
            <a:pPr lvl="1"/>
            <a:r>
              <a:rPr lang="en-US" altLang="zh-CN" dirty="0"/>
              <a:t>React</a:t>
            </a:r>
          </a:p>
          <a:p>
            <a:pPr lvl="1"/>
            <a:r>
              <a:rPr lang="en-US" dirty="0"/>
              <a:t>Vue</a:t>
            </a:r>
          </a:p>
          <a:p>
            <a:pPr lvl="1"/>
            <a:r>
              <a:rPr lang="en-US" dirty="0"/>
              <a:t>Angular</a:t>
            </a:r>
          </a:p>
          <a:p>
            <a:endParaRPr lang="en-US" altLang="zh-CN" dirty="0"/>
          </a:p>
          <a:p>
            <a:r>
              <a:rPr lang="en-US" altLang="zh-CN" dirty="0"/>
              <a:t>Web Components</a:t>
            </a:r>
          </a:p>
          <a:p>
            <a:endParaRPr lang="en-US" dirty="0"/>
          </a:p>
        </p:txBody>
      </p:sp>
      <p:pic>
        <p:nvPicPr>
          <p:cNvPr id="6" name="Graphic 5" descr="A racoon">
            <a:extLst>
              <a:ext uri="{FF2B5EF4-FFF2-40B4-BE49-F238E27FC236}">
                <a16:creationId xmlns:a16="http://schemas.microsoft.com/office/drawing/2014/main" id="{50E1999B-AFA1-455C-8541-92E233528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9903" y="5824650"/>
            <a:ext cx="974205" cy="9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716A9E-CDBD-432C-A647-B4123790D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A7CA2-4F22-4669-9932-A8902464C8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1B227-2AE0-4819-995E-2555C70874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Web Components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6A34B-E5E5-46A8-B0C9-9B804AE594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113" y="2328666"/>
            <a:ext cx="10288432" cy="3964706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4929" b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Components API</a:t>
            </a:r>
            <a:r>
              <a:rPr lang="zh-CN" altLang="en-US" sz="4929" b="0" dirty="0"/>
              <a:t>是原生的组件化技术，是</a:t>
            </a:r>
            <a:r>
              <a:rPr lang="en-US" sz="4929" dirty="0"/>
              <a:t>W3C </a:t>
            </a:r>
            <a:r>
              <a:rPr lang="zh-CN" altLang="en-US" sz="4929" dirty="0"/>
              <a:t>提出来标准化的组件化方案</a:t>
            </a:r>
            <a:r>
              <a:rPr lang="zh-CN" altLang="en-US" sz="4929" b="0" dirty="0"/>
              <a:t>。目的是将基于组件的软件工程引入 </a:t>
            </a:r>
            <a:r>
              <a:rPr lang="en-US" altLang="zh-CN" sz="4929" b="0" dirty="0"/>
              <a:t>Web </a:t>
            </a:r>
            <a:r>
              <a:rPr lang="zh-CN" altLang="en-US" sz="4929" b="0" dirty="0"/>
              <a:t>平台。</a:t>
            </a:r>
            <a:endParaRPr lang="en-US" altLang="zh-CN" sz="4929" b="0" dirty="0"/>
          </a:p>
          <a:p>
            <a:pPr>
              <a:lnSpc>
                <a:spcPct val="110000"/>
              </a:lnSpc>
            </a:pPr>
            <a:endParaRPr lang="en-US" altLang="zh-CN" sz="4929" b="0" dirty="0"/>
          </a:p>
          <a:p>
            <a:pPr lvl="1">
              <a:lnSpc>
                <a:spcPct val="110000"/>
              </a:lnSpc>
            </a:pPr>
            <a:r>
              <a:rPr lang="en-US" altLang="zh-CN" sz="5000" b="0" dirty="0"/>
              <a:t>Custom elements</a:t>
            </a:r>
            <a:r>
              <a:rPr lang="zh-CN" altLang="en-US" sz="5000" b="0" dirty="0"/>
              <a:t>（自定义元素）：</a:t>
            </a:r>
            <a:r>
              <a:rPr lang="zh-CN" altLang="en-US" sz="5000" dirty="0"/>
              <a:t>用户自定义</a:t>
            </a:r>
            <a:r>
              <a:rPr lang="en-US" altLang="zh-CN" sz="5000" dirty="0"/>
              <a:t>HTML</a:t>
            </a:r>
            <a:r>
              <a:rPr lang="zh-CN" altLang="en-US" sz="5000" dirty="0"/>
              <a:t>元素。类</a:t>
            </a:r>
            <a:r>
              <a:rPr lang="zh-CN" altLang="en-US" sz="5000" b="0" dirty="0"/>
              <a:t>似于</a:t>
            </a:r>
            <a:r>
              <a:rPr lang="en-US" altLang="zh-CN" sz="5000" b="0" dirty="0"/>
              <a:t>Vue</a:t>
            </a:r>
            <a:r>
              <a:rPr lang="zh-CN" altLang="en-US" sz="5000" b="0" dirty="0"/>
              <a:t>的方式，通过自定义元素</a:t>
            </a:r>
            <a:r>
              <a:rPr lang="zh-CN" altLang="en-US" sz="5000" dirty="0"/>
              <a:t>的方式使用组件</a:t>
            </a:r>
            <a:endParaRPr lang="en-US" altLang="zh-CN" sz="5000" b="0" dirty="0"/>
          </a:p>
          <a:p>
            <a:pPr lvl="1">
              <a:lnSpc>
                <a:spcPct val="110000"/>
              </a:lnSpc>
            </a:pPr>
            <a:endParaRPr lang="zh-CN" altLang="en-US" sz="5000" b="0" dirty="0"/>
          </a:p>
          <a:p>
            <a:pPr lvl="1">
              <a:lnSpc>
                <a:spcPct val="110000"/>
              </a:lnSpc>
            </a:pPr>
            <a:r>
              <a:rPr lang="en-US" altLang="zh-CN" sz="5000" b="0" dirty="0"/>
              <a:t>Shadow DOM</a:t>
            </a:r>
            <a:r>
              <a:rPr lang="zh-CN" altLang="en-US" sz="5000" b="0" dirty="0"/>
              <a:t>（影子</a:t>
            </a:r>
            <a:r>
              <a:rPr lang="en-US" altLang="zh-CN" sz="5000" b="0" dirty="0"/>
              <a:t>DOM</a:t>
            </a:r>
            <a:r>
              <a:rPr lang="zh-CN" altLang="en-US" sz="5000" b="0" dirty="0"/>
              <a:t>）：</a:t>
            </a:r>
            <a:r>
              <a:rPr lang="en-US" altLang="zh-CN" sz="5000" dirty="0"/>
              <a:t>S</a:t>
            </a:r>
            <a:r>
              <a:rPr lang="en-US" sz="5000" b="0" dirty="0"/>
              <a:t>hadow DOM</a:t>
            </a:r>
            <a:r>
              <a:rPr lang="zh-CN" altLang="en-US" sz="5000" b="0" dirty="0"/>
              <a:t>视为“</a:t>
            </a:r>
            <a:r>
              <a:rPr lang="en-US" sz="5000" b="0" dirty="0"/>
              <a:t>DOM</a:t>
            </a:r>
            <a:r>
              <a:rPr lang="zh-CN" altLang="en-US" sz="5000" b="0" dirty="0"/>
              <a:t>中的</a:t>
            </a:r>
            <a:r>
              <a:rPr lang="en-US" sz="5000" b="0" dirty="0"/>
              <a:t>DOM”。</a:t>
            </a:r>
            <a:r>
              <a:rPr lang="zh-CN" altLang="en-US" sz="5000" b="0" dirty="0"/>
              <a:t>它是自己独立的</a:t>
            </a:r>
            <a:r>
              <a:rPr lang="en-US" sz="5000" b="0" dirty="0"/>
              <a:t>DOM</a:t>
            </a:r>
            <a:r>
              <a:rPr lang="zh-CN" altLang="en-US" sz="5000" b="0" dirty="0"/>
              <a:t>树，具有自己的元素和样式，与原始</a:t>
            </a:r>
            <a:r>
              <a:rPr lang="en-US" sz="5000" b="0" dirty="0"/>
              <a:t>DOM</a:t>
            </a:r>
            <a:r>
              <a:rPr lang="zh-CN" altLang="en-US" sz="5000" b="0" dirty="0"/>
              <a:t>完全</a:t>
            </a:r>
            <a:r>
              <a:rPr lang="zh-CN" altLang="en-US" sz="5000" b="1" dirty="0"/>
              <a:t>隔离</a:t>
            </a:r>
            <a:r>
              <a:rPr lang="zh-CN" altLang="en-US" sz="5000" b="0" dirty="0"/>
              <a:t>。</a:t>
            </a:r>
            <a:endParaRPr lang="en-US" altLang="zh-CN" sz="5000" b="0" dirty="0"/>
          </a:p>
          <a:p>
            <a:pPr lvl="1">
              <a:lnSpc>
                <a:spcPct val="110000"/>
              </a:lnSpc>
            </a:pPr>
            <a:endParaRPr lang="zh-CN" altLang="en-US" sz="5000" b="0" dirty="0"/>
          </a:p>
          <a:p>
            <a:pPr lvl="1">
              <a:lnSpc>
                <a:spcPct val="110000"/>
              </a:lnSpc>
            </a:pPr>
            <a:r>
              <a:rPr lang="en-US" altLang="zh-CN" sz="5000" b="0" dirty="0"/>
              <a:t>HTML templates</a:t>
            </a:r>
            <a:r>
              <a:rPr lang="zh-CN" altLang="en-US" sz="5000" b="0" dirty="0"/>
              <a:t>（</a:t>
            </a:r>
            <a:r>
              <a:rPr lang="en-US" altLang="zh-CN" sz="5000" b="0" dirty="0"/>
              <a:t>HTML</a:t>
            </a:r>
            <a:r>
              <a:rPr lang="zh-CN" altLang="en-US" sz="5000" b="0" dirty="0"/>
              <a:t>模板）： 用来描述组件的样式和</a:t>
            </a:r>
            <a:r>
              <a:rPr lang="en-US" altLang="zh-CN" sz="5000" b="0" dirty="0"/>
              <a:t>DOM</a:t>
            </a:r>
            <a:r>
              <a:rPr lang="zh-CN" altLang="en-US" sz="5000" b="0" dirty="0"/>
              <a:t>结构。</a:t>
            </a:r>
            <a:endParaRPr lang="en-US" altLang="zh-CN" sz="5000" b="0" dirty="0"/>
          </a:p>
          <a:p>
            <a:pPr lvl="1">
              <a:lnSpc>
                <a:spcPct val="110000"/>
              </a:lnSpc>
            </a:pPr>
            <a:endParaRPr lang="en-US" altLang="zh-CN" sz="5000" b="0" dirty="0"/>
          </a:p>
          <a:p>
            <a:pPr lvl="1">
              <a:lnSpc>
                <a:spcPct val="110000"/>
              </a:lnSpc>
            </a:pPr>
            <a:r>
              <a:rPr lang="en-US" sz="5000" b="0" strike="sngStrike" dirty="0"/>
              <a:t>HTML Imports</a:t>
            </a:r>
            <a:r>
              <a:rPr lang="zh-CN" altLang="en-US" sz="5000" b="0" strike="sngStrike" dirty="0"/>
              <a:t>：允许</a:t>
            </a:r>
            <a:r>
              <a:rPr lang="en-US" sz="5000" b="0" strike="sngStrike" dirty="0"/>
              <a:t>html</a:t>
            </a:r>
            <a:r>
              <a:rPr lang="zh-CN" altLang="en-US" sz="5000" b="0" strike="sngStrike" dirty="0"/>
              <a:t>文档在别的</a:t>
            </a:r>
            <a:r>
              <a:rPr lang="en-US" sz="5000" b="0" strike="sngStrike" dirty="0"/>
              <a:t>html documents</a:t>
            </a:r>
            <a:r>
              <a:rPr lang="zh-CN" altLang="en-US" sz="5000" b="0" strike="sngStrike" dirty="0"/>
              <a:t>中包含和复用的方法</a:t>
            </a:r>
          </a:p>
          <a:p>
            <a:endParaRPr lang="en-US" b="0" dirty="0"/>
          </a:p>
        </p:txBody>
      </p:sp>
      <p:pic>
        <p:nvPicPr>
          <p:cNvPr id="6" name="Graphic 5" descr="A racoon">
            <a:extLst>
              <a:ext uri="{FF2B5EF4-FFF2-40B4-BE49-F238E27FC236}">
                <a16:creationId xmlns:a16="http://schemas.microsoft.com/office/drawing/2014/main" id="{AF656E1F-B648-4DFC-950D-1A5D81289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9903" y="5824650"/>
            <a:ext cx="974205" cy="9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2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AF9B20-E523-4E68-980B-471719E99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0E314-1A3C-4D80-AC16-B0BF14057F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30614-578D-44B4-927B-6E05FD899E9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555" y="961296"/>
            <a:ext cx="10146176" cy="60288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如何实现组件化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AE2A4-E063-4423-9F89-6A5D3C9139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112" y="1877980"/>
            <a:ext cx="9964976" cy="447411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463" dirty="0"/>
              <a:t>拆分：</a:t>
            </a:r>
          </a:p>
          <a:p>
            <a:pPr lvl="1"/>
            <a:r>
              <a:rPr lang="en-US" altLang="zh-CN" sz="3463" dirty="0" err="1"/>
              <a:t>js</a:t>
            </a:r>
            <a:r>
              <a:rPr lang="zh-CN" altLang="en-US" sz="3463" dirty="0"/>
              <a:t>、</a:t>
            </a:r>
            <a:r>
              <a:rPr lang="en-US" altLang="zh-CN" sz="3463" dirty="0" err="1"/>
              <a:t>css</a:t>
            </a:r>
            <a:r>
              <a:rPr lang="zh-CN" altLang="en-US" sz="3463" dirty="0"/>
              <a:t>很容易拆分，因为都可以</a:t>
            </a:r>
            <a:r>
              <a:rPr lang="en-US" altLang="zh-CN" sz="3463" dirty="0"/>
              <a:t>import/export</a:t>
            </a:r>
            <a:r>
              <a:rPr lang="zh-CN" altLang="en-US" sz="3463" dirty="0"/>
              <a:t>。</a:t>
            </a:r>
            <a:endParaRPr lang="en-US" altLang="zh-CN" sz="3463" dirty="0"/>
          </a:p>
          <a:p>
            <a:pPr lvl="1"/>
            <a:r>
              <a:rPr lang="en-US" altLang="zh-CN" sz="3463" dirty="0"/>
              <a:t>html</a:t>
            </a:r>
            <a:r>
              <a:rPr lang="zh-CN" altLang="en-US" sz="3463" dirty="0"/>
              <a:t>如何拆分：</a:t>
            </a:r>
          </a:p>
          <a:p>
            <a:pPr lvl="2"/>
            <a:r>
              <a:rPr lang="en-US" altLang="zh-CN" sz="3463" dirty="0"/>
              <a:t>Web Components</a:t>
            </a:r>
            <a:r>
              <a:rPr lang="zh-CN" altLang="en-US" sz="3463" dirty="0"/>
              <a:t>中的</a:t>
            </a:r>
            <a:r>
              <a:rPr lang="en-US" altLang="zh-CN" sz="3463" dirty="0"/>
              <a:t>HTML imports</a:t>
            </a:r>
          </a:p>
          <a:p>
            <a:pPr lvl="2"/>
            <a:r>
              <a:rPr lang="zh-CN" altLang="en-US" sz="3463" dirty="0"/>
              <a:t>通过</a:t>
            </a:r>
            <a:r>
              <a:rPr lang="en-US" altLang="zh-CN" sz="3463" dirty="0" err="1"/>
              <a:t>js</a:t>
            </a:r>
            <a:r>
              <a:rPr lang="zh-CN" altLang="en-US" sz="3463" dirty="0"/>
              <a:t>创建</a:t>
            </a:r>
            <a:r>
              <a:rPr lang="en-US" altLang="zh-CN" sz="3463" dirty="0"/>
              <a:t>html</a:t>
            </a:r>
            <a:r>
              <a:rPr lang="zh-CN" altLang="en-US" sz="3463" dirty="0"/>
              <a:t>，从而达到</a:t>
            </a:r>
            <a:r>
              <a:rPr lang="en-US" altLang="zh-CN" sz="3463" dirty="0"/>
              <a:t>html</a:t>
            </a:r>
            <a:r>
              <a:rPr lang="zh-CN" altLang="en-US" sz="3463" dirty="0"/>
              <a:t>拆分的目的</a:t>
            </a:r>
            <a:endParaRPr lang="en-US" altLang="zh-CN" sz="3463" dirty="0"/>
          </a:p>
          <a:p>
            <a:pPr marL="1065813" lvl="1" indent="-609036">
              <a:buFont typeface="Arial" panose="020B0604020202020204" pitchFamily="34" charset="0"/>
              <a:buChar char="•"/>
            </a:pPr>
            <a:endParaRPr lang="zh-CN" altLang="en-US" sz="3463" dirty="0"/>
          </a:p>
          <a:p>
            <a:r>
              <a:rPr lang="zh-CN" altLang="en-US" sz="3463" dirty="0"/>
              <a:t>数据驱动</a:t>
            </a:r>
          </a:p>
          <a:p>
            <a:pPr lvl="1"/>
            <a:r>
              <a:rPr lang="zh-CN" altLang="en-US" sz="3463" dirty="0"/>
              <a:t>分离数据和展示分离，不直接操作</a:t>
            </a:r>
            <a:r>
              <a:rPr lang="en-US" altLang="zh-CN" sz="3463" dirty="0"/>
              <a:t>DOM</a:t>
            </a:r>
          </a:p>
          <a:p>
            <a:pPr lvl="1"/>
            <a:r>
              <a:rPr lang="en-US" altLang="zh-CN" sz="3463" dirty="0"/>
              <a:t>Angular</a:t>
            </a:r>
            <a:r>
              <a:rPr lang="zh-CN" altLang="en-US" sz="3463" dirty="0"/>
              <a:t>，</a:t>
            </a:r>
            <a:r>
              <a:rPr lang="en-US" altLang="zh-CN" sz="3463" dirty="0"/>
              <a:t>Vue</a:t>
            </a:r>
            <a:r>
              <a:rPr lang="zh-CN" altLang="en-US" sz="3463" dirty="0"/>
              <a:t>的双向绑定（</a:t>
            </a:r>
            <a:r>
              <a:rPr lang="en-US" altLang="zh-CN" sz="3463" dirty="0"/>
              <a:t>MVVM</a:t>
            </a:r>
            <a:r>
              <a:rPr lang="zh-CN" altLang="en-US" sz="3463" dirty="0"/>
              <a:t>）</a:t>
            </a:r>
            <a:endParaRPr lang="en-US" altLang="zh-CN" sz="3463" dirty="0"/>
          </a:p>
          <a:p>
            <a:pPr lvl="1"/>
            <a:r>
              <a:rPr lang="en-US" altLang="zh-CN" sz="3463" dirty="0"/>
              <a:t>React</a:t>
            </a:r>
            <a:r>
              <a:rPr lang="zh-CN" altLang="en-US" sz="3463" dirty="0"/>
              <a:t>的单向数据流</a:t>
            </a:r>
            <a:endParaRPr lang="en-US" altLang="zh-CN" sz="3463" dirty="0"/>
          </a:p>
          <a:p>
            <a:pPr lvl="1"/>
            <a:endParaRPr lang="zh-CN" altLang="en-US" sz="3463" dirty="0"/>
          </a:p>
          <a:p>
            <a:r>
              <a:rPr lang="zh-CN" altLang="en-US" sz="3463" dirty="0"/>
              <a:t>模板</a:t>
            </a:r>
          </a:p>
          <a:p>
            <a:pPr lvl="1"/>
            <a:r>
              <a:rPr lang="zh-CN" altLang="en-US" sz="3463" dirty="0"/>
              <a:t>用来定义当前组件的</a:t>
            </a:r>
            <a:r>
              <a:rPr lang="en-US" altLang="zh-CN" sz="3463" dirty="0"/>
              <a:t>UI</a:t>
            </a:r>
            <a:r>
              <a:rPr lang="zh-CN" altLang="en-US" sz="3463" dirty="0"/>
              <a:t>结构。</a:t>
            </a:r>
            <a:r>
              <a:rPr lang="en-US" altLang="zh-CN" sz="3463" dirty="0"/>
              <a:t>Vue</a:t>
            </a:r>
            <a:r>
              <a:rPr lang="zh-CN" altLang="en-US" sz="3463" dirty="0"/>
              <a:t>的</a:t>
            </a:r>
            <a:r>
              <a:rPr lang="en-US" altLang="zh-CN" sz="3463" dirty="0"/>
              <a:t>&lt;template&gt;</a:t>
            </a:r>
            <a:r>
              <a:rPr lang="zh-CN" altLang="en-US" sz="3463" dirty="0"/>
              <a:t>，</a:t>
            </a:r>
            <a:r>
              <a:rPr lang="en-US" altLang="zh-CN" sz="3463" dirty="0"/>
              <a:t>React</a:t>
            </a:r>
            <a:r>
              <a:rPr lang="zh-CN" altLang="en-US" sz="3463" dirty="0"/>
              <a:t>的</a:t>
            </a:r>
            <a:r>
              <a:rPr lang="en-US" altLang="zh-CN" sz="3463" dirty="0" err="1"/>
              <a:t>jsx</a:t>
            </a:r>
            <a:endParaRPr lang="en-US" altLang="zh-CN" sz="3463" dirty="0"/>
          </a:p>
        </p:txBody>
      </p:sp>
    </p:spTree>
    <p:extLst>
      <p:ext uri="{BB962C8B-B14F-4D97-AF65-F5344CB8AC3E}">
        <p14:creationId xmlns:p14="http://schemas.microsoft.com/office/powerpoint/2010/main" val="363550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7B6C1E-4BBF-4EFD-B532-D19352204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99C08-DC84-447D-ABDF-894D933F29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91451-99D5-4AA2-A927-049093A5653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最简单的数据驱动</a:t>
            </a:r>
            <a:r>
              <a:rPr lang="en-US" altLang="zh-CN" dirty="0"/>
              <a:t>-</a:t>
            </a:r>
            <a:r>
              <a:rPr lang="zh-CN" altLang="en-US" dirty="0"/>
              <a:t>模板技术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07E7E-4EFA-44E6-AF4B-3DB5E7B419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数据和表现分离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不能局部刷新</a:t>
            </a:r>
            <a:endParaRPr lang="en-US" dirty="0"/>
          </a:p>
        </p:txBody>
      </p:sp>
      <p:pic>
        <p:nvPicPr>
          <p:cNvPr id="6" name="Graphic 5" descr="A racoon">
            <a:extLst>
              <a:ext uri="{FF2B5EF4-FFF2-40B4-BE49-F238E27FC236}">
                <a16:creationId xmlns:a16="http://schemas.microsoft.com/office/drawing/2014/main" id="{2987B406-192D-4691-9FA4-C3ED1134B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9903" y="5824650"/>
            <a:ext cx="974205" cy="9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8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7447CB-FDCF-4F57-91C0-2E63CE614D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F76E2-9238-48FB-AF14-BFE67443D7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B5D63-9965-43D4-9EB0-64FBC39D46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6601" y="1029922"/>
            <a:ext cx="10155571" cy="6028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Vue</a:t>
            </a:r>
            <a:r>
              <a:rPr lang="zh-CN" altLang="en-US" dirty="0"/>
              <a:t>组件</a:t>
            </a:r>
            <a:r>
              <a:rPr lang="en-US" altLang="zh-CN" dirty="0"/>
              <a:t> – </a:t>
            </a:r>
            <a:r>
              <a:rPr lang="zh-CN" altLang="en-US" dirty="0"/>
              <a:t>组件定义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201FA-1508-4D3B-9796-552E87931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F2671E-A6D1-4037-9720-EFD6AAC7E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380" y="327340"/>
            <a:ext cx="4328913" cy="64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2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1756</Words>
  <Application>Microsoft Office PowerPoint</Application>
  <PresentationFormat>Widescreen</PresentationFormat>
  <Paragraphs>192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.AppleSystemUIFont</vt:lpstr>
      <vt:lpstr>-apple-system</vt:lpstr>
      <vt:lpstr>Josefin Sans</vt:lpstr>
      <vt:lpstr>Lora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Hou, Rick</dc:creator>
  <cp:lastModifiedBy>Hou, Rick</cp:lastModifiedBy>
  <cp:revision>39</cp:revision>
  <dcterms:created xsi:type="dcterms:W3CDTF">2021-03-15T05:06:47Z</dcterms:created>
  <dcterms:modified xsi:type="dcterms:W3CDTF">2021-03-24T00:59:57Z</dcterms:modified>
</cp:coreProperties>
</file>