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1EEC0BC-D956-445F-B215-5051A28391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hardy olap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B19D4A0-031A-4527-9A82-B05BF8562D2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2/21/24 7:30:11 PM GMT+8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4 Peak Appointment Hours in Metro Manila" id="2" name="slide2">
            <a:extLst>
              <a:ext uri="{FF2B5EF4-FFF2-40B4-BE49-F238E27FC236}">
                <a16:creationId xmlns:a16="http://schemas.microsoft.com/office/drawing/2014/main" id="{18BCD53D-DF54-487F-B891-F361184C71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0" y="0"/>
            <a:ext cx="10380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2024-02-21T11:30:11Z</dcterms:created>
  <dcterms:modified xsi:type="dcterms:W3CDTF">2024-02-21T11:30:11Z</dcterms:modified>
</cp:coreProperties>
</file>