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8D3DBD-E16A-4352-8FB3-47ADB971C6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MCO1 OLAP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FF1C16-1E8B-4518-978D-47EE9EC403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2/21/24 7:27:34 PM GMT+8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3: Appointment Date Trend (Quarters)" id="10" name="slide10">
            <a:extLst>
              <a:ext uri="{FF2B5EF4-FFF2-40B4-BE49-F238E27FC236}">
                <a16:creationId xmlns:a16="http://schemas.microsoft.com/office/drawing/2014/main" id="{05E3F78D-A83F-46F9-BCBD-4CC0443889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67" y="0"/>
            <a:ext cx="8716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1: Clinic and Hospital Concentration (Region)" id="2" name="slide2">
            <a:extLst>
              <a:ext uri="{FF2B5EF4-FFF2-40B4-BE49-F238E27FC236}">
                <a16:creationId xmlns:a16="http://schemas.microsoft.com/office/drawing/2014/main" id="{9C828FED-6938-46DD-8D5D-F04BF6F72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26" y="0"/>
            <a:ext cx="9524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1: Clinic and Hospital Concentration (Region, Province)" id="3" name="slide3">
            <a:extLst>
              <a:ext uri="{FF2B5EF4-FFF2-40B4-BE49-F238E27FC236}">
                <a16:creationId xmlns:a16="http://schemas.microsoft.com/office/drawing/2014/main" id="{287C215E-1592-4C5F-AE18-5C7367F97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4" y="0"/>
            <a:ext cx="400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1: Clinic and Hospital Concentration (Region, Province, City)" id="4" name="slide4">
            <a:extLst>
              <a:ext uri="{FF2B5EF4-FFF2-40B4-BE49-F238E27FC236}">
                <a16:creationId xmlns:a16="http://schemas.microsoft.com/office/drawing/2014/main" id="{9790B0C6-71C9-4590-9A08-134A1D34E7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4" y="0"/>
            <a:ext cx="400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nic and Hospital Ratio (by Region)" id="5" name="slide5">
            <a:extLst>
              <a:ext uri="{FF2B5EF4-FFF2-40B4-BE49-F238E27FC236}">
                <a16:creationId xmlns:a16="http://schemas.microsoft.com/office/drawing/2014/main" id="{8C380C89-BABA-480E-BBED-75D9B61E93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75" y="0"/>
            <a:ext cx="811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inic and Hospital Ratio (excluding NCR and CALABARZON)" id="6" name="slide6">
            <a:extLst>
              <a:ext uri="{FF2B5EF4-FFF2-40B4-BE49-F238E27FC236}">
                <a16:creationId xmlns:a16="http://schemas.microsoft.com/office/drawing/2014/main" id="{E360A780-5082-4EA0-B412-6B72356A55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92" y="0"/>
            <a:ext cx="966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2 Appointment Location Concentration (Luzon)" id="7" name="slide7">
            <a:extLst>
              <a:ext uri="{FF2B5EF4-FFF2-40B4-BE49-F238E27FC236}">
                <a16:creationId xmlns:a16="http://schemas.microsoft.com/office/drawing/2014/main" id="{FBBFA11E-B440-4932-8964-1150955C6E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2" y="0"/>
            <a:ext cx="917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3: Appointment Date Trend (Weeks)" id="8" name="slide8">
            <a:extLst>
              <a:ext uri="{FF2B5EF4-FFF2-40B4-BE49-F238E27FC236}">
                <a16:creationId xmlns:a16="http://schemas.microsoft.com/office/drawing/2014/main" id="{5D97F400-803F-4CD3-8D6A-888620AACF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51" y="0"/>
            <a:ext cx="903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3: Appointment Date Trend (Months)" id="9" name="slide9">
            <a:extLst>
              <a:ext uri="{FF2B5EF4-FFF2-40B4-BE49-F238E27FC236}">
                <a16:creationId xmlns:a16="http://schemas.microsoft.com/office/drawing/2014/main" id="{14291780-A13A-46F9-80D0-46E43BF323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79" y="0"/>
            <a:ext cx="9885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2024-02-21T11:27:35Z</dcterms:created>
  <dcterms:modified xsi:type="dcterms:W3CDTF">2024-02-21T11:27:35Z</dcterms:modified>
</cp:coreProperties>
</file>