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79" r:id="rId2"/>
    <p:sldId id="412" r:id="rId3"/>
    <p:sldId id="416" r:id="rId4"/>
    <p:sldId id="260" r:id="rId5"/>
    <p:sldId id="261" r:id="rId6"/>
    <p:sldId id="413" r:id="rId7"/>
    <p:sldId id="310" r:id="rId8"/>
    <p:sldId id="313" r:id="rId9"/>
    <p:sldId id="417" r:id="rId10"/>
    <p:sldId id="418" r:id="rId11"/>
    <p:sldId id="320" r:id="rId12"/>
    <p:sldId id="321" r:id="rId13"/>
    <p:sldId id="415" r:id="rId14"/>
    <p:sldId id="376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3fad933b9d_1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13fad933b9d_1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fad933b9d_1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13fad933b9d_1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0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6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fad933b9d_1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3fad933b9d_1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8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ke-5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54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g13fad933b9d_1_16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3fad933b9d_1_1601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94" name="Google Shape;794;g13fad933b9d_1_1601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5" name="Google Shape;795;g13fad933b9d_1_1601"/>
          <p:cNvSpPr txBox="1"/>
          <p:nvPr/>
        </p:nvSpPr>
        <p:spPr>
          <a:xfrm>
            <a:off x="509675" y="914400"/>
            <a:ext cx="4127400" cy="158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Array Multi Dimensi:2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 multi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array yang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array di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terbatas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tergantung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sampai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berapa</a:t>
            </a:r>
            <a:endParaRPr sz="1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g13fad933b9d_1_160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2D14-4137-3314-4D26-348506B6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" y="3224201"/>
            <a:ext cx="1668631" cy="113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0C8FA-7B24-853B-82C8-34E0DE66F6AF}"/>
              </a:ext>
            </a:extLst>
          </p:cNvPr>
          <p:cNvSpPr txBox="1"/>
          <p:nvPr/>
        </p:nvSpPr>
        <p:spPr>
          <a:xfrm>
            <a:off x="490599" y="2783396"/>
            <a:ext cx="4572000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 :</a:t>
            </a:r>
            <a:endParaRPr lang="it-IT" sz="14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8071-0EC0-FA97-3C5A-B0A92F29D694}"/>
              </a:ext>
            </a:extLst>
          </p:cNvPr>
          <p:cNvSpPr txBox="1"/>
          <p:nvPr/>
        </p:nvSpPr>
        <p:spPr>
          <a:xfrm>
            <a:off x="534977" y="4391598"/>
            <a:ext cx="3980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Indek</a:t>
            </a:r>
            <a:r>
              <a:rPr lang="en-ID" sz="1200" dirty="0"/>
              <a:t> ke-0 pada array </a:t>
            </a:r>
            <a:r>
              <a:rPr lang="en-ID" sz="1200" dirty="0" err="1"/>
              <a:t>kontak</a:t>
            </a:r>
            <a:r>
              <a:rPr lang="en-ID" sz="1200" dirty="0"/>
              <a:t> </a:t>
            </a:r>
            <a:r>
              <a:rPr lang="en-ID" sz="1200" dirty="0" err="1"/>
              <a:t>berisi</a:t>
            </a:r>
            <a:r>
              <a:rPr lang="en-ID" sz="1200" dirty="0"/>
              <a:t> array {"lili","08111"}.</a:t>
            </a:r>
          </a:p>
        </p:txBody>
      </p:sp>
      <p:pic>
        <p:nvPicPr>
          <p:cNvPr id="5123" name="Picture 3" descr="Array 2 dimensi">
            <a:extLst>
              <a:ext uri="{FF2B5EF4-FFF2-40B4-BE49-F238E27FC236}">
                <a16:creationId xmlns:a16="http://schemas.microsoft.com/office/drawing/2014/main" id="{2B3EF7B4-B9CB-8B6E-4033-48F56B5C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84" y="2645612"/>
            <a:ext cx="3570603" cy="188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E3A1F-FED2-E5C9-666B-C57AE72EC095}"/>
              </a:ext>
            </a:extLst>
          </p:cNvPr>
          <p:cNvCxnSpPr/>
          <p:nvPr/>
        </p:nvCxnSpPr>
        <p:spPr>
          <a:xfrm>
            <a:off x="2700997" y="3608363"/>
            <a:ext cx="2180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g13fad933b9d_1_16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3fad933b9d_1_160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05" name="Google Shape;805;g13fad933b9d_1_160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6" name="Google Shape;806;g13fad933b9d_1_1608"/>
          <p:cNvSpPr txBox="1"/>
          <p:nvPr/>
        </p:nvSpPr>
        <p:spPr>
          <a:xfrm>
            <a:off x="509675" y="914400"/>
            <a:ext cx="8107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g13fad933b9d_1_160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46" name="Picture 2" descr="Contoh Array dua dimensi di Java">
            <a:extLst>
              <a:ext uri="{FF2B5EF4-FFF2-40B4-BE49-F238E27FC236}">
                <a16:creationId xmlns:a16="http://schemas.microsoft.com/office/drawing/2014/main" id="{43C9E11E-4C52-72D4-ED4E-3927276E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80" y="1450500"/>
            <a:ext cx="5377390" cy="34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799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Pertemuan-4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For dan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8423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Array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6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Contoh Array 1 Dimensi Inisialisai, Input Keyboard, Input Elemen, Pencarian  Array Bahasa C++ [informatika 2] ~ Coding IsmyNR - Cara Dan Contoh  Pemrograman">
            <a:extLst>
              <a:ext uri="{FF2B5EF4-FFF2-40B4-BE49-F238E27FC236}">
                <a16:creationId xmlns:a16="http://schemas.microsoft.com/office/drawing/2014/main" id="{2FEF03E7-488A-933F-457F-84D5DCE0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" y="1462034"/>
            <a:ext cx="3991624" cy="1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oh Array 2 Dimensi Inisialisasi, input keyboard, Input Elemen, Matriks,  Penjumlahan Matriks Bahasa C++ [informatika 2] ~ Coding IsmyNR - Cara Dan  Contoh Pemrograman">
            <a:extLst>
              <a:ext uri="{FF2B5EF4-FFF2-40B4-BE49-F238E27FC236}">
                <a16:creationId xmlns:a16="http://schemas.microsoft.com/office/drawing/2014/main" id="{235A307E-B7B7-1F07-9141-A0B862FD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68" y="1462034"/>
            <a:ext cx="3963870" cy="17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indeks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memudahkan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akses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disimpannya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ontoh Array">
            <a:extLst>
              <a:ext uri="{FF2B5EF4-FFF2-40B4-BE49-F238E27FC236}">
                <a16:creationId xmlns:a16="http://schemas.microsoft.com/office/drawing/2014/main" id="{BDFFE289-3317-48D9-F9BC-E796EBCA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30" y="1448973"/>
            <a:ext cx="3560105" cy="1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20C1C-AEAA-AA1C-C2EF-FD23921CDA84}"/>
              </a:ext>
            </a:extLst>
          </p:cNvPr>
          <p:cNvSpPr txBox="1"/>
          <p:nvPr/>
        </p:nvSpPr>
        <p:spPr>
          <a:xfrm>
            <a:off x="5057335" y="29656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Indeks</a:t>
            </a:r>
            <a:r>
              <a:rPr lang="en-ID" dirty="0"/>
              <a:t> array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diantaranya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array 1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dimensi</a:t>
            </a: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2. Array 2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dimensi</a:t>
            </a:r>
            <a:endParaRPr lang="en-ID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3. Array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ke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-n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dimensi</a:t>
            </a:r>
            <a:endParaRPr lang="en-ID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13fad933b9d_1_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3fad933b9d_1_154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8" name="Google Shape;668;g13fad933b9d_1_154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g13fad933b9d_1_1545"/>
          <p:cNvSpPr txBox="1"/>
          <p:nvPr/>
        </p:nvSpPr>
        <p:spPr>
          <a:xfrm>
            <a:off x="509575" y="914400"/>
            <a:ext cx="8107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g13fad933b9d_1_154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2" descr="Contoh Array 1 Dimensi Inisialisai, Input Keyboard, Input Elemen, Pencarian  Array Bahasa C++ [informatika 2] ~ Coding IsmyNR - Cara Dan Contoh  Pemrograman">
            <a:extLst>
              <a:ext uri="{FF2B5EF4-FFF2-40B4-BE49-F238E27FC236}">
                <a16:creationId xmlns:a16="http://schemas.microsoft.com/office/drawing/2014/main" id="{F9AE392B-1C70-8014-614D-4CBD1685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5" y="1871753"/>
            <a:ext cx="3991624" cy="1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ntoh Array 2 Dimensi Inisialisasi, input keyboard, Input Elemen, Matriks,  Penjumlahan Matriks Bahasa C++ [informatika 2] ~ Coding IsmyNR - Cara Dan  Contoh Pemrograman">
            <a:extLst>
              <a:ext uri="{FF2B5EF4-FFF2-40B4-BE49-F238E27FC236}">
                <a16:creationId xmlns:a16="http://schemas.microsoft.com/office/drawing/2014/main" id="{4F64EC51-D496-FDE9-EF53-20B865C0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05" y="1871753"/>
            <a:ext cx="3963870" cy="17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400" y="475243"/>
            <a:ext cx="4149600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57845-A1F5-F99F-D89A-392E15C0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2" y="1110563"/>
            <a:ext cx="3038688" cy="184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AE5F1-EA6A-24CF-CDE0-EF84778AF7F4}"/>
              </a:ext>
            </a:extLst>
          </p:cNvPr>
          <p:cNvSpPr txBox="1"/>
          <p:nvPr/>
        </p:nvSpPr>
        <p:spPr>
          <a:xfrm>
            <a:off x="470746" y="2979961"/>
            <a:ext cx="27092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Parhatikan</a:t>
            </a:r>
            <a:r>
              <a:rPr lang="en-ID" sz="1200" dirty="0"/>
              <a:t>:</a:t>
            </a:r>
          </a:p>
          <a:p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Kita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kurung</a:t>
            </a:r>
            <a:r>
              <a:rPr lang="en-ID" sz="1200" dirty="0"/>
              <a:t> siku []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array;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Kurung</a:t>
            </a:r>
            <a:r>
              <a:rPr lang="en-ID" sz="1200" dirty="0"/>
              <a:t> siku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diletakkan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tipe</a:t>
            </a:r>
            <a:r>
              <a:rPr lang="en-ID" sz="1200" dirty="0"/>
              <a:t> data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array;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Angka 5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kurung</a:t>
            </a:r>
            <a:r>
              <a:rPr lang="en-ID" sz="1200" dirty="0"/>
              <a:t>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batas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ukuran</a:t>
            </a:r>
            <a:r>
              <a:rPr lang="en-ID" sz="1200" dirty="0"/>
              <a:t> array-</a:t>
            </a:r>
            <a:r>
              <a:rPr lang="en-ID" sz="1200" dirty="0" err="1"/>
              <a:t>nya</a:t>
            </a:r>
            <a:r>
              <a:rPr lang="en-ID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04E56-14C7-2B37-5C5F-A34C7BDA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6462"/>
            <a:ext cx="2371782" cy="1650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36150-93F5-8E6B-828D-36FA53785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9961"/>
            <a:ext cx="3686230" cy="390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C2772A-D2A5-F3D4-199E-7EF84E1B897A}"/>
              </a:ext>
            </a:extLst>
          </p:cNvPr>
          <p:cNvSpPr txBox="1"/>
          <p:nvPr/>
        </p:nvSpPr>
        <p:spPr>
          <a:xfrm>
            <a:off x="4572000" y="26721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Atau</a:t>
            </a:r>
            <a:r>
              <a:rPr lang="en-ID" sz="1400" dirty="0"/>
              <a:t>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399" y="475243"/>
            <a:ext cx="5099169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Mengambil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array 1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6AE2C-06B0-1340-08BE-E8B1CBC5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" y="1326709"/>
            <a:ext cx="3975437" cy="1035270"/>
          </a:xfrm>
          <a:prstGeom prst="rect">
            <a:avLst/>
          </a:prstGeom>
        </p:spPr>
      </p:pic>
      <p:sp>
        <p:nvSpPr>
          <p:cNvPr id="9" name="Google Shape;706;g13fad933b9d_1_1559">
            <a:extLst>
              <a:ext uri="{FF2B5EF4-FFF2-40B4-BE49-F238E27FC236}">
                <a16:creationId xmlns:a16="http://schemas.microsoft.com/office/drawing/2014/main" id="{8A747F54-7D80-70C7-EA98-F0F3F1699627}"/>
              </a:ext>
            </a:extLst>
          </p:cNvPr>
          <p:cNvSpPr txBox="1"/>
          <p:nvPr/>
        </p:nvSpPr>
        <p:spPr>
          <a:xfrm>
            <a:off x="5040415" y="2181976"/>
            <a:ext cx="5099169" cy="79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7847B2-28F2-3110-4AE1-B1A67460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79" y="2754878"/>
            <a:ext cx="4217269" cy="1538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ECF64C-8822-7C3B-B2D3-20B27AF49B27}"/>
              </a:ext>
            </a:extLst>
          </p:cNvPr>
          <p:cNvSpPr txBox="1"/>
          <p:nvPr/>
        </p:nvSpPr>
        <p:spPr>
          <a:xfrm>
            <a:off x="4301197" y="4378613"/>
            <a:ext cx="5071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</a:t>
            </a:r>
            <a:r>
              <a:rPr lang="en-ID" dirty="0" err="1"/>
              <a:t>sana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length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array-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59739-EB01-C30C-FEAC-165D532FBE1B}"/>
              </a:ext>
            </a:extLst>
          </p:cNvPr>
          <p:cNvSpPr txBox="1"/>
          <p:nvPr/>
        </p:nvSpPr>
        <p:spPr>
          <a:xfrm>
            <a:off x="422399" y="4684824"/>
            <a:ext cx="5071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Ref:https</a:t>
            </a:r>
            <a:r>
              <a:rPr lang="en-ID" dirty="0"/>
              <a:t>://www.petanikode.com/java-array/</a:t>
            </a:r>
          </a:p>
        </p:txBody>
      </p:sp>
    </p:spTree>
    <p:extLst>
      <p:ext uri="{BB962C8B-B14F-4D97-AF65-F5344CB8AC3E}">
        <p14:creationId xmlns:p14="http://schemas.microsoft.com/office/powerpoint/2010/main" val="40998096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320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Montserrat ExtraBold</vt:lpstr>
      <vt:lpstr>Arial</vt:lpstr>
      <vt:lpstr>Wingdings</vt:lpstr>
      <vt:lpstr>Raleway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16</cp:revision>
  <dcterms:modified xsi:type="dcterms:W3CDTF">2022-11-19T01:23:33Z</dcterms:modified>
</cp:coreProperties>
</file>