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79" r:id="rId2"/>
    <p:sldId id="419" r:id="rId3"/>
    <p:sldId id="431" r:id="rId4"/>
    <p:sldId id="260" r:id="rId5"/>
    <p:sldId id="426" r:id="rId6"/>
    <p:sldId id="261" r:id="rId7"/>
    <p:sldId id="432" r:id="rId8"/>
    <p:sldId id="433" r:id="rId9"/>
    <p:sldId id="434" r:id="rId10"/>
    <p:sldId id="435" r:id="rId11"/>
    <p:sldId id="436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3C7DFE0-B9BB-4ADC-B561-9551AB6708E7}">
          <p14:sldIdLst>
            <p14:sldId id="379"/>
            <p14:sldId id="419"/>
            <p14:sldId id="431"/>
            <p14:sldId id="260"/>
            <p14:sldId id="426"/>
            <p14:sldId id="261"/>
            <p14:sldId id="432"/>
            <p14:sldId id="433"/>
            <p14:sldId id="434"/>
            <p14:sldId id="435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16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34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6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21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7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8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ke-9 dan 10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4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Shorting </a:t>
            </a:r>
            <a:r>
              <a:rPr lang="en-ID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Buble</a:t>
            </a:r>
            <a:r>
              <a:rPr lang="en-ID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ID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Gelembung</a:t>
            </a:r>
            <a:r>
              <a:rPr lang="en-ID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200" dirty="0" err="1"/>
              <a:t>Pengurutan</a:t>
            </a:r>
            <a:r>
              <a:rPr lang="en-ID" sz="1200" dirty="0"/>
              <a:t> </a:t>
            </a:r>
            <a:r>
              <a:rPr lang="en-ID" sz="1200" dirty="0" err="1"/>
              <a:t>gelembung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pengurutan</a:t>
            </a:r>
            <a:r>
              <a:rPr lang="en-ID" sz="1200" dirty="0"/>
              <a:t> yang </a:t>
            </a:r>
            <a:r>
              <a:rPr lang="en-ID" sz="1200" dirty="0" err="1"/>
              <a:t>membandingkan</a:t>
            </a:r>
            <a:r>
              <a:rPr lang="en-ID" sz="1200" dirty="0"/>
              <a:t> </a:t>
            </a:r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buah</a:t>
            </a:r>
            <a:r>
              <a:rPr lang="en-ID" sz="1200" dirty="0"/>
              <a:t> data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terus-menerus</a:t>
            </a:r>
            <a:r>
              <a:rPr lang="en-ID" sz="1200" dirty="0"/>
              <a:t>. Proses </a:t>
            </a:r>
            <a:r>
              <a:rPr lang="en-ID" sz="1200" dirty="0" err="1"/>
              <a:t>membandingkan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berhenti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proses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selesai</a:t>
            </a:r>
            <a:r>
              <a:rPr lang="en-ID" sz="1200" dirty="0"/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200" dirty="0"/>
              <a:t>Pada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kali proses </a:t>
            </a:r>
            <a:r>
              <a:rPr lang="en-ID" sz="1200" dirty="0" err="1"/>
              <a:t>perbandingan</a:t>
            </a:r>
            <a:r>
              <a:rPr lang="en-ID" sz="1200" dirty="0"/>
              <a:t>. Pada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perbandingan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data </a:t>
            </a:r>
            <a:r>
              <a:rPr lang="en-ID" sz="1200" dirty="0" err="1"/>
              <a:t>pertama</a:t>
            </a:r>
            <a:r>
              <a:rPr lang="en-ID" sz="1200" dirty="0"/>
              <a:t> dan data </a:t>
            </a:r>
            <a:r>
              <a:rPr lang="en-ID" sz="1200" dirty="0" err="1"/>
              <a:t>kedua</a:t>
            </a:r>
            <a:r>
              <a:rPr lang="en-ID" sz="1200" dirty="0"/>
              <a:t>. </a:t>
            </a:r>
            <a:r>
              <a:rPr lang="en-ID" sz="1200" dirty="0" err="1"/>
              <a:t>Selanjutnya</a:t>
            </a:r>
            <a:r>
              <a:rPr lang="en-ID" sz="1200" dirty="0"/>
              <a:t> pada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perbandingan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data </a:t>
            </a:r>
            <a:r>
              <a:rPr lang="en-ID" sz="1200" dirty="0" err="1"/>
              <a:t>kedua</a:t>
            </a:r>
            <a:r>
              <a:rPr lang="en-ID" sz="1200" dirty="0"/>
              <a:t> dan data </a:t>
            </a:r>
            <a:r>
              <a:rPr lang="en-ID" sz="1200" dirty="0" err="1"/>
              <a:t>ketiga</a:t>
            </a:r>
            <a:r>
              <a:rPr lang="en-ID" sz="1200" dirty="0"/>
              <a:t>, </a:t>
            </a:r>
            <a:r>
              <a:rPr lang="en-ID" sz="1200" dirty="0" err="1"/>
              <a:t>demikian</a:t>
            </a:r>
            <a:r>
              <a:rPr lang="en-ID" sz="1200" dirty="0"/>
              <a:t> </a:t>
            </a:r>
            <a:r>
              <a:rPr lang="en-ID" sz="1200" dirty="0" err="1"/>
              <a:t>seterusnya</a:t>
            </a:r>
            <a:r>
              <a:rPr lang="en-ID" sz="1200" dirty="0"/>
              <a:t>.</a:t>
            </a:r>
            <a:endParaRPr lang="en-ID" sz="1200" i="0" dirty="0">
              <a:solidFill>
                <a:srgbClr val="202124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6342211" y="1973787"/>
            <a:ext cx="3092347" cy="254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4F5C-8581-9F5E-6B31-72FBB02A27C6}"/>
              </a:ext>
            </a:extLst>
          </p:cNvPr>
          <p:cNvSpPr txBox="1"/>
          <p:nvPr/>
        </p:nvSpPr>
        <p:spPr>
          <a:xfrm>
            <a:off x="6469305" y="4086154"/>
            <a:ext cx="1292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Analogi</a:t>
            </a:r>
            <a:endParaRPr lang="en-ID" b="1" dirty="0"/>
          </a:p>
        </p:txBody>
      </p:sp>
      <p:pic>
        <p:nvPicPr>
          <p:cNvPr id="4098" name="Picture 2" descr="Bubble Sort Algorithm in Java | Visualization and Examples">
            <a:extLst>
              <a:ext uri="{FF2B5EF4-FFF2-40B4-BE49-F238E27FC236}">
                <a16:creationId xmlns:a16="http://schemas.microsoft.com/office/drawing/2014/main" id="{9E8798C6-5AA5-ECC1-232E-5484E5696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72" y="983904"/>
            <a:ext cx="3177028" cy="29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087375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Shorting </a:t>
            </a:r>
            <a:r>
              <a:rPr lang="en-ID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uble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Gelembung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6342211" y="1973787"/>
            <a:ext cx="3092347" cy="254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14;p18">
            <a:extLst>
              <a:ext uri="{FF2B5EF4-FFF2-40B4-BE49-F238E27FC236}">
                <a16:creationId xmlns:a16="http://schemas.microsoft.com/office/drawing/2014/main" id="{7A51832C-179C-F86E-52FC-CCCC537BC0A1}"/>
              </a:ext>
            </a:extLst>
          </p:cNvPr>
          <p:cNvSpPr txBox="1"/>
          <p:nvPr/>
        </p:nvSpPr>
        <p:spPr>
          <a:xfrm>
            <a:off x="4572000" y="914399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14;p18">
            <a:extLst>
              <a:ext uri="{FF2B5EF4-FFF2-40B4-BE49-F238E27FC236}">
                <a16:creationId xmlns:a16="http://schemas.microsoft.com/office/drawing/2014/main" id="{792F5D2D-2FD8-368C-F58F-EE46AD924D36}"/>
              </a:ext>
            </a:extLst>
          </p:cNvPr>
          <p:cNvSpPr txBox="1"/>
          <p:nvPr/>
        </p:nvSpPr>
        <p:spPr>
          <a:xfrm>
            <a:off x="4572000" y="3632932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Refer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E23DD-5390-5847-0DCE-7BD7002E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6" y="1568824"/>
            <a:ext cx="3038844" cy="2902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9C1B8-38CB-6ACD-F63E-8B6A539D4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73" y="1349849"/>
            <a:ext cx="3942761" cy="1768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855A40-35A5-2898-591B-6A48ADB8E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273" y="3248762"/>
            <a:ext cx="2272398" cy="13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0600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Kegunaan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Dunia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Industri</a:t>
            </a:r>
            <a:endParaRPr lang="en-ID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memanggil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0175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0600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PENGURUTAN/Shorting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Pengurutan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Sisipan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Pengurutan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Sisipan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Pengurutan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Seleksi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Pengurutan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Seleksi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Pengurutan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Gelembung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Pengurutan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Gelembung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4364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08725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Program Bubble Sort Dengan Menggunakan Java">
            <a:extLst>
              <a:ext uri="{FF2B5EF4-FFF2-40B4-BE49-F238E27FC236}">
                <a16:creationId xmlns:a16="http://schemas.microsoft.com/office/drawing/2014/main" id="{7A3B754C-4D2B-75AD-3865-89FA2C081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323850"/>
            <a:ext cx="33051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482300" cy="204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Pengurutan</a:t>
            </a:r>
            <a:r>
              <a:rPr lang="en-ID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/Shorting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Pengurutan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(Sorting)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proses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menyusun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kembali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sebelumnya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disusun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tersusun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teratur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menurut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aturan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400" i="0" dirty="0">
              <a:solidFill>
                <a:srgbClr val="202124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541607" y="2951215"/>
            <a:ext cx="3209604" cy="156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PENGURUTAN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Pengurutan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Sisipan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Pengurutan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Seleksi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Pengurutan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Gelembung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68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4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Shorting </a:t>
            </a:r>
            <a:r>
              <a:rPr lang="en-ID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Sisipan</a:t>
            </a:r>
            <a:r>
              <a:rPr lang="en-ID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200" dirty="0" err="1"/>
              <a:t>Pengurutan</a:t>
            </a:r>
            <a:r>
              <a:rPr lang="en-ID" sz="1200" dirty="0"/>
              <a:t> </a:t>
            </a:r>
            <a:r>
              <a:rPr lang="en-ID" sz="1200" dirty="0" err="1"/>
              <a:t>sisipan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pengurutan</a:t>
            </a:r>
            <a:r>
              <a:rPr lang="en-ID" sz="1200" dirty="0"/>
              <a:t> yang </a:t>
            </a:r>
            <a:r>
              <a:rPr lang="en-ID" sz="1200" dirty="0" err="1"/>
              <a:t>menjadikan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data </a:t>
            </a:r>
            <a:r>
              <a:rPr lang="en-ID" sz="1200" dirty="0" err="1"/>
              <a:t>sebagai</a:t>
            </a:r>
            <a:r>
              <a:rPr lang="en-ID" sz="1200" dirty="0"/>
              <a:t> data </a:t>
            </a:r>
            <a:r>
              <a:rPr lang="en-ID" sz="1200" dirty="0" err="1"/>
              <a:t>sisip</a:t>
            </a:r>
            <a:r>
              <a:rPr lang="en-ID" sz="1200" dirty="0"/>
              <a:t>, yang </a:t>
            </a:r>
            <a:r>
              <a:rPr lang="en-ID" sz="1200" dirty="0" err="1"/>
              <a:t>kemudian</a:t>
            </a:r>
            <a:r>
              <a:rPr lang="en-ID" sz="1200" dirty="0"/>
              <a:t> </a:t>
            </a:r>
            <a:r>
              <a:rPr lang="en-ID" sz="1200" dirty="0" err="1"/>
              <a:t>membandingkan</a:t>
            </a:r>
            <a:r>
              <a:rPr lang="en-ID" sz="1200" dirty="0"/>
              <a:t> data </a:t>
            </a:r>
            <a:r>
              <a:rPr lang="en-ID" sz="1200" dirty="0" err="1"/>
              <a:t>sisip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data-data </a:t>
            </a:r>
            <a:r>
              <a:rPr lang="en-ID" sz="1200" dirty="0" err="1"/>
              <a:t>sebelumnya</a:t>
            </a:r>
            <a:r>
              <a:rPr lang="en-ID" sz="1200" dirty="0"/>
              <a:t>, </a:t>
            </a:r>
            <a:r>
              <a:rPr lang="en-ID" sz="1200" dirty="0" err="1"/>
              <a:t>lalu</a:t>
            </a:r>
            <a:r>
              <a:rPr lang="en-ID" sz="1200" dirty="0"/>
              <a:t> </a:t>
            </a:r>
            <a:r>
              <a:rPr lang="en-ID" sz="1200" dirty="0" err="1"/>
              <a:t>meletakkan</a:t>
            </a:r>
            <a:r>
              <a:rPr lang="en-ID" sz="1200" dirty="0"/>
              <a:t> data </a:t>
            </a:r>
            <a:r>
              <a:rPr lang="en-ID" sz="1200" dirty="0" err="1"/>
              <a:t>sisip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pada </a:t>
            </a:r>
            <a:r>
              <a:rPr lang="en-ID" sz="1200" dirty="0" err="1"/>
              <a:t>tempat</a:t>
            </a:r>
            <a:r>
              <a:rPr lang="en-ID" sz="1200" dirty="0"/>
              <a:t> yang </a:t>
            </a:r>
            <a:r>
              <a:rPr lang="en-ID" sz="1200" dirty="0" err="1"/>
              <a:t>sesuai</a:t>
            </a:r>
            <a:r>
              <a:rPr lang="en-ID" sz="1200" dirty="0"/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200" dirty="0"/>
              <a:t>Pada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data pada </a:t>
            </a:r>
            <a:r>
              <a:rPr lang="en-ID" sz="1200" dirty="0" err="1"/>
              <a:t>indeks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dijadikan</a:t>
            </a:r>
            <a:r>
              <a:rPr lang="en-ID" sz="1200" dirty="0"/>
              <a:t> data </a:t>
            </a:r>
            <a:r>
              <a:rPr lang="en-ID" sz="1200" dirty="0" err="1"/>
              <a:t>sisip</a:t>
            </a:r>
            <a:r>
              <a:rPr lang="en-ID" sz="1200" dirty="0"/>
              <a:t>, </a:t>
            </a:r>
            <a:r>
              <a:rPr lang="en-ID" sz="1200" dirty="0" err="1"/>
              <a:t>kemudian</a:t>
            </a:r>
            <a:r>
              <a:rPr lang="en-ID" sz="1200" dirty="0"/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data </a:t>
            </a:r>
            <a:r>
              <a:rPr lang="en-ID" sz="1200" dirty="0" err="1"/>
              <a:t>pertama</a:t>
            </a:r>
            <a:r>
              <a:rPr lang="en-ID" sz="1200" dirty="0"/>
              <a:t>. Jika </a:t>
            </a:r>
            <a:r>
              <a:rPr lang="en-ID" sz="1200" dirty="0" err="1"/>
              <a:t>ternyata</a:t>
            </a:r>
            <a:r>
              <a:rPr lang="en-ID" sz="1200" dirty="0"/>
              <a:t>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kriteria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diletakkan</a:t>
            </a:r>
            <a:r>
              <a:rPr lang="en-ID" sz="1200" dirty="0"/>
              <a:t> pada </a:t>
            </a:r>
            <a:r>
              <a:rPr lang="en-ID" sz="1200" dirty="0" err="1"/>
              <a:t>tempat</a:t>
            </a:r>
            <a:r>
              <a:rPr lang="en-ID" sz="1200" dirty="0"/>
              <a:t> yang </a:t>
            </a:r>
            <a:r>
              <a:rPr lang="en-ID" sz="1200" dirty="0" err="1"/>
              <a:t>sesuai</a:t>
            </a:r>
            <a:r>
              <a:rPr lang="en-ID" sz="1200" dirty="0"/>
              <a:t>. </a:t>
            </a:r>
            <a:r>
              <a:rPr lang="en-ID" sz="1200" dirty="0" err="1"/>
              <a:t>Selanjutnya</a:t>
            </a:r>
            <a:r>
              <a:rPr lang="en-ID" sz="1200" dirty="0"/>
              <a:t> pada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data pada </a:t>
            </a:r>
            <a:r>
              <a:rPr lang="en-ID" sz="1200" dirty="0" err="1"/>
              <a:t>indeks</a:t>
            </a:r>
            <a:r>
              <a:rPr lang="en-ID" sz="1200" dirty="0"/>
              <a:t> </a:t>
            </a:r>
            <a:r>
              <a:rPr lang="en-ID" sz="1200" dirty="0" err="1"/>
              <a:t>ketiga</a:t>
            </a:r>
            <a:r>
              <a:rPr lang="en-ID" sz="1200" dirty="0"/>
              <a:t> </a:t>
            </a:r>
            <a:r>
              <a:rPr lang="en-ID" sz="1200" dirty="0" err="1"/>
              <a:t>dijadikan</a:t>
            </a:r>
            <a:r>
              <a:rPr lang="en-ID" sz="1200" dirty="0"/>
              <a:t> data </a:t>
            </a:r>
            <a:r>
              <a:rPr lang="en-ID" sz="1200" dirty="0" err="1"/>
              <a:t>sisip</a:t>
            </a:r>
            <a:r>
              <a:rPr lang="en-ID" sz="1200" dirty="0"/>
              <a:t>, </a:t>
            </a:r>
            <a:r>
              <a:rPr lang="en-ID" sz="1200" dirty="0" err="1"/>
              <a:t>kemudian</a:t>
            </a:r>
            <a:r>
              <a:rPr lang="en-ID" sz="1200" dirty="0"/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data </a:t>
            </a:r>
            <a:r>
              <a:rPr lang="en-ID" sz="1200" dirty="0" err="1"/>
              <a:t>pertama</a:t>
            </a:r>
            <a:r>
              <a:rPr lang="en-ID" sz="1200" dirty="0"/>
              <a:t> dan data </a:t>
            </a:r>
            <a:r>
              <a:rPr lang="en-ID" sz="1200" dirty="0" err="1"/>
              <a:t>kedua</a:t>
            </a:r>
            <a:r>
              <a:rPr lang="en-ID" sz="1200" dirty="0"/>
              <a:t>. Jika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kriteria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diletakkan</a:t>
            </a:r>
            <a:r>
              <a:rPr lang="en-ID" sz="1200" dirty="0"/>
              <a:t> pada </a:t>
            </a:r>
            <a:r>
              <a:rPr lang="en-ID" sz="1200" dirty="0" err="1"/>
              <a:t>tempat</a:t>
            </a:r>
            <a:r>
              <a:rPr lang="en-ID" sz="1200" dirty="0"/>
              <a:t> yang </a:t>
            </a:r>
            <a:r>
              <a:rPr lang="en-ID" sz="1200" dirty="0" err="1"/>
              <a:t>sesuai</a:t>
            </a:r>
            <a:r>
              <a:rPr lang="en-ID" sz="1200" dirty="0"/>
              <a:t>, </a:t>
            </a:r>
            <a:r>
              <a:rPr lang="en-ID" sz="1200" dirty="0" err="1"/>
              <a:t>demikian</a:t>
            </a:r>
            <a:r>
              <a:rPr lang="en-ID" sz="1200" dirty="0"/>
              <a:t> </a:t>
            </a:r>
            <a:r>
              <a:rPr lang="en-ID" sz="1200" dirty="0" err="1"/>
              <a:t>seterusnya</a:t>
            </a:r>
            <a:endParaRPr lang="en-ID" sz="1200" i="0" dirty="0">
              <a:solidFill>
                <a:srgbClr val="202124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6342211" y="1973787"/>
            <a:ext cx="3092347" cy="254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4F5C-8581-9F5E-6B31-72FBB02A27C6}"/>
              </a:ext>
            </a:extLst>
          </p:cNvPr>
          <p:cNvSpPr txBox="1"/>
          <p:nvPr/>
        </p:nvSpPr>
        <p:spPr>
          <a:xfrm>
            <a:off x="6595915" y="4753343"/>
            <a:ext cx="1292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Analogi</a:t>
            </a:r>
            <a:endParaRPr lang="en-ID" b="1" dirty="0"/>
          </a:p>
        </p:txBody>
      </p:sp>
      <p:pic>
        <p:nvPicPr>
          <p:cNvPr id="2052" name="Picture 4" descr="Insertion Sort - GeeksforGeeks">
            <a:extLst>
              <a:ext uri="{FF2B5EF4-FFF2-40B4-BE49-F238E27FC236}">
                <a16:creationId xmlns:a16="http://schemas.microsoft.com/office/drawing/2014/main" id="{994090CD-8319-B954-9226-B19E3B60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69" y="606608"/>
            <a:ext cx="3720831" cy="377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5" y="914400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Shorting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Sisipan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6342211" y="1973787"/>
            <a:ext cx="3092347" cy="254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787CF-3657-F66A-7235-4F26E14F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2" y="1523779"/>
            <a:ext cx="3219265" cy="3192571"/>
          </a:xfrm>
          <a:prstGeom prst="rect">
            <a:avLst/>
          </a:prstGeom>
        </p:spPr>
      </p:pic>
      <p:sp>
        <p:nvSpPr>
          <p:cNvPr id="6" name="Google Shape;114;p18">
            <a:extLst>
              <a:ext uri="{FF2B5EF4-FFF2-40B4-BE49-F238E27FC236}">
                <a16:creationId xmlns:a16="http://schemas.microsoft.com/office/drawing/2014/main" id="{7A51832C-179C-F86E-52FC-CCCC537BC0A1}"/>
              </a:ext>
            </a:extLst>
          </p:cNvPr>
          <p:cNvSpPr txBox="1"/>
          <p:nvPr/>
        </p:nvSpPr>
        <p:spPr>
          <a:xfrm>
            <a:off x="4572000" y="914399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C944B-8034-72FA-B210-EC045821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720" y="905757"/>
            <a:ext cx="3596280" cy="1757525"/>
          </a:xfrm>
          <a:prstGeom prst="rect">
            <a:avLst/>
          </a:prstGeom>
        </p:spPr>
      </p:pic>
      <p:sp>
        <p:nvSpPr>
          <p:cNvPr id="9" name="Google Shape;114;p18">
            <a:extLst>
              <a:ext uri="{FF2B5EF4-FFF2-40B4-BE49-F238E27FC236}">
                <a16:creationId xmlns:a16="http://schemas.microsoft.com/office/drawing/2014/main" id="{792F5D2D-2FD8-368C-F58F-EE46AD924D36}"/>
              </a:ext>
            </a:extLst>
          </p:cNvPr>
          <p:cNvSpPr txBox="1"/>
          <p:nvPr/>
        </p:nvSpPr>
        <p:spPr>
          <a:xfrm>
            <a:off x="4572000" y="3632932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Refer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78106-413D-1D40-02DF-AD8657602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545" y="3100750"/>
            <a:ext cx="1791756" cy="1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4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Shorting </a:t>
            </a:r>
            <a:r>
              <a:rPr lang="en-ID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Seleksi</a:t>
            </a:r>
            <a:r>
              <a:rPr lang="en-ID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200" dirty="0" err="1"/>
              <a:t>Pengurutan</a:t>
            </a:r>
            <a:r>
              <a:rPr lang="en-ID" sz="1200" dirty="0"/>
              <a:t> </a:t>
            </a:r>
            <a:r>
              <a:rPr lang="en-ID" sz="1200" dirty="0" err="1"/>
              <a:t>seleksi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pengurutan</a:t>
            </a:r>
            <a:r>
              <a:rPr lang="en-ID" sz="1200" dirty="0"/>
              <a:t> yang </a:t>
            </a:r>
            <a:r>
              <a:rPr lang="en-ID" sz="1200" dirty="0" err="1"/>
              <a:t>membandingkan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data dan </a:t>
            </a:r>
            <a:r>
              <a:rPr lang="en-ID" sz="1200" dirty="0" err="1"/>
              <a:t>memilih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data yang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kriteria</a:t>
            </a:r>
            <a:r>
              <a:rPr lang="en-ID" sz="1200" dirty="0"/>
              <a:t>, </a:t>
            </a:r>
            <a:r>
              <a:rPr lang="en-ID" sz="1200" dirty="0" err="1"/>
              <a:t>kemudian</a:t>
            </a:r>
            <a:r>
              <a:rPr lang="en-ID" sz="1200" dirty="0"/>
              <a:t> 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ditukartempatkan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depan</a:t>
            </a:r>
            <a:r>
              <a:rPr lang="en-ID" sz="1200" dirty="0"/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200" dirty="0"/>
              <a:t>Pada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perbandingan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data </a:t>
            </a:r>
            <a:r>
              <a:rPr lang="en-ID" sz="1200" dirty="0" err="1"/>
              <a:t>pertama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data </a:t>
            </a:r>
            <a:r>
              <a:rPr lang="en-ID" sz="1200" dirty="0" err="1"/>
              <a:t>terakhir</a:t>
            </a:r>
            <a:r>
              <a:rPr lang="en-ID" sz="1200" dirty="0"/>
              <a:t>, </a:t>
            </a:r>
            <a:r>
              <a:rPr lang="en-ID" sz="1200" dirty="0" err="1"/>
              <a:t>lalu</a:t>
            </a:r>
            <a:r>
              <a:rPr lang="en-ID" sz="1200" dirty="0"/>
              <a:t> </a:t>
            </a:r>
            <a:r>
              <a:rPr lang="en-ID" sz="1200" dirty="0" err="1"/>
              <a:t>dipilih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data yang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kriteria</a:t>
            </a:r>
            <a:r>
              <a:rPr lang="en-ID" sz="1200" dirty="0"/>
              <a:t>, </a:t>
            </a:r>
            <a:r>
              <a:rPr lang="en-ID" sz="1200" dirty="0" err="1"/>
              <a:t>kemudian</a:t>
            </a:r>
            <a:r>
              <a:rPr lang="en-ID" sz="1200" dirty="0"/>
              <a:t> 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ditukartempatkan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data </a:t>
            </a:r>
            <a:r>
              <a:rPr lang="en-ID" sz="1200" dirty="0" err="1"/>
              <a:t>pertama</a:t>
            </a:r>
            <a:r>
              <a:rPr lang="en-ID" sz="1200" dirty="0"/>
              <a:t>. </a:t>
            </a:r>
            <a:r>
              <a:rPr lang="en-ID" sz="1200" dirty="0" err="1"/>
              <a:t>Selanjutnya</a:t>
            </a:r>
            <a:r>
              <a:rPr lang="en-ID" sz="1200" dirty="0"/>
              <a:t> pada </a:t>
            </a:r>
            <a:r>
              <a:rPr lang="en-ID" sz="1200" dirty="0" err="1"/>
              <a:t>perulangan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perbandingan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data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data </a:t>
            </a:r>
            <a:r>
              <a:rPr lang="en-ID" sz="1200" dirty="0" err="1"/>
              <a:t>terakhir</a:t>
            </a:r>
            <a:r>
              <a:rPr lang="en-ID" sz="1200" dirty="0"/>
              <a:t>, </a:t>
            </a:r>
            <a:r>
              <a:rPr lang="en-ID" sz="1200" dirty="0" err="1"/>
              <a:t>lalu</a:t>
            </a:r>
            <a:r>
              <a:rPr lang="en-ID" sz="1200" dirty="0"/>
              <a:t> </a:t>
            </a:r>
            <a:r>
              <a:rPr lang="en-ID" sz="1200" dirty="0" err="1"/>
              <a:t>dipilih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data yang </a:t>
            </a:r>
            <a:r>
              <a:rPr lang="en-ID" sz="1200" dirty="0" err="1"/>
              <a:t>memenuhi</a:t>
            </a:r>
            <a:r>
              <a:rPr lang="en-ID" sz="1200" dirty="0"/>
              <a:t>  </a:t>
            </a:r>
            <a:r>
              <a:rPr lang="en-ID" sz="1200" dirty="0" err="1"/>
              <a:t>kriteria</a:t>
            </a:r>
            <a:r>
              <a:rPr lang="en-ID" sz="1200" dirty="0"/>
              <a:t>, </a:t>
            </a:r>
            <a:r>
              <a:rPr lang="en-ID" sz="1200" dirty="0" err="1"/>
              <a:t>kemudian</a:t>
            </a:r>
            <a:r>
              <a:rPr lang="en-ID" sz="1200" dirty="0"/>
              <a:t> 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ditukartempatkan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data </a:t>
            </a:r>
            <a:r>
              <a:rPr lang="en-ID" sz="1200" dirty="0" err="1"/>
              <a:t>kedua</a:t>
            </a:r>
            <a:r>
              <a:rPr lang="en-ID" sz="1200" dirty="0"/>
              <a:t>, </a:t>
            </a:r>
            <a:r>
              <a:rPr lang="en-ID" sz="1200" dirty="0" err="1"/>
              <a:t>demikian</a:t>
            </a:r>
            <a:r>
              <a:rPr lang="en-ID" sz="1200" dirty="0"/>
              <a:t> </a:t>
            </a:r>
            <a:r>
              <a:rPr lang="en-ID" sz="1200" dirty="0" err="1"/>
              <a:t>seterusnya</a:t>
            </a:r>
            <a:endParaRPr lang="en-ID" sz="1200" i="0" dirty="0">
              <a:solidFill>
                <a:srgbClr val="202124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6342211" y="1973787"/>
            <a:ext cx="3092347" cy="254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4F5C-8581-9F5E-6B31-72FBB02A27C6}"/>
              </a:ext>
            </a:extLst>
          </p:cNvPr>
          <p:cNvSpPr txBox="1"/>
          <p:nvPr/>
        </p:nvSpPr>
        <p:spPr>
          <a:xfrm>
            <a:off x="6469305" y="4086154"/>
            <a:ext cx="1292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Analogi</a:t>
            </a:r>
            <a:endParaRPr lang="en-ID" b="1" dirty="0"/>
          </a:p>
        </p:txBody>
      </p:sp>
      <p:pic>
        <p:nvPicPr>
          <p:cNvPr id="3074" name="Picture 2" descr="Mengenal Sorting Berserta Contoh Source Code Pada Struktur Data - Daisma  Bali">
            <a:extLst>
              <a:ext uri="{FF2B5EF4-FFF2-40B4-BE49-F238E27FC236}">
                <a16:creationId xmlns:a16="http://schemas.microsoft.com/office/drawing/2014/main" id="{DB63C5A4-3D1A-4095-D6DB-21966CB4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5" y="1555835"/>
            <a:ext cx="4267577" cy="24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5" y="914400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Shorting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Seleksi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6342211" y="1973787"/>
            <a:ext cx="3092347" cy="254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14;p18">
            <a:extLst>
              <a:ext uri="{FF2B5EF4-FFF2-40B4-BE49-F238E27FC236}">
                <a16:creationId xmlns:a16="http://schemas.microsoft.com/office/drawing/2014/main" id="{7A51832C-179C-F86E-52FC-CCCC537BC0A1}"/>
              </a:ext>
            </a:extLst>
          </p:cNvPr>
          <p:cNvSpPr txBox="1"/>
          <p:nvPr/>
        </p:nvSpPr>
        <p:spPr>
          <a:xfrm>
            <a:off x="4572000" y="914399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14;p18">
            <a:extLst>
              <a:ext uri="{FF2B5EF4-FFF2-40B4-BE49-F238E27FC236}">
                <a16:creationId xmlns:a16="http://schemas.microsoft.com/office/drawing/2014/main" id="{792F5D2D-2FD8-368C-F58F-EE46AD924D36}"/>
              </a:ext>
            </a:extLst>
          </p:cNvPr>
          <p:cNvSpPr txBox="1"/>
          <p:nvPr/>
        </p:nvSpPr>
        <p:spPr>
          <a:xfrm>
            <a:off x="4572000" y="3632932"/>
            <a:ext cx="3973688" cy="4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Refer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120A7-814C-761A-85F8-3E22C278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8" y="1709774"/>
            <a:ext cx="3973688" cy="2895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4BAC27-F26F-FC32-A3B0-E904DC5A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876" y="461525"/>
            <a:ext cx="2835812" cy="2558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39DAC8-0A55-ACC6-2C90-D5A18D75D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876" y="3180868"/>
            <a:ext cx="2404742" cy="15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940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406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Wingdings</vt:lpstr>
      <vt:lpstr>Montserrat</vt:lpstr>
      <vt:lpstr>Montserrat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25</cp:revision>
  <dcterms:modified xsi:type="dcterms:W3CDTF">2022-12-16T09:46:04Z</dcterms:modified>
</cp:coreProperties>
</file>