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379" r:id="rId2"/>
    <p:sldId id="401" r:id="rId3"/>
    <p:sldId id="412" r:id="rId4"/>
    <p:sldId id="260" r:id="rId5"/>
    <p:sldId id="261" r:id="rId6"/>
    <p:sldId id="413" r:id="rId7"/>
    <p:sldId id="310" r:id="rId8"/>
    <p:sldId id="414" r:id="rId9"/>
    <p:sldId id="313" r:id="rId10"/>
    <p:sldId id="314" r:id="rId11"/>
    <p:sldId id="315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415" r:id="rId23"/>
    <p:sldId id="376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ExtraBold" panose="00000900000000000000" pitchFamily="2" charset="0"/>
      <p:bold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fad933b9d_1_1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g13fad933b9d_1_1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3fad933b9d_1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g13fad933b9d_1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3fad933b9d_1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g13fad933b9d_1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3fad933b9d_1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g13fad933b9d_1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3fad933b9d_1_1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3" name="Google Shape;813;g13fad933b9d_1_1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3fad933b9d_1_1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g13fad933b9d_1_1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3fad933b9d_1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g13fad933b9d_1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fad933b9d_1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g13fad933b9d_1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3fad933b9d_1_1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13fad933b9d_1_1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3fad933b9d_1_1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g13fad933b9d_1_1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796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3db0d7a081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8" name="Google Shape;888;g13db0d7a081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fad933b9d_1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g13fad933b9d_1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fad933b9d_1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g13fad933b9d_1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309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6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7fe4394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e7fe4394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58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3fad933b9d_1_1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13fad933b9d_1_1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3fad933b9d_1_1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13fad933b9d_1_1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25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fad933b9d_1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13fad933b9d_1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Algoritma dan Struktur Data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ke-4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g13fad933b9d_1_1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g13fad933b9d_1_1566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16" name="Google Shape;716;g13fad933b9d_1_1566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7" name="Google Shape;717;g13fad933b9d_1_1566"/>
          <p:cNvSpPr txBox="1"/>
          <p:nvPr/>
        </p:nvSpPr>
        <p:spPr>
          <a:xfrm>
            <a:off x="487375" y="902025"/>
            <a:ext cx="8129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Ada juga nih contoh dari penerapan for~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8" name="Google Shape;718;g13fad933b9d_1_1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5275" y="1833125"/>
            <a:ext cx="6073298" cy="11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g13fad933b9d_1_1566"/>
          <p:cNvSpPr txBox="1"/>
          <p:nvPr/>
        </p:nvSpPr>
        <p:spPr>
          <a:xfrm>
            <a:off x="1845725" y="1916125"/>
            <a:ext cx="49041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	(int variable=20; variable&gt;=10;variable--){</a:t>
            </a:r>
            <a:endParaRPr sz="11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	System.out.println(“Nilai variable = ”+ variable);</a:t>
            </a:r>
            <a:endParaRPr sz="11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	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13fad933b9d_1_1566"/>
          <p:cNvSpPr txBox="1"/>
          <p:nvPr/>
        </p:nvSpPr>
        <p:spPr>
          <a:xfrm>
            <a:off x="487375" y="3414425"/>
            <a:ext cx="8090700" cy="13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variable=20 </a:t>
            </a: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merupakan bentuk dari initialize, artinya nilai variable awal adalah 20.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variable&gt;=10 </a:t>
            </a: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merupakan bentuk dari Boolean expression. Artinya kalau nilai dari variable &lt; 10, maka loop nggak bakal dilanjutkan.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variable--</a:t>
            </a: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merupakan bentuk update value yang artinya setiap satu loop selesai, maka nilai variable akan dikurangi 1. Terus nilai variable yang dipakai pada loop selanjutnya bakal pakai nilai variable yang baru.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g13fad933b9d_1_156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g13fad933b9d_1_15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g13fad933b9d_1_1573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29" name="Google Shape;729;g13fad933b9d_1_1573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0" name="Google Shape;730;g13fad933b9d_1_15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5275" y="1493350"/>
            <a:ext cx="6073298" cy="14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g13fad933b9d_1_1573"/>
          <p:cNvSpPr txBox="1"/>
          <p:nvPr/>
        </p:nvSpPr>
        <p:spPr>
          <a:xfrm>
            <a:off x="2031300" y="1812896"/>
            <a:ext cx="49068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for(int variable=20; variable&gt;=10;variable--){</a:t>
            </a:r>
            <a:endParaRPr sz="11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	System.out.println(“Nilai variable = ”+ variable);</a:t>
            </a:r>
            <a:endParaRPr sz="11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13fad933b9d_1_1573"/>
          <p:cNvSpPr txBox="1"/>
          <p:nvPr/>
        </p:nvSpPr>
        <p:spPr>
          <a:xfrm>
            <a:off x="487375" y="914400"/>
            <a:ext cx="8129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Coba kamu lihat contoh di bawah ini!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g13fad933b9d_1_1573"/>
          <p:cNvSpPr txBox="1"/>
          <p:nvPr/>
        </p:nvSpPr>
        <p:spPr>
          <a:xfrm>
            <a:off x="487375" y="3001550"/>
            <a:ext cx="81291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Nah, nanti outputnya bakal jadi kayak gini~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g13fad933b9d_1_1573"/>
          <p:cNvSpPr txBox="1"/>
          <p:nvPr/>
        </p:nvSpPr>
        <p:spPr>
          <a:xfrm>
            <a:off x="1818750" y="3451625"/>
            <a:ext cx="2386800" cy="18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variable = 20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variable = 19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variable = 18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variable = 17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variable = 16</a:t>
            </a: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g13fad933b9d_1_1573"/>
          <p:cNvSpPr txBox="1"/>
          <p:nvPr/>
        </p:nvSpPr>
        <p:spPr>
          <a:xfrm>
            <a:off x="5147125" y="3345025"/>
            <a:ext cx="2386800" cy="18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variable = 15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variable = 14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variable = 13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variable = 12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variable = 11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Nilai variable = 10</a:t>
            </a:r>
            <a:endParaRPr sz="11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Google Shape;736;g13fad933b9d_1_1573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g13fad933b9d_1_16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g13fad933b9d_1_1601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94" name="Google Shape;794;g13fad933b9d_1_1601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5" name="Google Shape;795;g13fad933b9d_1_1601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While ?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disini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masih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berkaitan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konsep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Loop. </a:t>
            </a:r>
            <a:endParaRPr sz="1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konstruksi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pengulangan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loopnya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tergantung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suatu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pake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bisa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memperkirakan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berapa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loop yang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terjadi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sedangkan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pake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while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nggak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bakal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secara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eksplisit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dijelaskan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notasi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while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g13fad933b9d_1_1601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Google Shape;802;g13fad933b9d_1_16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13fad933b9d_1_1608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05" name="Google Shape;805;g13fad933b9d_1_1608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6" name="Google Shape;806;g13fad933b9d_1_1608"/>
          <p:cNvSpPr txBox="1"/>
          <p:nvPr/>
        </p:nvSpPr>
        <p:spPr>
          <a:xfrm>
            <a:off x="509675" y="914400"/>
            <a:ext cx="81072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Berikut bentuk umum dari while!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7" name="Google Shape;807;g13fad933b9d_1_16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8600" y="1780425"/>
            <a:ext cx="6586798" cy="14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g13fad933b9d_1_1608"/>
          <p:cNvSpPr txBox="1"/>
          <p:nvPr/>
        </p:nvSpPr>
        <p:spPr>
          <a:xfrm>
            <a:off x="3072000" y="2306800"/>
            <a:ext cx="30000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while(boolean_expression){	</a:t>
            </a:r>
            <a:endParaRPr sz="11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code_block;</a:t>
            </a:r>
            <a:endParaRPr sz="11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13fad933b9d_1_1608"/>
          <p:cNvSpPr txBox="1"/>
          <p:nvPr/>
        </p:nvSpPr>
        <p:spPr>
          <a:xfrm>
            <a:off x="509575" y="3588175"/>
            <a:ext cx="8107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boolean_expression</a:t>
            </a: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 atas adalah suatu kondisi di mana ketika kondisi tersebut terpenuhi, maka loop bakal dilanjutin. Kalau kondisi nggal terpenuhi, ya nggak bakal dilanjutin.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Ibarat Cowok yang suka sama cewek, kalau si cewek udah sesuai sama tipe idealnya, pasti si cowok bakal langsung proses PDKT, kan?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g13fad933b9d_1_160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g13fad933b9d_1_16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g13fad933b9d_1_1615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18" name="Google Shape;818;g13fad933b9d_1_1615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9" name="Google Shape;819;g13fad933b9d_1_1615"/>
          <p:cNvSpPr txBox="1"/>
          <p:nvPr/>
        </p:nvSpPr>
        <p:spPr>
          <a:xfrm>
            <a:off x="487375" y="914400"/>
            <a:ext cx="81291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Takut salah kalau pakai While?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Berikut contoh yang salah dari penggunaan while!</a:t>
            </a:r>
            <a:endParaRPr sz="14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15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Kira-kira, gimana outputnya?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0" name="Google Shape;820;g13fad933b9d_1_16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650" y="1837450"/>
            <a:ext cx="6030952" cy="19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g13fad933b9d_1_16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8175" y="2540850"/>
            <a:ext cx="5603500" cy="8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g13fad933b9d_1_1615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3" name="Google Shape;823;g13fad933b9d_1_1615"/>
          <p:cNvSpPr txBox="1"/>
          <p:nvPr/>
        </p:nvSpPr>
        <p:spPr>
          <a:xfrm>
            <a:off x="8534400" y="48006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g13fad933b9d_1_16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g13fad933b9d_1_1622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31" name="Google Shape;831;g13fad933b9d_1_1622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2" name="Google Shape;832;g13fad933b9d_1_1622"/>
          <p:cNvSpPr txBox="1"/>
          <p:nvPr/>
        </p:nvSpPr>
        <p:spPr>
          <a:xfrm>
            <a:off x="487375" y="914400"/>
            <a:ext cx="414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Lho, apanya yang salah?</a:t>
            </a:r>
            <a:endParaRPr sz="1600" b="1" i="0" u="none" strike="noStrike" cap="none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 diperhatikan baik-baik, dicontoh sebelumnya </a:t>
            </a:r>
            <a:r>
              <a:rPr lang="en-US" sz="1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nggak ada kondisi update value</a:t>
            </a: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1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Kondisi tersebut yang bakal menyebabkan infinite loop karena kondisi num3&gt;num1 bakal selalu terpenuhi.</a:t>
            </a: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Gambar disamping adalah contoh penggunaan loop while yang benar~</a:t>
            </a: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21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Bagian yang ditandai, merupakan update value dari variable.</a:t>
            </a: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21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Statement update value selalu ada di dalam code block while.</a:t>
            </a: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3" name="Google Shape;833;g13fad933b9d_1_16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9425" y="2033550"/>
            <a:ext cx="3767176" cy="16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g13fad933b9d_1_16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01181" y="2532397"/>
            <a:ext cx="3090960" cy="1029576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g13fad933b9d_1_1622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15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g13fad933b9d_1_16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g13fad933b9d_1_1629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43" name="Google Shape;843;g13fad933b9d_1_1629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4" name="Google Shape;844;g13fad933b9d_1_1629"/>
          <p:cNvSpPr txBox="1"/>
          <p:nvPr/>
        </p:nvSpPr>
        <p:spPr>
          <a:xfrm>
            <a:off x="487375" y="914400"/>
            <a:ext cx="414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Penggunaan loop while yang benar di halaman sebelumnya, bakal nampilin output sebagai berikut!</a:t>
            </a:r>
            <a:endParaRPr sz="1400" b="1" i="0" u="none" strike="noStrike" cap="none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num1=2,num3=22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num1=4,num3=21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num1=6,num3=20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num1=8,num3=19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num1=10,num3=18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num1=12,num3=17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num1=14,num3=16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num1=16,num3=16</a:t>
            </a: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Setelah kondisi num3 &gt; num1 nggak terpenuhi, maka loop nggak bakal dilanjutkan.</a:t>
            </a:r>
            <a:endParaRPr sz="17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g13fad933b9d_1_1629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16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g13fad933b9d_1_16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g13fad933b9d_1_1636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54" name="Google Shape;854;g13fad933b9d_1_1636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5" name="Google Shape;855;g13fad933b9d_1_1636"/>
          <p:cNvSpPr txBox="1"/>
          <p:nvPr/>
        </p:nvSpPr>
        <p:spPr>
          <a:xfrm>
            <a:off x="487375" y="914400"/>
            <a:ext cx="414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Jangan lupa exit dari Loop, ya!</a:t>
            </a:r>
            <a:endParaRPr sz="1600" b="1" i="0" u="none" strike="noStrike" cap="none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Bukan cuma keran air aja yang harus ditutup kalau udah nggak dipakai, Loop juga sama. Berikut cara exit Loop!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Mengikuti kondisi boolean expression pada while seperti yang udah dicontohin sebelumnya.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Pakai break.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Pakai return.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Exit dengan cara-cara di atas juga berlaku buat metode loop yang lain, lho. Kita bahas satu-satu yuk!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g13fad933b9d_1_163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17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g13fad933b9d_1_16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g13fad933b9d_1_1643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65" name="Google Shape;865;g13fad933b9d_1_1643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6" name="Google Shape;866;g13fad933b9d_1_1643"/>
          <p:cNvSpPr txBox="1"/>
          <p:nvPr/>
        </p:nvSpPr>
        <p:spPr>
          <a:xfrm>
            <a:off x="509575" y="914400"/>
            <a:ext cx="81069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Exit dengan menggunakan break</a:t>
            </a:r>
            <a:r>
              <a:rPr lang="en-US"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~</a:t>
            </a:r>
            <a:endParaRPr sz="16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7" name="Google Shape;867;g13fad933b9d_1_16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325" y="1574975"/>
            <a:ext cx="5913600" cy="19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g13fad933b9d_1_16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64100" y="2140775"/>
            <a:ext cx="53721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g13fad933b9d_1_1643"/>
          <p:cNvSpPr txBox="1"/>
          <p:nvPr/>
        </p:nvSpPr>
        <p:spPr>
          <a:xfrm>
            <a:off x="509575" y="3695525"/>
            <a:ext cx="49086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variable i bernilai 3 maka loop nggak bakal dilanjutkan.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Berikut outputnya:</a:t>
            </a:r>
            <a:endParaRPr sz="11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0" name="Google Shape;870;g13fad933b9d_1_16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71919" y="3433519"/>
            <a:ext cx="1838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g13fad933b9d_1_16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9118" y="3710481"/>
            <a:ext cx="463925" cy="760533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g13fad933b9d_1_1643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18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g13fad933b9d_1_16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g13fad933b9d_1_1650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80" name="Google Shape;880;g13fad933b9d_1_1650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1" name="Google Shape;881;g13fad933b9d_1_1650"/>
          <p:cNvSpPr txBox="1"/>
          <p:nvPr/>
        </p:nvSpPr>
        <p:spPr>
          <a:xfrm>
            <a:off x="509575" y="914400"/>
            <a:ext cx="40707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Sekarang kita coba exit pake Return, ya</a:t>
            </a:r>
            <a:endParaRPr sz="1600" b="1" i="0" u="none" strike="noStrike" cap="none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 pakai cara ini, loop while harus ada di suatu method yang bukan main method</a:t>
            </a:r>
            <a:r>
              <a:rPr lang="en-US"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 tersebut bisa berupa method dengan return ataupun void method.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Disamping ini merupakan  contohnya!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2" name="Google Shape;882;g13fad933b9d_1_1650"/>
          <p:cNvGrpSpPr/>
          <p:nvPr/>
        </p:nvGrpSpPr>
        <p:grpSpPr>
          <a:xfrm>
            <a:off x="4633907" y="1586441"/>
            <a:ext cx="4135831" cy="2578953"/>
            <a:chOff x="4044950" y="1586425"/>
            <a:chExt cx="4572000" cy="2724150"/>
          </a:xfrm>
        </p:grpSpPr>
        <p:pic>
          <p:nvPicPr>
            <p:cNvPr id="883" name="Google Shape;883;g13fad933b9d_1_165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44950" y="1586425"/>
              <a:ext cx="4572000" cy="2724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4" name="Google Shape;884;g13fad933b9d_1_165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59100" y="2127175"/>
              <a:ext cx="3943700" cy="1786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5" name="Google Shape;885;g13fad933b9d_1_1650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19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Flowchart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Flowchart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Simbol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Flowchart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Flowchart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– IF</a:t>
            </a:r>
          </a:p>
          <a:p>
            <a:pPr marL="628650" indent="-171450" algn="just">
              <a:lnSpc>
                <a:spcPct val="115000"/>
              </a:lnSpc>
              <a:spcBef>
                <a:spcPts val="1000"/>
              </a:spcBef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– IF-THEN-ELSE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Percabangan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– CASE 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57440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g13db0d7a081_0_9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g13db0d7a081_0_9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612" y="183549"/>
            <a:ext cx="302675" cy="3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g13db0d7a081_0_9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5950" y="105991"/>
            <a:ext cx="463928" cy="4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g13db0d7a081_0_985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 contoh sebelumnya, kondisi exit loopnya (i=3) kalau terpenuhi, maka nilai yang bakal di-return adalah true.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Sehingga outputnya: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4" name="Google Shape;894;g13db0d7a081_0_985"/>
          <p:cNvGrpSpPr/>
          <p:nvPr/>
        </p:nvGrpSpPr>
        <p:grpSpPr>
          <a:xfrm>
            <a:off x="616300" y="3233700"/>
            <a:ext cx="1980293" cy="1414500"/>
            <a:chOff x="698725" y="2567700"/>
            <a:chExt cx="1980293" cy="1414500"/>
          </a:xfrm>
        </p:grpSpPr>
        <p:pic>
          <p:nvPicPr>
            <p:cNvPr id="895" name="Google Shape;895;g13db0d7a081_0_98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8725" y="2567700"/>
              <a:ext cx="1980293" cy="141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6" name="Google Shape;896;g13db0d7a081_0_98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4522" y="2913525"/>
              <a:ext cx="1403175" cy="722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7" name="Google Shape;897;g13db0d7a081_0_985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20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8" name="Google Shape;898;g13db0d7a081_0_985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20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9" name="Google Shape;899;g13db0d7a081_0_985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900" name="Google Shape;900;g13db0d7a081_0_985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03" name="Google Shape;903;g13db0d7a081_0_985"/>
          <p:cNvPicPr preferRelativeResize="0"/>
          <p:nvPr/>
        </p:nvPicPr>
        <p:blipFill rotWithShape="1">
          <a:blip r:embed="rId8">
            <a:alphaModFix/>
          </a:blip>
          <a:srcRect t="14254" r="77731" b="56838"/>
          <a:stretch/>
        </p:blipFill>
        <p:spPr>
          <a:xfrm>
            <a:off x="5429238" y="1189850"/>
            <a:ext cx="712126" cy="10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g13db0d7a081_0_985"/>
          <p:cNvPicPr preferRelativeResize="0"/>
          <p:nvPr/>
        </p:nvPicPr>
        <p:blipFill rotWithShape="1">
          <a:blip r:embed="rId8">
            <a:alphaModFix/>
          </a:blip>
          <a:srcRect l="79668" t="39594" r="-1937" b="31497"/>
          <a:stretch/>
        </p:blipFill>
        <p:spPr>
          <a:xfrm>
            <a:off x="7922825" y="1689275"/>
            <a:ext cx="712126" cy="10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g13fad933b9d_1_16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g13fad933b9d_1_1664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912" name="Google Shape;912;g13fad933b9d_1_1664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3" name="Google Shape;913;g13fad933b9d_1_1664"/>
          <p:cNvSpPr txBox="1"/>
          <p:nvPr/>
        </p:nvSpPr>
        <p:spPr>
          <a:xfrm>
            <a:off x="509675" y="896025"/>
            <a:ext cx="81069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Sedangkan yang ini adalah contoh penggunaannya pada void method~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4" name="Google Shape;914;g13fad933b9d_1_16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125" y="1434025"/>
            <a:ext cx="5955152" cy="20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g13fad933b9d_1_16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2700" y="2063950"/>
            <a:ext cx="39681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g13fad933b9d_1_1664"/>
          <p:cNvSpPr txBox="1"/>
          <p:nvPr/>
        </p:nvSpPr>
        <p:spPr>
          <a:xfrm>
            <a:off x="487375" y="3678350"/>
            <a:ext cx="4149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 statement return; 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Nggak mengembalikan nilai apa-apa karena method show adalah void method. 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Jadi,outputnya sebagai berikut:</a:t>
            </a: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7" name="Google Shape;917;g13fad933b9d_1_16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20825" y="3616488"/>
            <a:ext cx="17526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g13fad933b9d_1_1664"/>
          <p:cNvPicPr preferRelativeResize="0"/>
          <p:nvPr/>
        </p:nvPicPr>
        <p:blipFill rotWithShape="1">
          <a:blip r:embed="rId7">
            <a:alphaModFix/>
          </a:blip>
          <a:srcRect b="27921"/>
          <a:stretch/>
        </p:blipFill>
        <p:spPr>
          <a:xfrm>
            <a:off x="6119675" y="3831891"/>
            <a:ext cx="2200275" cy="8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g13fad933b9d_1_16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g13fad933b9d_1_1664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912" name="Google Shape;912;g13fad933b9d_1_1664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3" name="Google Shape;913;g13fad933b9d_1_1664"/>
          <p:cNvSpPr txBox="1"/>
          <p:nvPr/>
        </p:nvSpPr>
        <p:spPr>
          <a:xfrm>
            <a:off x="101712" y="2264100"/>
            <a:ext cx="81069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Latihan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799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Pertemuan-4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bahas tentang 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endParaRPr lang="en-ID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Umum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For dan While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while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8423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>
            <a:endCxn id="103" idx="3"/>
          </p:cNvCxnSpPr>
          <p:nvPr/>
        </p:nvCxnSpPr>
        <p:spPr>
          <a:xfrm flipH="1">
            <a:off x="3040800" y="444125"/>
            <a:ext cx="4549200" cy="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Analogi</a:t>
            </a:r>
            <a:endParaRPr sz="1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6100" y="717100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FCC26-6A87-03E7-3A8E-E6E54C8C4F76}"/>
              </a:ext>
            </a:extLst>
          </p:cNvPr>
          <p:cNvSpPr txBox="1"/>
          <p:nvPr/>
        </p:nvSpPr>
        <p:spPr>
          <a:xfrm>
            <a:off x="263949" y="3927928"/>
            <a:ext cx="3202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</a:t>
            </a:r>
            <a:r>
              <a:rPr lang="en-ID" b="1" dirty="0" err="1">
                <a:solidFill>
                  <a:schemeClr val="bg1"/>
                </a:solidFill>
              </a:rPr>
              <a:t>ambar</a:t>
            </a:r>
            <a:r>
              <a:rPr lang="en-ID" b="1" dirty="0">
                <a:solidFill>
                  <a:schemeClr val="bg1"/>
                </a:solidFill>
              </a:rPr>
              <a:t> Text </a:t>
            </a:r>
            <a:r>
              <a:rPr lang="en-ID" b="1" dirty="0" err="1">
                <a:solidFill>
                  <a:schemeClr val="bg1"/>
                </a:solidFill>
              </a:rPr>
              <a:t>dicetak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secara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berulang</a:t>
            </a:r>
            <a:endParaRPr lang="en-ID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Belajar PHP: Memahami 4 Jenis Perulangan dalam Pemrograman PHP">
            <a:extLst>
              <a:ext uri="{FF2B5EF4-FFF2-40B4-BE49-F238E27FC236}">
                <a16:creationId xmlns:a16="http://schemas.microsoft.com/office/drawing/2014/main" id="{0ED55C01-70E7-6614-8280-C25111395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2" y="1403506"/>
            <a:ext cx="3126422" cy="217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Perulangan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dimana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baris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program di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eksekusi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berulang-ulang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Proses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berulang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urut-urutan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pernyataan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dieksekusi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terus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menerus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selama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disyaratkan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terpenuhi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Pengulangan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proses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kemampuan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dimiliki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compiler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pemrograman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>
            <a:cxnSpLocks/>
          </p:cNvCxnSpPr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Terdapat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pe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ngulangan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proses,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paling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dibahas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dua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pengulangan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D" u="none" strike="noStrike" cap="none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FOR</a:t>
            </a:r>
            <a:endParaRPr lang="en-ID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D" sz="1100" i="0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WHILE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eriod"/>
            </a:pPr>
            <a:r>
              <a:rPr lang="en-ID" sz="1100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DO WHILE : </a:t>
            </a:r>
            <a:r>
              <a:rPr lang="en-ID" sz="1100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belum</a:t>
            </a:r>
            <a:r>
              <a:rPr lang="en-ID" sz="1100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dibahas</a:t>
            </a:r>
            <a:endParaRPr lang="en-ID" sz="1100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Pengulangan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besarnya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integer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biasanya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berbentuk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for)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ID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Pengulangan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pernyataan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biasanya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berbentuk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while).</a:t>
            </a:r>
          </a:p>
        </p:txBody>
      </p:sp>
    </p:spTree>
    <p:extLst>
      <p:ext uri="{BB962C8B-B14F-4D97-AF65-F5344CB8AC3E}">
        <p14:creationId xmlns:p14="http://schemas.microsoft.com/office/powerpoint/2010/main" val="198443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g13fad933b9d_1_1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13fad933b9d_1_1545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68" name="Google Shape;668;g13fad933b9d_1_1545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9" name="Google Shape;669;g13fad933b9d_1_1545"/>
          <p:cNvSpPr txBox="1"/>
          <p:nvPr/>
        </p:nvSpPr>
        <p:spPr>
          <a:xfrm>
            <a:off x="509575" y="914400"/>
            <a:ext cx="8107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Bentuk umum dari konstruksi Loop menggunakan For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g13fad933b9d_1_1545"/>
          <p:cNvSpPr txBox="1"/>
          <p:nvPr/>
        </p:nvSpPr>
        <p:spPr>
          <a:xfrm>
            <a:off x="481800" y="3720550"/>
            <a:ext cx="8180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Bagian 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initialize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pernyataan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pemberian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awal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suatu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variable parameter;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berfungsi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sebagai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counter.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g13fad933b9d_1_1545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92325-CCBB-1F78-43CE-D80C950E7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45" y="1365285"/>
            <a:ext cx="4438173" cy="25768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g13fad933b9d_1_1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13fad933b9d_1_1545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68" name="Google Shape;668;g13fad933b9d_1_1545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9" name="Google Shape;669;g13fad933b9d_1_1545"/>
          <p:cNvSpPr txBox="1"/>
          <p:nvPr/>
        </p:nvSpPr>
        <p:spPr>
          <a:xfrm>
            <a:off x="509575" y="914400"/>
            <a:ext cx="8107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Bentuk umum dari konstruksi Loop menggunakan For</a:t>
            </a:r>
            <a:endParaRPr sz="1600" b="1" i="0" u="none" strike="noStrike" cap="non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g13fad933b9d_1_1545"/>
          <p:cNvSpPr txBox="1"/>
          <p:nvPr/>
        </p:nvSpPr>
        <p:spPr>
          <a:xfrm>
            <a:off x="481800" y="3720550"/>
            <a:ext cx="8180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Bagian 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initialize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pernyataan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pemberian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awal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suatu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variable parameter;</a:t>
            </a:r>
            <a:endParaRPr sz="11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berfungsi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sebagai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counter.</a:t>
            </a:r>
            <a:endParaRPr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g13fad933b9d_1_1545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722E1-E87E-9FE4-C2E3-8DB34885E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900" y="1422950"/>
            <a:ext cx="4235255" cy="1384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CA18AA-DD09-1737-7F4B-21E125874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554" y="2735062"/>
            <a:ext cx="4703371" cy="11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6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g13fad933b9d_1_1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g13fad933b9d_1_1559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05" name="Google Shape;705;g13fad933b9d_1_1559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6" name="Google Shape;706;g13fad933b9d_1_1559"/>
          <p:cNvSpPr txBox="1"/>
          <p:nvPr/>
        </p:nvSpPr>
        <p:spPr>
          <a:xfrm>
            <a:off x="487375" y="914400"/>
            <a:ext cx="414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Ada beberapa catatan yang perlu kamu perhatikan untuk metode looping For, yaitu:</a:t>
            </a:r>
            <a:endParaRPr sz="1000" b="0" i="0" u="none" strike="noStrike" cap="none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Bagian initialize bisa diisi pakai lebih dari 1 pernyataan initialize.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Bagian boolean_expression cuma bisa diisi sama 1 pernyataan logika.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Bagian update bisa diisi pakai lebih dari 1 pernyataan update.</a:t>
            </a:r>
            <a:endParaRPr sz="1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g13fad933b9d_1_1559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1031</Words>
  <Application>Microsoft Office PowerPoint</Application>
  <PresentationFormat>On-screen Show (16:9)</PresentationFormat>
  <Paragraphs>168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Montserrat</vt:lpstr>
      <vt:lpstr>Arial</vt:lpstr>
      <vt:lpstr>Arial</vt:lpstr>
      <vt:lpstr>Courier New</vt:lpstr>
      <vt:lpstr>Lato</vt:lpstr>
      <vt:lpstr>Montserrat ExtraBold</vt:lpstr>
      <vt:lpstr>Raleway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15</cp:revision>
  <dcterms:modified xsi:type="dcterms:W3CDTF">2022-11-06T08:16:37Z</dcterms:modified>
</cp:coreProperties>
</file>